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Krona One" panose="020B0604020202020204" charset="0"/>
      <p:regular r:id="rId19"/>
    </p:embeddedFont>
    <p:embeddedFont>
      <p:font typeface="Miriam Libre" panose="00000500000000000000" pitchFamily="2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 dirty="0">
                <a:solidFill>
                  <a:srgbClr val="5F7D96"/>
                </a:solidFill>
              </a:rPr>
              <a:t>Split the class into two teams, have them cycle through players, and each correct answer earns a point.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561425" y="622625"/>
            <a:ext cx="8172600" cy="23853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561425" y="3244400"/>
            <a:ext cx="8172600" cy="14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485700" y="540000"/>
            <a:ext cx="8172600" cy="23853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485700" y="3161775"/>
            <a:ext cx="8172600" cy="1441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720000" y="971275"/>
            <a:ext cx="77040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2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BOARD RACE</a:t>
            </a:r>
            <a:endParaRPr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ready…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235-40D1-4F16-B66B-E08BE69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Which HTML element creates a picture?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95FCE-BDBA-44F0-AD21-E36DF6724410}"/>
              </a:ext>
            </a:extLst>
          </p:cNvPr>
          <p:cNvSpPr txBox="1">
            <a:spLocks/>
          </p:cNvSpPr>
          <p:nvPr/>
        </p:nvSpPr>
        <p:spPr>
          <a:xfrm>
            <a:off x="720000" y="3006263"/>
            <a:ext cx="77040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8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235-40D1-4F16-B66B-E08BE69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Which CSS property changes the text color?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95FCE-BDBA-44F0-AD21-E36DF6724410}"/>
              </a:ext>
            </a:extLst>
          </p:cNvPr>
          <p:cNvSpPr txBox="1">
            <a:spLocks/>
          </p:cNvSpPr>
          <p:nvPr/>
        </p:nvSpPr>
        <p:spPr>
          <a:xfrm>
            <a:off x="720000" y="3006263"/>
            <a:ext cx="77040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90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235-40D1-4F16-B66B-E08BE69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Which </a:t>
            </a:r>
            <a:r>
              <a:rPr lang="en-US" sz="4000" dirty="0"/>
              <a:t>CSS property changes font?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95FCE-BDBA-44F0-AD21-E36DF6724410}"/>
              </a:ext>
            </a:extLst>
          </p:cNvPr>
          <p:cNvSpPr txBox="1">
            <a:spLocks/>
          </p:cNvSpPr>
          <p:nvPr/>
        </p:nvSpPr>
        <p:spPr>
          <a:xfrm>
            <a:off x="720000" y="3006263"/>
            <a:ext cx="77040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</a:p>
        </p:txBody>
      </p:sp>
    </p:spTree>
    <p:extLst>
      <p:ext uri="{BB962C8B-B14F-4D97-AF65-F5344CB8AC3E}">
        <p14:creationId xmlns:p14="http://schemas.microsoft.com/office/powerpoint/2010/main" val="13213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235-40D1-4F16-B66B-E08BE69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smallest header?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95FCE-BDBA-44F0-AD21-E36DF6724410}"/>
              </a:ext>
            </a:extLst>
          </p:cNvPr>
          <p:cNvSpPr txBox="1">
            <a:spLocks/>
          </p:cNvSpPr>
          <p:nvPr/>
        </p:nvSpPr>
        <p:spPr>
          <a:xfrm>
            <a:off x="720000" y="3006263"/>
            <a:ext cx="77040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18428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235-40D1-4F16-B66B-E08BE69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element goes around the entire document?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95FCE-BDBA-44F0-AD21-E36DF6724410}"/>
              </a:ext>
            </a:extLst>
          </p:cNvPr>
          <p:cNvSpPr txBox="1">
            <a:spLocks/>
          </p:cNvSpPr>
          <p:nvPr/>
        </p:nvSpPr>
        <p:spPr>
          <a:xfrm>
            <a:off x="720000" y="3006263"/>
            <a:ext cx="77040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&lt;html&gt;&lt;/html&gt;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27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235-40D1-4F16-B66B-E08BE69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CSS selector can add a background color to the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page</a:t>
            </a:r>
            <a:r>
              <a:rPr lang="en-US" sz="4000" dirty="0"/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95FCE-BDBA-44F0-AD21-E36DF6724410}"/>
              </a:ext>
            </a:extLst>
          </p:cNvPr>
          <p:cNvSpPr txBox="1">
            <a:spLocks/>
          </p:cNvSpPr>
          <p:nvPr/>
        </p:nvSpPr>
        <p:spPr>
          <a:xfrm>
            <a:off x="720000" y="3006263"/>
            <a:ext cx="77040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5779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235-40D1-4F16-B66B-E08BE69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language adds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en-US" sz="4000" dirty="0"/>
              <a:t> to webpages?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95FCE-BDBA-44F0-AD21-E36DF6724410}"/>
              </a:ext>
            </a:extLst>
          </p:cNvPr>
          <p:cNvSpPr txBox="1">
            <a:spLocks/>
          </p:cNvSpPr>
          <p:nvPr/>
        </p:nvSpPr>
        <p:spPr>
          <a:xfrm>
            <a:off x="720000" y="3006263"/>
            <a:ext cx="77040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789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235-40D1-4F16-B66B-E08BE69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attribute tells an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img</a:t>
            </a:r>
            <a:r>
              <a:rPr lang="en-US" sz="4000" dirty="0"/>
              <a:t> element which image to use?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95FCE-BDBA-44F0-AD21-E36DF6724410}"/>
              </a:ext>
            </a:extLst>
          </p:cNvPr>
          <p:cNvSpPr txBox="1">
            <a:spLocks/>
          </p:cNvSpPr>
          <p:nvPr/>
        </p:nvSpPr>
        <p:spPr>
          <a:xfrm>
            <a:off x="720000" y="3006263"/>
            <a:ext cx="77040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235-40D1-4F16-B66B-E08BE69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Which HTML element uses the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n-US" sz="4000" dirty="0"/>
              <a:t> attribute?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95FCE-BDBA-44F0-AD21-E36DF6724410}"/>
              </a:ext>
            </a:extLst>
          </p:cNvPr>
          <p:cNvSpPr txBox="1">
            <a:spLocks/>
          </p:cNvSpPr>
          <p:nvPr/>
        </p:nvSpPr>
        <p:spPr>
          <a:xfrm>
            <a:off x="720000" y="3006263"/>
            <a:ext cx="77040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</a:p>
        </p:txBody>
      </p:sp>
    </p:spTree>
    <p:extLst>
      <p:ext uri="{BB962C8B-B14F-4D97-AF65-F5344CB8AC3E}">
        <p14:creationId xmlns:p14="http://schemas.microsoft.com/office/powerpoint/2010/main" val="25079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235-40D1-4F16-B66B-E08BE69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Which selector would style an element with a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4000" dirty="0"/>
              <a:t> of orange?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95FCE-BDBA-44F0-AD21-E36DF6724410}"/>
              </a:ext>
            </a:extLst>
          </p:cNvPr>
          <p:cNvSpPr txBox="1">
            <a:spLocks/>
          </p:cNvSpPr>
          <p:nvPr/>
        </p:nvSpPr>
        <p:spPr>
          <a:xfrm>
            <a:off x="720000" y="3006263"/>
            <a:ext cx="77040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.orange</a:t>
            </a:r>
          </a:p>
        </p:txBody>
      </p:sp>
    </p:spTree>
    <p:extLst>
      <p:ext uri="{BB962C8B-B14F-4D97-AF65-F5344CB8AC3E}">
        <p14:creationId xmlns:p14="http://schemas.microsoft.com/office/powerpoint/2010/main" val="74427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235-40D1-4F16-B66B-E08BE69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Which HTML element creates a hyperlink?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95FCE-BDBA-44F0-AD21-E36DF6724410}"/>
              </a:ext>
            </a:extLst>
          </p:cNvPr>
          <p:cNvSpPr txBox="1">
            <a:spLocks/>
          </p:cNvSpPr>
          <p:nvPr/>
        </p:nvSpPr>
        <p:spPr>
          <a:xfrm>
            <a:off x="720000" y="3006263"/>
            <a:ext cx="77040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rona One"/>
              <a:buNone/>
              <a:defRPr sz="48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</a:p>
        </p:txBody>
      </p:sp>
    </p:spTree>
    <p:extLst>
      <p:ext uri="{BB962C8B-B14F-4D97-AF65-F5344CB8AC3E}">
        <p14:creationId xmlns:p14="http://schemas.microsoft.com/office/powerpoint/2010/main" val="10599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7300</TotalTime>
  <Words>144</Words>
  <Application>Microsoft Office PowerPoint</Application>
  <PresentationFormat>On-screen Show (16:9)</PresentationFormat>
  <Paragraphs>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Krona One</vt:lpstr>
      <vt:lpstr>Arial</vt:lpstr>
      <vt:lpstr>Miriam Libre</vt:lpstr>
      <vt:lpstr>Consolas</vt:lpstr>
      <vt:lpstr>Blue Grid Interface &amp; Sticky Notes Company Profile by Slidesgo</vt:lpstr>
      <vt:lpstr>BOARD RACE</vt:lpstr>
      <vt:lpstr>What is the smallest header?</vt:lpstr>
      <vt:lpstr>What element goes around the entire document?</vt:lpstr>
      <vt:lpstr>What CSS selector can add a background color to the page?</vt:lpstr>
      <vt:lpstr>What language adds style to webpages?</vt:lpstr>
      <vt:lpstr>What attribute tells an img element which image to use?</vt:lpstr>
      <vt:lpstr>Which HTML element uses the href attribute?</vt:lpstr>
      <vt:lpstr>Which selector would style an element with a class of orange?</vt:lpstr>
      <vt:lpstr>Which HTML element creates a hyperlink?</vt:lpstr>
      <vt:lpstr>Which HTML element creates a picture?</vt:lpstr>
      <vt:lpstr>Which CSS property changes the text color?</vt:lpstr>
      <vt:lpstr>Which CSS property changes font?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GRID INTERFACE &amp; STICKY NOTES COMPANY PROFILE</dc:title>
  <dc:creator>Marissa Dilisio</dc:creator>
  <cp:lastModifiedBy>Joseph Maxwell</cp:lastModifiedBy>
  <cp:revision>7</cp:revision>
  <dcterms:modified xsi:type="dcterms:W3CDTF">2021-10-06T15:46:40Z</dcterms:modified>
</cp:coreProperties>
</file>