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256" r:id="rId2"/>
    <p:sldId id="274" r:id="rId3"/>
    <p:sldId id="266" r:id="rId4"/>
  </p:sldIdLst>
  <p:sldSz cx="9144000" cy="5143500" type="screen16x9"/>
  <p:notesSz cx="6858000" cy="9144000"/>
  <p:embeddedFontLst>
    <p:embeddedFont>
      <p:font typeface="Krona One" panose="020B0604020202020204" charset="0"/>
      <p:regular r:id="rId6"/>
    </p:embeddedFont>
    <p:embeddedFont>
      <p:font typeface="Miriam Libre" panose="00000500000000000000" pitchFamily="2" charset="-79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114" autoAdjust="0"/>
  </p:normalViewPr>
  <p:slideViewPr>
    <p:cSldViewPr snapToGrid="0">
      <p:cViewPr varScale="1">
        <p:scale>
          <a:sx n="80" d="100"/>
          <a:sy n="80" d="100"/>
        </p:scale>
        <p:origin x="2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 dirty="0"/>
              <a:t>Classroom expectations are important! This will help you to know what’s expected of you and we create a fun and safe classroom culture for you all.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9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/>
              <a:t> Through </a:t>
            </a:r>
            <a:r>
              <a:rPr lang="en-US" sz="900" dirty="0"/>
              <a:t>creating expectations, you all will be able to learn </a:t>
            </a:r>
            <a:r>
              <a:rPr lang="en-US" sz="900"/>
              <a:t>more effecicently </a:t>
            </a:r>
            <a:r>
              <a:rPr lang="en-US" sz="900" dirty="0"/>
              <a:t>and focus on tasks more easily.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30e247bb5_0_4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30e247bb5_0_4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have our expectations of you all as students. They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Respectful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Responsible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-Do Your Best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Prepared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-Have Fun!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we’re going to give you all a chance to get to know each other and collaborate. First, we’re going to put you all into groups </a:t>
            </a:r>
            <a:r>
              <a:rPr lang="en-US" b="1" i="1" u="sng" dirty="0"/>
              <a:t>*Put students into even groups, ~3 students per*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 we’re going to pass around Post-It Notes that coordinate with each expectation category. </a:t>
            </a:r>
            <a:r>
              <a:rPr lang="en-US" b="1" i="1" u="sng" dirty="0"/>
              <a:t>*Hand Out 1 of each color Post-It note to each group of students (6 post its per group)*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We’re going to give you all 5 minutes to talk as a group and come up with one example of each category.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*After 5 minutes, collect post-its and read them off and put them on the board on top of each category*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if students are stumped: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Respectful: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-Follow directions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-Respect different differences/ideas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-Encourage yourself and others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Responsible: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Use appropriate voice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-Be ready to learn at the start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-Use time Wiseley to complete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-Wait to be dismissed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 Your Best: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If something is difficult, don’t give up!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-Ask for help if you need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-Give every project 100% -- it’s the best way to learn!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Prepared: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Come with your Chromebook and notes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-Have headphones if you want to listen to music when there’s time to work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-Come prepared with questions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Positive: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Growth mindset – Don’t say “I can’t” say “I can’t do it yet”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yourself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-Find the good parts of every project you work on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Have Fun: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Get to know your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to know your instructors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creative with our projects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4424ecb09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4424ecb09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that we’ve set expectations for you all as students we’re going to give you all the time to create expectations for us as instructors!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/>
              <a:t>*Split students into 2 groups, give 5 Post-It Notes to each group*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In your groups, come up with about 5 expectations of your Hyland instructors.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*</a:t>
            </a:r>
            <a:r>
              <a:rPr lang="en-US" b="1" i="1" u="sng" dirty="0"/>
              <a:t>After 5 minutes, collect Post-It Notes and read out loud, placing each on top of the board in the proper section*</a:t>
            </a:r>
            <a:endParaRPr b="0" i="0" u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06602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06602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32247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32247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89717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2"/>
          </p:nvPr>
        </p:nvSpPr>
        <p:spPr>
          <a:xfrm>
            <a:off x="89717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3"/>
          </p:nvPr>
        </p:nvSpPr>
        <p:spPr>
          <a:xfrm>
            <a:off x="3593250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3593250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5"/>
          </p:nvPr>
        </p:nvSpPr>
        <p:spPr>
          <a:xfrm>
            <a:off x="628932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628932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7"/>
          </p:nvPr>
        </p:nvSpPr>
        <p:spPr>
          <a:xfrm>
            <a:off x="89717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89717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9"/>
          </p:nvPr>
        </p:nvSpPr>
        <p:spPr>
          <a:xfrm>
            <a:off x="3593250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13"/>
          </p:nvPr>
        </p:nvSpPr>
        <p:spPr>
          <a:xfrm>
            <a:off x="3593250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14"/>
          </p:nvPr>
        </p:nvSpPr>
        <p:spPr>
          <a:xfrm>
            <a:off x="628932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5"/>
          </p:nvPr>
        </p:nvSpPr>
        <p:spPr>
          <a:xfrm>
            <a:off x="628932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6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URBAN COMMUNITY SCHOOL </a:t>
            </a:r>
            <a:br>
              <a:rPr lang="en" sz="2800" dirty="0"/>
            </a:br>
            <a:r>
              <a:rPr lang="en" sz="4000" dirty="0">
                <a:highlight>
                  <a:schemeClr val="accent3"/>
                </a:highlight>
              </a:rPr>
              <a:t>CLASSROOM EXPECTATIONS</a:t>
            </a:r>
            <a:endParaRPr sz="28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expect for this Hyland Academy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796200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97E4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3492219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188238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96200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tx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6" name="Google Shape;1406;p49"/>
          <p:cNvSpPr/>
          <p:nvPr/>
        </p:nvSpPr>
        <p:spPr>
          <a:xfrm>
            <a:off x="3492213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00B0F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6188238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bg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highlight>
                  <a:schemeClr val="accent3"/>
                </a:highlight>
              </a:rPr>
              <a:t>EXPECTATIONS </a:t>
            </a:r>
            <a:r>
              <a:rPr lang="en" dirty="0"/>
              <a:t>OF YOU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1410" name="Google Shape;1410;p49"/>
          <p:cNvSpPr txBox="1">
            <a:spLocks noGrp="1"/>
          </p:cNvSpPr>
          <p:nvPr>
            <p:ph type="subTitle" idx="2"/>
          </p:nvPr>
        </p:nvSpPr>
        <p:spPr>
          <a:xfrm>
            <a:off x="796050" y="1996213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RESPECTFUL</a:t>
            </a:r>
            <a:endParaRPr sz="1600" dirty="0"/>
          </a:p>
        </p:txBody>
      </p:sp>
      <p:sp>
        <p:nvSpPr>
          <p:cNvPr id="1414" name="Google Shape;1414;p49"/>
          <p:cNvSpPr txBox="1">
            <a:spLocks noGrp="1"/>
          </p:cNvSpPr>
          <p:nvPr>
            <p:ph type="subTitle" idx="6"/>
          </p:nvPr>
        </p:nvSpPr>
        <p:spPr>
          <a:xfrm>
            <a:off x="6289325" y="2033250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YOUR BEST</a:t>
            </a:r>
            <a:endParaRPr sz="1800" dirty="0"/>
          </a:p>
        </p:txBody>
      </p:sp>
      <p:sp>
        <p:nvSpPr>
          <p:cNvPr id="1416" name="Google Shape;1416;p49"/>
          <p:cNvSpPr txBox="1">
            <a:spLocks noGrp="1"/>
          </p:cNvSpPr>
          <p:nvPr>
            <p:ph type="subTitle" idx="8"/>
          </p:nvPr>
        </p:nvSpPr>
        <p:spPr>
          <a:xfrm>
            <a:off x="897144" y="3584475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</a:t>
            </a:r>
            <a:endParaRPr dirty="0"/>
          </a:p>
        </p:txBody>
      </p:sp>
      <p:sp>
        <p:nvSpPr>
          <p:cNvPr id="1418" name="Google Shape;1418;p49"/>
          <p:cNvSpPr txBox="1">
            <a:spLocks noGrp="1"/>
          </p:cNvSpPr>
          <p:nvPr>
            <p:ph type="subTitle" idx="13"/>
          </p:nvPr>
        </p:nvSpPr>
        <p:spPr>
          <a:xfrm>
            <a:off x="3593163" y="35844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POSITIVE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5"/>
          </p:nvPr>
        </p:nvSpPr>
        <p:spPr>
          <a:xfrm>
            <a:off x="6289325" y="3584475"/>
            <a:ext cx="2058475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FUN!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CFCC-9B67-450A-8BCD-043CAF3844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92063" y="2033250"/>
            <a:ext cx="2159700" cy="471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RESPONSIBLE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</a:t>
            </a:r>
            <a:r>
              <a:rPr lang="en" dirty="0">
                <a:highlight>
                  <a:schemeClr val="accent2"/>
                </a:highlight>
              </a:rPr>
              <a:t>EXPECTATIONS </a:t>
            </a:r>
            <a:r>
              <a:rPr lang="en" dirty="0"/>
              <a:t>OF US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66" name="Google Shape;966;p41"/>
          <p:cNvSpPr txBox="1">
            <a:spLocks noGrp="1"/>
          </p:cNvSpPr>
          <p:nvPr>
            <p:ph type="subTitle" idx="3"/>
          </p:nvPr>
        </p:nvSpPr>
        <p:spPr>
          <a:xfrm>
            <a:off x="5322476" y="1700361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162C-A5AA-4B17-923D-3AF3BC00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326" y="1713648"/>
            <a:ext cx="2773200" cy="468300"/>
          </a:xfrm>
        </p:spPr>
        <p:txBody>
          <a:bodyPr/>
          <a:lstStyle/>
          <a:p>
            <a:r>
              <a:rPr lang="en-US" dirty="0"/>
              <a:t>GROUP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505</Words>
  <Application>Microsoft Office PowerPoint</Application>
  <PresentationFormat>On-screen Show (16:9)</PresentationFormat>
  <Paragraphs>77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Krona One</vt:lpstr>
      <vt:lpstr>Miriam Libre</vt:lpstr>
      <vt:lpstr>Blue Grid Interface &amp; Sticky Notes Company Profile by Slidesgo</vt:lpstr>
      <vt:lpstr>URBAN COMMUNITY SCHOOL  CLASSROOM EXPECTATIONS</vt:lpstr>
      <vt:lpstr>OUR EXPECTATIONS OF YOU</vt:lpstr>
      <vt:lpstr>YOUR EXPECTATIONS OF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Marissa Dilisio</cp:lastModifiedBy>
  <cp:revision>4</cp:revision>
  <dcterms:modified xsi:type="dcterms:W3CDTF">2021-11-17T20:45:05Z</dcterms:modified>
</cp:coreProperties>
</file>