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75" r:id="rId3"/>
    <p:sldId id="299" r:id="rId4"/>
    <p:sldId id="301" r:id="rId5"/>
    <p:sldId id="300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DD"/>
    <a:srgbClr val="020202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the video that introduces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walk through the creation</a:t>
            </a:r>
            <a:r>
              <a:rPr lang="en-US" baseline="0" dirty="0"/>
              <a:t> of an </a:t>
            </a:r>
            <a:r>
              <a:rPr lang="en-US" baseline="0" dirty="0" err="1"/>
              <a:t>npm</a:t>
            </a:r>
            <a:r>
              <a:rPr lang="en-US" baseline="0" dirty="0"/>
              <a:t> project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means</a:t>
            </a:r>
            <a:r>
              <a:rPr lang="en-US" baseline="0" dirty="0"/>
              <a:t> we don’t need to write a bunch of extra boiler-plate node code to handle requests. Express replaces the `http` node modules we were using before. It makes it much easier to send HTML files to </a:t>
            </a:r>
            <a:r>
              <a:rPr lang="en-US" baseline="0"/>
              <a:t>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NbFagCBlw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Express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overview</a:t>
            </a:r>
          </a:p>
        </p:txBody>
      </p:sp>
      <p:pic>
        <p:nvPicPr>
          <p:cNvPr id="5" name="ZNbFagCBlw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5600" y="12573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40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 </a:t>
            </a:r>
            <a:r>
              <a:rPr lang="en-US" sz="3600" b="1" dirty="0" err="1"/>
              <a:t>npm</a:t>
            </a:r>
            <a:r>
              <a:rPr lang="en-US" sz="3600" b="1" dirty="0"/>
              <a:t> project</a:t>
            </a:r>
            <a:r>
              <a:rPr lang="en-US" sz="3600" dirty="0"/>
              <a:t> is simply a folder that contains a </a:t>
            </a:r>
            <a:r>
              <a:rPr lang="en-US" sz="3600" b="1" dirty="0" err="1"/>
              <a:t>package.json</a:t>
            </a:r>
            <a:r>
              <a:rPr lang="en-US" sz="3600" dirty="0"/>
              <a:t> file</a:t>
            </a:r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b="1" dirty="0" err="1"/>
              <a:t>package.json</a:t>
            </a:r>
            <a:r>
              <a:rPr lang="en-US" sz="3600" dirty="0"/>
              <a:t> file contains all the configuration information and dependencies for the project</a:t>
            </a:r>
          </a:p>
          <a:p>
            <a:endParaRPr lang="en-US" dirty="0"/>
          </a:p>
          <a:p>
            <a:r>
              <a:rPr lang="en-US" sz="3600" dirty="0"/>
              <a:t>To initialize an </a:t>
            </a:r>
            <a:r>
              <a:rPr lang="en-US" sz="3600" dirty="0" err="1"/>
              <a:t>npm</a:t>
            </a:r>
            <a:r>
              <a:rPr lang="en-US" sz="3600" dirty="0"/>
              <a:t> project: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Express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Express is a </a:t>
            </a:r>
            <a:r>
              <a:rPr lang="en-US" sz="3600" b="1" dirty="0">
                <a:solidFill>
                  <a:schemeClr val="bg1"/>
                </a:solidFill>
              </a:rPr>
              <a:t>Node.js web application framework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Express allows developers to: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Route HTTP requests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Serve up HTML statically or dynamically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To Install Express: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install express –-save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Express is an 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9532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733B7-093C-4763-A74B-273B2ECD5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242946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157</Words>
  <Application>Microsoft Office PowerPoint</Application>
  <PresentationFormat>Widescreen</PresentationFormat>
  <Paragraphs>28</Paragraphs>
  <Slides>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Wingdings</vt:lpstr>
      <vt:lpstr>Hyland 2019</vt:lpstr>
      <vt:lpstr>Express Projects</vt:lpstr>
      <vt:lpstr>Agenda</vt:lpstr>
      <vt:lpstr>Npm overview</vt:lpstr>
      <vt:lpstr>NPM Projects</vt:lpstr>
      <vt:lpstr>Express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93</cp:revision>
  <dcterms:created xsi:type="dcterms:W3CDTF">2019-03-11T04:04:09Z</dcterms:created>
  <dcterms:modified xsi:type="dcterms:W3CDTF">2021-01-20T15:27:52Z</dcterms:modified>
</cp:coreProperties>
</file>