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75" r:id="rId3"/>
    <p:sldId id="302" r:id="rId4"/>
    <p:sldId id="303" r:id="rId5"/>
    <p:sldId id="30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6BDD"/>
    <a:srgbClr val="020202"/>
    <a:srgbClr val="BBE2DD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10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15,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15,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15,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EJS Templates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201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Templates?</a:t>
            </a:r>
            <a:endParaRPr lang="en-US" dirty="0" smtClean="0"/>
          </a:p>
          <a:p>
            <a:r>
              <a:rPr lang="en-US" dirty="0" smtClean="0"/>
              <a:t>EJS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9401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Templates?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HTML files are too static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5863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EJS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</a:t>
            </a:r>
            <a:r>
              <a:rPr lang="en-US" dirty="0" smtClean="0"/>
              <a:t>mbedded </a:t>
            </a:r>
            <a:r>
              <a:rPr lang="en-US" b="1" dirty="0" smtClean="0"/>
              <a:t>J</a:t>
            </a:r>
            <a:r>
              <a:rPr lang="en-US" dirty="0" smtClean="0"/>
              <a:t>ava</a:t>
            </a:r>
            <a:r>
              <a:rPr lang="en-US" b="1" dirty="0" smtClean="0"/>
              <a:t>S</a:t>
            </a:r>
            <a:r>
              <a:rPr lang="en-US" dirty="0" smtClean="0"/>
              <a:t>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8762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0846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2372</TotalTime>
  <Words>25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Segoe UI</vt:lpstr>
      <vt:lpstr>Wingdings</vt:lpstr>
      <vt:lpstr>Hyland 2019</vt:lpstr>
      <vt:lpstr>EJS Templates</vt:lpstr>
      <vt:lpstr>Agenda</vt:lpstr>
      <vt:lpstr>Why Templates?</vt:lpstr>
      <vt:lpstr>EJS introduction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92</cp:revision>
  <dcterms:created xsi:type="dcterms:W3CDTF">2019-03-11T04:04:09Z</dcterms:created>
  <dcterms:modified xsi:type="dcterms:W3CDTF">2020-01-15T18:32:49Z</dcterms:modified>
</cp:coreProperties>
</file>