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C84"/>
    <a:srgbClr val="795E26"/>
    <a:srgbClr val="F5CF6F"/>
    <a:srgbClr val="9F9FFF"/>
    <a:srgbClr val="FFFFFF"/>
    <a:srgbClr val="9CDCFE"/>
    <a:srgbClr val="DCDCAA"/>
    <a:srgbClr val="4EC9B0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square brackets</a:t>
            </a:r>
            <a:r>
              <a:rPr lang="en-US" b="0" baseline="0" dirty="0" smtClean="0"/>
              <a:t> to surround the entire list. Use a </a:t>
            </a:r>
            <a:r>
              <a:rPr lang="en-US" b="1" baseline="0" dirty="0" smtClean="0"/>
              <a:t>comma</a:t>
            </a:r>
            <a:r>
              <a:rPr lang="en-US" b="0" baseline="0" dirty="0" smtClean="0"/>
              <a:t> to separate the items in the list.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Each item is 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What type of items does this array contain?</a:t>
            </a:r>
            <a:r>
              <a:rPr lang="en-US" b="0" baseline="0" dirty="0" smtClean="0"/>
              <a:t> String.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28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access items in an array using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bracket notation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possible to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array values like this.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arrays are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zero-indexed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first element of an array is at index </a:t>
            </a:r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b="1" dirty="0" smtClean="0"/>
              <a:t>What will be the value of `top`?</a:t>
            </a:r>
            <a:r>
              <a:rPr lang="en-US" b="0" dirty="0" smtClean="0"/>
              <a:t> “Milk”</a:t>
            </a:r>
          </a:p>
          <a:p>
            <a:endParaRPr lang="en-US" b="0" dirty="0" smtClean="0"/>
          </a:p>
          <a:p>
            <a:r>
              <a:rPr lang="en-US" b="1" dirty="0" smtClean="0"/>
              <a:t>What will be the list</a:t>
            </a:r>
            <a:r>
              <a:rPr lang="en-US" b="1" baseline="0" dirty="0" smtClean="0"/>
              <a:t> After the SET line? </a:t>
            </a:r>
            <a:r>
              <a:rPr lang="en-US" b="0" baseline="0" dirty="0" smtClean="0"/>
              <a:t>“Milk, Eggs, Flour”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the </a:t>
            </a:r>
            <a:r>
              <a:rPr lang="en-US" b="1" baseline="0" dirty="0" smtClean="0"/>
              <a:t>push</a:t>
            </a:r>
            <a:r>
              <a:rPr lang="en-US" b="0" baseline="0" dirty="0" smtClean="0"/>
              <a:t> function to add an element to the end of an array.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When pushing ‘Butter’, it is available at the end of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18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 Arrays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Creating an Array in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6400800" cy="38862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'Cheese'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200" dirty="0"/>
          </a:p>
        </p:txBody>
      </p:sp>
      <p:pic>
        <p:nvPicPr>
          <p:cNvPr id="7170" name="Picture 2" descr="Image result for milk eggs chee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371600"/>
            <a:ext cx="4415338" cy="44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943600"/>
            <a:ext cx="89154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type of items does this array contain?</a:t>
            </a:r>
          </a:p>
        </p:txBody>
      </p:sp>
    </p:spTree>
    <p:extLst>
      <p:ext uri="{BB962C8B-B14F-4D97-AF65-F5344CB8AC3E}">
        <p14:creationId xmlns:p14="http://schemas.microsoft.com/office/powerpoint/2010/main" val="2711877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057900" cy="40005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'Cheese'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0409" y="4751237"/>
            <a:ext cx="83439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GET: 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shoppingList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6900" y="5600700"/>
            <a:ext cx="82296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shoppingList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 = 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Flour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95700" y="1763863"/>
            <a:ext cx="685800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5506" y="2604219"/>
            <a:ext cx="645994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24300" y="3425024"/>
            <a:ext cx="685800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24700" y="2056945"/>
            <a:ext cx="3503494" cy="139628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Arrays are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zero-indexed</a:t>
            </a:r>
          </a:p>
        </p:txBody>
      </p:sp>
    </p:spTree>
    <p:extLst>
      <p:ext uri="{BB962C8B-B14F-4D97-AF65-F5344CB8AC3E}">
        <p14:creationId xmlns:p14="http://schemas.microsoft.com/office/powerpoint/2010/main" val="1438211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057900" cy="40005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'Flour'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72100"/>
            <a:ext cx="7691849" cy="97257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4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'Butter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 rot="3444720">
            <a:off x="2348052" y="4579417"/>
            <a:ext cx="1010373" cy="342900"/>
          </a:xfrm>
          <a:prstGeom prst="rightArrow">
            <a:avLst/>
          </a:prstGeom>
          <a:solidFill>
            <a:srgbClr val="D8BC84"/>
          </a:solidFill>
          <a:ln w="12700">
            <a:solidFill>
              <a:srgbClr val="795E26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18716858">
            <a:off x="6043568" y="4579416"/>
            <a:ext cx="1129993" cy="3429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0898" y="1423874"/>
            <a:ext cx="3088025" cy="3988784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'Flour'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'Butter'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16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86200"/>
            <a:ext cx="11430000" cy="2057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shoppingList.length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pPr marL="5715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shoppingList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257300"/>
            <a:ext cx="11430000" cy="2057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Get t</a:t>
            </a:r>
            <a:r>
              <a:rPr lang="en-US" dirty="0"/>
              <a:t>he length of an array with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endParaRPr lang="en-US" dirty="0" smtClean="0"/>
          </a:p>
          <a:p>
            <a:r>
              <a:rPr lang="en-US" dirty="0" smtClean="0"/>
              <a:t>Use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loop to iterate through the array the proper number of times</a:t>
            </a:r>
          </a:p>
          <a:p>
            <a:r>
              <a:rPr lang="en-US" dirty="0" smtClean="0"/>
              <a:t>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/>
              <a:t> to access each item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46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200</Words>
  <Application>Microsoft Office PowerPoint</Application>
  <PresentationFormat>Widescreen</PresentationFormat>
  <Paragraphs>60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JavaScript Arrays</vt:lpstr>
      <vt:lpstr>Creating an Array in Javascript</vt:lpstr>
      <vt:lpstr>Accessing Array Items</vt:lpstr>
      <vt:lpstr>Adding to Arrays</vt:lpstr>
      <vt:lpstr>Looping through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104</cp:revision>
  <dcterms:created xsi:type="dcterms:W3CDTF">2019-03-11T04:04:09Z</dcterms:created>
  <dcterms:modified xsi:type="dcterms:W3CDTF">2020-02-04T16:49:36Z</dcterms:modified>
</cp:coreProperties>
</file>