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60" r:id="rId5"/>
    <p:sldId id="261" r:id="rId6"/>
    <p:sldId id="264" r:id="rId7"/>
    <p:sldId id="262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EA"/>
    <a:srgbClr val="020202"/>
    <a:srgbClr val="DD6BDD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Databases Overview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89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397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</a:p>
          <a:p>
            <a:r>
              <a:rPr lang="en-US" dirty="0" smtClean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85900"/>
            <a:ext cx="2971800" cy="46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62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16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Select – </a:t>
            </a:r>
            <a:r>
              <a:rPr lang="en-US" smtClean="0"/>
              <a:t>With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46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75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39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Wingdings</vt:lpstr>
      <vt:lpstr>Hyland 2019</vt:lpstr>
      <vt:lpstr>Databases Overview</vt:lpstr>
      <vt:lpstr>AGENDA</vt:lpstr>
      <vt:lpstr>What is a database?</vt:lpstr>
      <vt:lpstr>Relational Database tables</vt:lpstr>
      <vt:lpstr>Interacting with DatabaseS</vt:lpstr>
      <vt:lpstr>SQL INSERT INTO</vt:lpstr>
      <vt:lpstr>SQL Select</vt:lpstr>
      <vt:lpstr>SQL Select – With Constraints</vt:lpstr>
      <vt:lpstr>SQL Update</vt:lpstr>
      <vt:lpstr>SQL DELETE from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118</cp:revision>
  <dcterms:created xsi:type="dcterms:W3CDTF">2019-03-11T04:04:09Z</dcterms:created>
  <dcterms:modified xsi:type="dcterms:W3CDTF">2020-01-17T19:02:35Z</dcterms:modified>
</cp:coreProperties>
</file>