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75" r:id="rId3"/>
    <p:sldId id="299" r:id="rId4"/>
    <p:sldId id="301" r:id="rId5"/>
    <p:sldId id="30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6BDD"/>
    <a:srgbClr val="020202"/>
    <a:srgbClr val="BBE2DD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1056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Watch the video that introduces </a:t>
            </a:r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54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walk through the creation</a:t>
            </a:r>
            <a:r>
              <a:rPr lang="en-US" baseline="0" dirty="0" smtClean="0"/>
              <a:t> of an </a:t>
            </a:r>
            <a:r>
              <a:rPr lang="en-US" baseline="0" dirty="0" err="1" smtClean="0"/>
              <a:t>npm</a:t>
            </a:r>
            <a:r>
              <a:rPr lang="en-US" baseline="0" dirty="0" smtClean="0"/>
              <a:t> project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47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Express means</a:t>
            </a:r>
            <a:r>
              <a:rPr lang="en-US" baseline="0" dirty="0" smtClean="0"/>
              <a:t> we don’t need to write a bunch of extra boiler-plate node code to handle requests. Express replaces the `http` node modules we were using before. It makes it much easier to send HTML files to </a:t>
            </a:r>
            <a:r>
              <a:rPr lang="en-US" baseline="0" smtClean="0"/>
              <a:t>the browser.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4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ZNbFagCBlwo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Express Projects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Web 201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smtClean="0"/>
              <a:t>Express</a:t>
            </a:r>
          </a:p>
        </p:txBody>
      </p:sp>
    </p:spTree>
    <p:extLst>
      <p:ext uri="{BB962C8B-B14F-4D97-AF65-F5344CB8AC3E}">
        <p14:creationId xmlns:p14="http://schemas.microsoft.com/office/powerpoint/2010/main" val="2629401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overview</a:t>
            </a:r>
            <a:endParaRPr lang="en-US" dirty="0"/>
          </a:p>
        </p:txBody>
      </p:sp>
      <p:pic>
        <p:nvPicPr>
          <p:cNvPr id="5" name="ZNbFagCBlwo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25600" y="1257300"/>
            <a:ext cx="8940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240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An </a:t>
            </a:r>
            <a:r>
              <a:rPr lang="en-US" sz="3600" b="1" dirty="0" err="1" smtClean="0"/>
              <a:t>npm</a:t>
            </a:r>
            <a:r>
              <a:rPr lang="en-US" sz="3600" b="1" dirty="0" smtClean="0"/>
              <a:t> project</a:t>
            </a:r>
            <a:r>
              <a:rPr lang="en-US" sz="3600" dirty="0" smtClean="0"/>
              <a:t> is simply a folder that contains a </a:t>
            </a:r>
            <a:r>
              <a:rPr lang="en-US" sz="3600" b="1" dirty="0" err="1" smtClean="0"/>
              <a:t>package.json</a:t>
            </a:r>
            <a:r>
              <a:rPr lang="en-US" sz="3600" dirty="0" smtClean="0"/>
              <a:t> file</a:t>
            </a:r>
          </a:p>
          <a:p>
            <a:endParaRPr lang="en-US" sz="3600" dirty="0" smtClean="0"/>
          </a:p>
          <a:p>
            <a:r>
              <a:rPr lang="en-US" sz="3600" dirty="0" smtClean="0"/>
              <a:t>The </a:t>
            </a:r>
            <a:r>
              <a:rPr lang="en-US" sz="3600" b="1" dirty="0" err="1" smtClean="0"/>
              <a:t>package.json</a:t>
            </a:r>
            <a:r>
              <a:rPr lang="en-US" sz="3600" dirty="0" smtClean="0"/>
              <a:t> file contains all the configuration information and dependencies for the project</a:t>
            </a:r>
          </a:p>
          <a:p>
            <a:endParaRPr lang="en-US" dirty="0" smtClean="0"/>
          </a:p>
          <a:p>
            <a:r>
              <a:rPr lang="en-US" sz="3600" dirty="0" smtClean="0"/>
              <a:t>To initialize an </a:t>
            </a:r>
            <a:r>
              <a:rPr lang="en-US" sz="3600" dirty="0" err="1" smtClean="0"/>
              <a:t>npm</a:t>
            </a:r>
            <a:r>
              <a:rPr lang="en-US" sz="3600" dirty="0" smtClean="0"/>
              <a:t> project: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npm</a:t>
            </a: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init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21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Express Overview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Express is a </a:t>
            </a:r>
            <a:r>
              <a:rPr lang="en-US" sz="3600" b="1" dirty="0" smtClean="0">
                <a:solidFill>
                  <a:schemeClr val="bg1"/>
                </a:solidFill>
              </a:rPr>
              <a:t>Node.js </a:t>
            </a:r>
            <a:r>
              <a:rPr lang="en-US" sz="3600" b="1" dirty="0">
                <a:solidFill>
                  <a:schemeClr val="bg1"/>
                </a:solidFill>
              </a:rPr>
              <a:t>web application </a:t>
            </a:r>
            <a:r>
              <a:rPr lang="en-US" sz="3600" b="1" dirty="0" smtClean="0">
                <a:solidFill>
                  <a:schemeClr val="bg1"/>
                </a:solidFill>
              </a:rPr>
              <a:t>framework</a:t>
            </a:r>
          </a:p>
          <a:p>
            <a:endParaRPr lang="en-US" sz="3600" b="1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Express allows developers to: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</a:rPr>
              <a:t>Route HTTP requests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S</a:t>
            </a:r>
            <a:r>
              <a:rPr lang="en-US" sz="3200" dirty="0" smtClean="0">
                <a:solidFill>
                  <a:schemeClr val="bg1"/>
                </a:solidFill>
              </a:rPr>
              <a:t>erve up HTML statically or dynamically</a:t>
            </a:r>
          </a:p>
          <a:p>
            <a:pPr lvl="1"/>
            <a:endParaRPr lang="en-US" sz="3200" dirty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To Install Express: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3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npm</a:t>
            </a:r>
            <a:r>
              <a:rPr lang="en-US" sz="3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install express </a:t>
            </a:r>
            <a:r>
              <a:rPr lang="en-US" sz="3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–-save</a:t>
            </a:r>
            <a:endParaRPr lang="en-US" sz="36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3200" dirty="0" smtClean="0">
                <a:solidFill>
                  <a:schemeClr val="bg1"/>
                </a:solidFill>
              </a:rPr>
              <a:t>Express is an </a:t>
            </a:r>
            <a:r>
              <a:rPr lang="en-US" sz="3200" b="1" dirty="0" err="1" smtClean="0">
                <a:solidFill>
                  <a:schemeClr val="bg1"/>
                </a:solidFill>
              </a:rPr>
              <a:t>npm</a:t>
            </a:r>
            <a:r>
              <a:rPr lang="en-US" sz="3200" b="1" dirty="0" smtClean="0">
                <a:solidFill>
                  <a:schemeClr val="bg1"/>
                </a:solidFill>
              </a:rPr>
              <a:t> package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249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</TotalTime>
  <Words>149</Words>
  <Application>Microsoft Office PowerPoint</Application>
  <PresentationFormat>Widescreen</PresentationFormat>
  <Paragraphs>27</Paragraphs>
  <Slides>5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Express Projects</vt:lpstr>
      <vt:lpstr>Agenda</vt:lpstr>
      <vt:lpstr>Npm overview</vt:lpstr>
      <vt:lpstr>NPM Projects</vt:lpstr>
      <vt:lpstr>Express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92</cp:revision>
  <dcterms:created xsi:type="dcterms:W3CDTF">2019-03-11T04:04:09Z</dcterms:created>
  <dcterms:modified xsi:type="dcterms:W3CDTF">2020-02-04T20:37:03Z</dcterms:modified>
</cp:coreProperties>
</file>