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b="0" baseline="0" dirty="0"/>
              <a:t> is used to create the structure and content of a webpage. Each element on the page is represented in HTML.</a:t>
            </a:r>
          </a:p>
          <a:p>
            <a:r>
              <a:rPr lang="en-US" b="1" baseline="0" dirty="0"/>
              <a:t>CSS</a:t>
            </a:r>
            <a:r>
              <a:rPr lang="en-US" b="0" baseline="0" dirty="0"/>
              <a:t> is used to style a webpage.</a:t>
            </a:r>
          </a:p>
          <a:p>
            <a:r>
              <a:rPr lang="en-US" b="1" baseline="0" dirty="0"/>
              <a:t>JavaScript</a:t>
            </a:r>
            <a:r>
              <a:rPr lang="en-US" b="0" baseline="0" dirty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/>
              <a:t> data to populate the page.</a:t>
            </a:r>
          </a:p>
          <a:p>
            <a:endParaRPr lang="en-US" baseline="0" dirty="0"/>
          </a:p>
          <a:p>
            <a:r>
              <a:rPr lang="en-US" baseline="0" dirty="0"/>
              <a:t>On Arthur’s Twitter profile, it lists his </a:t>
            </a:r>
            <a:r>
              <a:rPr lang="en-US" b="1" baseline="0" dirty="0"/>
              <a:t>name</a:t>
            </a:r>
            <a:r>
              <a:rPr lang="en-US" baseline="0" dirty="0"/>
              <a:t>, and it has a blue checkmark because he </a:t>
            </a:r>
            <a:r>
              <a:rPr lang="en-US" b="1" baseline="0" dirty="0"/>
              <a:t>is verified</a:t>
            </a:r>
            <a:r>
              <a:rPr lang="en-US" baseline="0" dirty="0"/>
              <a:t>. It displays his </a:t>
            </a:r>
            <a:r>
              <a:rPr lang="en-US" b="1" baseline="0" dirty="0"/>
              <a:t>bio</a:t>
            </a:r>
            <a:r>
              <a:rPr lang="en-US" baseline="0" dirty="0"/>
              <a:t>, and a lot of other information about him (</a:t>
            </a:r>
            <a:r>
              <a:rPr lang="en-US" b="1" baseline="0" dirty="0"/>
              <a:t>location, website, join date</a:t>
            </a:r>
            <a:r>
              <a:rPr lang="en-US" baseline="0" dirty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side, think about updating a Twitter profile. When Arthur wants to update his profile, or send a tweet, he does</a:t>
            </a:r>
            <a:r>
              <a:rPr lang="en-US" baseline="0" dirty="0"/>
              <a:t> not have to update the HTML on his page… all he has to do is click “Edit Profile” and he can make changes!</a:t>
            </a:r>
          </a:p>
          <a:p>
            <a:endParaRPr lang="en-US" baseline="0" dirty="0"/>
          </a:p>
          <a:p>
            <a:r>
              <a:rPr lang="en-US" baseline="0" dirty="0"/>
              <a:t>When he fills out this form with his </a:t>
            </a:r>
            <a:r>
              <a:rPr lang="en-US" b="1" baseline="0" dirty="0"/>
              <a:t>Name</a:t>
            </a:r>
            <a:r>
              <a:rPr lang="en-US" b="0" baseline="0" dirty="0"/>
              <a:t>, </a:t>
            </a:r>
            <a:r>
              <a:rPr lang="en-US" b="1" baseline="0" dirty="0"/>
              <a:t>Bio</a:t>
            </a:r>
            <a:r>
              <a:rPr lang="en-US" b="0" baseline="0" dirty="0"/>
              <a:t>, and </a:t>
            </a:r>
            <a:r>
              <a:rPr lang="en-US" b="1" baseline="0" dirty="0"/>
              <a:t>Location</a:t>
            </a:r>
            <a:r>
              <a:rPr lang="en-US" baseline="0" dirty="0"/>
              <a:t>, the front-end will send the data after he clicks the </a:t>
            </a:r>
            <a:r>
              <a:rPr lang="en-US" b="1" baseline="0" dirty="0"/>
              <a:t>Save</a:t>
            </a:r>
            <a:r>
              <a:rPr lang="en-US" b="0" baseline="0" dirty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backend consists of the Server and the Database.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server</a:t>
            </a:r>
            <a:r>
              <a:rPr lang="en-US" b="0" baseline="0" dirty="0"/>
              <a:t> stores, processes, and delivers webpages to clients.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database</a:t>
            </a:r>
            <a:r>
              <a:rPr lang="en-US" b="0" baseline="0" dirty="0"/>
              <a:t> stores data for the web application. The server communicates with the database to figure out which data to use for a certain page, or to update the data. There are several different databases!</a:t>
            </a:r>
          </a:p>
          <a:p>
            <a:endParaRPr lang="en-US" b="0" baseline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Full-stack </a:t>
            </a:r>
            <a:br>
              <a:rPr lang="en-US" sz="6600" dirty="0"/>
            </a:br>
            <a:r>
              <a:rPr lang="en-US" sz="6600" dirty="0"/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MINI-QUIZ – What data could be in a database?</a:t>
            </a: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Join Date </a:t>
            </a: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200"/>
          </a:p>
          <a:p>
            <a:pPr marL="57150" indent="0">
              <a:buNone/>
            </a:pPr>
            <a:endParaRPr lang="en-US" sz="3200" dirty="0"/>
          </a:p>
          <a:p>
            <a:r>
              <a:rPr lang="en-US" sz="3200" dirty="0"/>
              <a:t>If the front-end requests data, the server will search the database to find the relevant information</a:t>
            </a:r>
          </a:p>
          <a:p>
            <a:endParaRPr lang="en-US" sz="3200" dirty="0"/>
          </a:p>
          <a:p>
            <a:r>
              <a:rPr lang="en-US" sz="3200" dirty="0"/>
              <a:t>If the front-end wants to update data, the server will update the database as needed</a:t>
            </a:r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/>
              <a:t>Full-stack</a:t>
            </a:r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–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/>
              <a:t>Full-stack</a:t>
            </a:r>
            <a:r>
              <a:rPr lang="en-US" sz="3200" dirty="0"/>
              <a:t> developers need to understand the full picture of a web application</a:t>
            </a:r>
          </a:p>
          <a:p>
            <a:endParaRPr lang="en-US" sz="3200" dirty="0"/>
          </a:p>
          <a:p>
            <a:r>
              <a:rPr lang="en-US" sz="3200" dirty="0"/>
              <a:t>They work with </a:t>
            </a:r>
            <a:r>
              <a:rPr lang="en-US" sz="3200" i="1" dirty="0"/>
              <a:t>all parts</a:t>
            </a:r>
            <a:r>
              <a:rPr lang="en-US" sz="3200" dirty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EJS</a:t>
            </a:r>
            <a:r>
              <a:rPr lang="en-US" sz="2800" dirty="0">
                <a:solidFill>
                  <a:srgbClr val="56565A"/>
                </a:solidFill>
              </a:rPr>
              <a:t> (</a:t>
            </a:r>
            <a:r>
              <a:rPr lang="en-US" sz="2800" dirty="0" err="1">
                <a:solidFill>
                  <a:srgbClr val="56565A"/>
                </a:solidFill>
              </a:rPr>
              <a:t>Templating</a:t>
            </a:r>
            <a:r>
              <a:rPr lang="en-US" sz="2800" dirty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HTTP</a:t>
            </a:r>
            <a:r>
              <a:rPr lang="en-US" sz="2800" dirty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Node.js</a:t>
            </a:r>
            <a:r>
              <a:rPr lang="en-US" sz="2800" dirty="0">
                <a:solidFill>
                  <a:srgbClr val="56565A"/>
                </a:solidFill>
              </a:rPr>
              <a:t> and </a:t>
            </a:r>
            <a:r>
              <a:rPr lang="en-US" sz="2800" b="1" dirty="0">
                <a:solidFill>
                  <a:srgbClr val="56565A"/>
                </a:solidFill>
              </a:rPr>
              <a:t>Express</a:t>
            </a:r>
            <a:r>
              <a:rPr lang="en-US" sz="2800" dirty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MySQL</a:t>
            </a:r>
            <a:r>
              <a:rPr lang="en-US" sz="2800" dirty="0">
                <a:solidFill>
                  <a:srgbClr val="56565A"/>
                </a:solidFill>
              </a:rPr>
              <a:t> or </a:t>
            </a:r>
            <a:r>
              <a:rPr lang="en-US" sz="2800" b="1" dirty="0">
                <a:solidFill>
                  <a:srgbClr val="56565A"/>
                </a:solidFill>
              </a:rPr>
              <a:t>Repl.it DB</a:t>
            </a:r>
            <a:r>
              <a:rPr lang="en-US" sz="2800" dirty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Queries</a:t>
            </a:r>
            <a:r>
              <a:rPr lang="en-US" sz="2800" dirty="0">
                <a:solidFill>
                  <a:srgbClr val="56565A"/>
                </a:solidFill>
              </a:rPr>
              <a:t> and </a:t>
            </a:r>
            <a:r>
              <a:rPr lang="en-US" sz="2800" b="1" dirty="0">
                <a:solidFill>
                  <a:srgbClr val="56565A"/>
                </a:solidFill>
              </a:rPr>
              <a:t>JSON</a:t>
            </a:r>
            <a:r>
              <a:rPr lang="en-US" sz="2800" dirty="0">
                <a:solidFill>
                  <a:srgbClr val="56565A"/>
                </a:solidFill>
              </a:rPr>
              <a:t>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MySQL or Repl.it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/>
              <a:t>Full-stack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Front-end</a:t>
            </a:r>
            <a:br>
              <a:rPr lang="en-US" dirty="0"/>
            </a:br>
            <a:r>
              <a:rPr lang="en-US" sz="3200" dirty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front-end</a:t>
            </a:r>
            <a:r>
              <a:rPr lang="en-US" dirty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receives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back-end and uses it to show the information </a:t>
            </a:r>
            <a:r>
              <a:rPr lang="en-US" i="1" dirty="0"/>
              <a:t>to</a:t>
            </a:r>
            <a:r>
              <a:rPr lang="en-US" dirty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sends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user </a:t>
            </a:r>
            <a:r>
              <a:rPr lang="en-US" i="1" dirty="0"/>
              <a:t>to</a:t>
            </a:r>
            <a:r>
              <a:rPr lang="en-US" dirty="0"/>
              <a:t> the back-end to update it</a:t>
            </a:r>
          </a:p>
          <a:p>
            <a:endParaRPr lang="en-US" sz="1800" dirty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Editing Twitter 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  <a:endParaRPr lang="en-US" sz="3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Back-end</a:t>
            </a:r>
            <a:br>
              <a:rPr lang="en-US" dirty="0"/>
            </a:br>
            <a:r>
              <a:rPr lang="en-US" sz="3200" dirty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back-end</a:t>
            </a:r>
            <a:r>
              <a:rPr lang="en-US" dirty="0"/>
              <a:t> of a web application is the engine that runs the website</a:t>
            </a:r>
          </a:p>
          <a:p>
            <a:r>
              <a:rPr lang="en-US" dirty="0"/>
              <a:t>It processes requests from the front-end, and holds data for the app</a:t>
            </a:r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9142942" y="4079718"/>
            <a:ext cx="1791758" cy="21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  <p:pic>
        <p:nvPicPr>
          <p:cNvPr id="1026" name="Picture 2" descr="Mongodb Icon of Flat style - Available in SVG, PNG, EPS, AI &amp; Icon fonts">
            <a:extLst>
              <a:ext uri="{FF2B5EF4-FFF2-40B4-BE49-F238E27FC236}">
                <a16:creationId xmlns:a16="http://schemas.microsoft.com/office/drawing/2014/main" id="{5EEBD976-3BE5-4748-9DC1-FE7C089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61" y="379343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 - Free Download, PNG and Vector">
            <a:extLst>
              <a:ext uri="{FF2B5EF4-FFF2-40B4-BE49-F238E27FC236}">
                <a16:creationId xmlns:a16="http://schemas.microsoft.com/office/drawing/2014/main" id="{9B3CDFDF-3E27-49A9-BA4C-07DEBC87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28" y="2431609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636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64</cp:revision>
  <dcterms:created xsi:type="dcterms:W3CDTF">2019-03-11T04:04:09Z</dcterms:created>
  <dcterms:modified xsi:type="dcterms:W3CDTF">2021-01-20T13:57:50Z</dcterms:modified>
</cp:coreProperties>
</file>