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174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Hello JavaScript</a:t>
            </a:r>
            <a:r>
              <a:rPr lang="en-US" sz="12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</a:t>
            </a:r>
            <a:r>
              <a:rPr lang="en-US" sz="10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👋</a:t>
            </a:r>
            <a:endParaRPr lang="en-US" sz="17400" spc="-12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324196" y="0"/>
            <a:ext cx="3297239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4" y="1"/>
            <a:ext cx="8101286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what is </a:t>
            </a:r>
            <a:r>
              <a:rPr lang="en-US" sz="88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javascript</a:t>
            </a: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093D4-1B40-A5DC-F6F9-363B337D3814}"/>
              </a:ext>
            </a:extLst>
          </p:cNvPr>
          <p:cNvSpPr/>
          <p:nvPr/>
        </p:nvSpPr>
        <p:spPr>
          <a:xfrm>
            <a:off x="3621436" y="2586786"/>
            <a:ext cx="8570564" cy="427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is the </a:t>
            </a:r>
            <a:r>
              <a:rPr lang="en-US" sz="4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programming language</a:t>
            </a: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of the web</a:t>
            </a:r>
          </a:p>
          <a:p>
            <a:pPr algn="ctr"/>
            <a:endParaRPr lang="en-US" sz="4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it adds </a:t>
            </a:r>
            <a:r>
              <a:rPr lang="en-US" sz="4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interactivity</a:t>
            </a: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websites</a:t>
            </a:r>
          </a:p>
          <a:p>
            <a:pPr algn="ctr"/>
            <a:endParaRPr lang="en-US" sz="4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67C02-7DDE-382F-5915-CFD7D78BB397}"/>
              </a:ext>
            </a:extLst>
          </p:cNvPr>
          <p:cNvSpPr/>
          <p:nvPr/>
        </p:nvSpPr>
        <p:spPr>
          <a:xfrm>
            <a:off x="324196" y="1"/>
            <a:ext cx="3297239" cy="6857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Courier New" panose="02070309020205020404" pitchFamily="49" charset="0"/>
              </a:rPr>
              <a:t>if html is the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body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is the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clothing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then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javascript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is the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brain</a:t>
            </a:r>
          </a:p>
          <a:p>
            <a:pPr algn="ctr"/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latin typeface="+mj-lt"/>
                <a:cs typeface="Courier New" panose="02070309020205020404" pitchFamily="49" charset="0"/>
              </a:rPr>
              <a:t>🧠</a:t>
            </a:r>
            <a:r>
              <a:rPr lang="en-US" sz="2800" b="1" dirty="0">
                <a:cs typeface="Courier New" panose="02070309020205020404" pitchFamily="49" charset="0"/>
              </a:rPr>
              <a:t>🧠🧠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4090714" y="1723528"/>
            <a:ext cx="8101287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8425482" y="1"/>
            <a:ext cx="3533764" cy="16093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324195" y="0"/>
            <a:ext cx="8101286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including </a:t>
            </a:r>
            <a:r>
              <a:rPr lang="en-US" sz="88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js</a:t>
            </a: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324194" y="1609344"/>
            <a:ext cx="361606" cy="524865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D6557-9954-7DCF-7093-CDB2F86AC5AC}"/>
              </a:ext>
            </a:extLst>
          </p:cNvPr>
          <p:cNvSpPr/>
          <p:nvPr/>
        </p:nvSpPr>
        <p:spPr>
          <a:xfrm>
            <a:off x="685800" y="4629093"/>
            <a:ext cx="115062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4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="script.js"&gt;&lt;/script&gt;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430BF-2D2E-F078-9A15-C22280EC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9344"/>
            <a:ext cx="11506200" cy="2538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4417E-B433-001C-9EF4-11B2A35BD34B}"/>
              </a:ext>
            </a:extLst>
          </p:cNvPr>
          <p:cNvSpPr txBox="1"/>
          <p:nvPr/>
        </p:nvSpPr>
        <p:spPr>
          <a:xfrm>
            <a:off x="685800" y="6046411"/>
            <a:ext cx="1150620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📚 &lt;script 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="https://code.jquery.com/jquery-3.6.4.js"&gt;&lt;/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5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324196" y="2734056"/>
            <a:ext cx="11553860" cy="412394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1"/>
            <a:ext cx="12192000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6600" spc="-5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the “hello world” example  </a:t>
            </a:r>
            <a:r>
              <a:rPr lang="en-US" sz="6600" spc="-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💬</a:t>
            </a:r>
            <a:endParaRPr lang="en-US" sz="7200" spc="-8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093D4-1B40-A5DC-F6F9-363B337D3814}"/>
              </a:ext>
            </a:extLst>
          </p:cNvPr>
          <p:cNvSpPr/>
          <p:nvPr/>
        </p:nvSpPr>
        <p:spPr>
          <a:xfrm>
            <a:off x="324196" y="2734056"/>
            <a:ext cx="11543608" cy="1353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alert("hello world");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0" y="1693337"/>
            <a:ext cx="9976104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2FA6-7EA1-0F42-0AAC-46CE83AF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5" y="4219328"/>
            <a:ext cx="7264150" cy="18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1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NSimSun</vt:lpstr>
      <vt:lpstr>Arial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10</cp:revision>
  <dcterms:created xsi:type="dcterms:W3CDTF">2023-04-28T14:40:16Z</dcterms:created>
  <dcterms:modified xsi:type="dcterms:W3CDTF">2023-05-10T18:44:44Z</dcterms:modified>
</cp:coreProperties>
</file>