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6" r:id="rId3"/>
    <p:sldId id="327" r:id="rId4"/>
    <p:sldId id="271" r:id="rId5"/>
    <p:sldId id="328" r:id="rId6"/>
    <p:sldId id="329" r:id="rId7"/>
    <p:sldId id="330" r:id="rId8"/>
    <p:sldId id="331" r:id="rId9"/>
    <p:sldId id="332" r:id="rId10"/>
    <p:sldId id="333" r:id="rId11"/>
    <p:sldId id="337" r:id="rId12"/>
    <p:sldId id="338" r:id="rId13"/>
    <p:sldId id="33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1"/>
    <a:srgbClr val="FBFBF5"/>
    <a:srgbClr val="FFFFCC"/>
    <a:srgbClr val="EE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973" autoAdjust="0"/>
  </p:normalViewPr>
  <p:slideViewPr>
    <p:cSldViewPr snapToGrid="0">
      <p:cViewPr varScale="1">
        <p:scale>
          <a:sx n="79" d="100"/>
          <a:sy n="79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1345-6A46-4D93-B0FF-607628DFB91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25507-BE25-42D9-8921-145AAB3F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7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300789"/>
            <a:ext cx="12192000" cy="5065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301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DOM</a:t>
            </a:r>
            <a:r>
              <a:rPr lang="en-US" sz="174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MANIPULATION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67663" y="6063917"/>
            <a:ext cx="6224337" cy="2767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4F0EE0-08CD-B8C4-3DDE-4B16C19B13C4}"/>
              </a:ext>
            </a:extLst>
          </p:cNvPr>
          <p:cNvSpPr/>
          <p:nvPr/>
        </p:nvSpPr>
        <p:spPr>
          <a:xfrm>
            <a:off x="2926080" y="2157984"/>
            <a:ext cx="242620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11582399" y="0"/>
            <a:ext cx="35596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804672" y="82329"/>
            <a:ext cx="2816352" cy="1189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ts val="12400"/>
              </a:lnSpc>
            </a:pPr>
            <a:r>
              <a:rPr lang="en-US" sz="80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.value</a:t>
            </a:r>
            <a:endParaRPr lang="en-US" sz="8000" spc="-1000" dirty="0">
              <a:solidFill>
                <a:schemeClr val="bg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-2981568" y="3235205"/>
            <a:ext cx="6858000" cy="3875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AA5B7-DD0F-68ED-B34E-3C7BBE5C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24" y="230380"/>
            <a:ext cx="7525807" cy="112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AA46A-EFC3-2149-8434-937EB7046A94}"/>
              </a:ext>
            </a:extLst>
          </p:cNvPr>
          <p:cNvSpPr txBox="1"/>
          <p:nvPr/>
        </p:nvSpPr>
        <p:spPr>
          <a:xfrm>
            <a:off x="804672" y="1440177"/>
            <a:ext cx="10799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x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("#address");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8987D-D726-2C56-27DE-8F11FFD1232D}"/>
              </a:ext>
            </a:extLst>
          </p:cNvPr>
          <p:cNvSpPr txBox="1"/>
          <p:nvPr/>
        </p:nvSpPr>
        <p:spPr>
          <a:xfrm>
            <a:off x="777870" y="2015019"/>
            <a:ext cx="1072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let text = </a:t>
            </a:r>
            <a:r>
              <a:rPr lang="en-US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7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5140F-8E3F-9ACC-88CE-8AE231B6A149}"/>
              </a:ext>
            </a:extLst>
          </p:cNvPr>
          <p:cNvSpPr/>
          <p:nvPr/>
        </p:nvSpPr>
        <p:spPr>
          <a:xfrm>
            <a:off x="924920" y="3072384"/>
            <a:ext cx="10342159" cy="355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solidFill>
                  <a:schemeClr val="tx1"/>
                </a:solidFill>
                <a:latin typeface="+mj-lt"/>
              </a:rPr>
              <a:t>123 fake </a:t>
            </a:r>
            <a:r>
              <a:rPr lang="en-US" sz="13800" dirty="0" err="1">
                <a:solidFill>
                  <a:schemeClr val="tx1"/>
                </a:solidFill>
                <a:latin typeface="+mj-lt"/>
              </a:rPr>
              <a:t>st</a:t>
            </a:r>
            <a:endParaRPr lang="en-US" sz="13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968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8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8522208" y="6522718"/>
            <a:ext cx="3669792" cy="25295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804672" y="82329"/>
            <a:ext cx="11198030" cy="1189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ts val="12400"/>
              </a:lnSpc>
            </a:pPr>
            <a:r>
              <a:rPr lang="en-US" sz="80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.</a:t>
            </a:r>
            <a:r>
              <a:rPr lang="en-US" sz="8000" spc="-10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textContent</a:t>
            </a:r>
            <a:endParaRPr lang="en-US" sz="8000" spc="-1000" dirty="0">
              <a:solidFill>
                <a:schemeClr val="bg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0" y="6522719"/>
            <a:ext cx="8217408" cy="25295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D7570-9467-9FBD-EC15-2B1A091A871C}"/>
              </a:ext>
            </a:extLst>
          </p:cNvPr>
          <p:cNvSpPr txBox="1"/>
          <p:nvPr/>
        </p:nvSpPr>
        <p:spPr>
          <a:xfrm>
            <a:off x="5928199" y="348121"/>
            <a:ext cx="6074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F69AF-CD9B-791E-6B7F-FCE453511615}"/>
              </a:ext>
            </a:extLst>
          </p:cNvPr>
          <p:cNvSpPr txBox="1"/>
          <p:nvPr/>
        </p:nvSpPr>
        <p:spPr>
          <a:xfrm>
            <a:off x="1" y="155839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("p");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C7978-EF69-2FCA-5C75-EAF3B4FE737B}"/>
              </a:ext>
            </a:extLst>
          </p:cNvPr>
          <p:cNvSpPr txBox="1"/>
          <p:nvPr/>
        </p:nvSpPr>
        <p:spPr>
          <a:xfrm>
            <a:off x="1" y="226627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</a:t>
            </a: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.textContent</a:t>
            </a:r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 = "Dynamic";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EB738-359E-BFE4-385A-83282F7B248C}"/>
              </a:ext>
            </a:extLst>
          </p:cNvPr>
          <p:cNvSpPr/>
          <p:nvPr/>
        </p:nvSpPr>
        <p:spPr>
          <a:xfrm>
            <a:off x="8522208" y="3429000"/>
            <a:ext cx="3480494" cy="2910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tlCol="0" anchor="t"/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2F229-5FE1-8EAB-7F22-6636EE41F2F1}"/>
              </a:ext>
            </a:extLst>
          </p:cNvPr>
          <p:cNvSpPr/>
          <p:nvPr/>
        </p:nvSpPr>
        <p:spPr>
          <a:xfrm>
            <a:off x="8522208" y="3429000"/>
            <a:ext cx="3480494" cy="29108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tlCol="0" anchor="t"/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6724A-12ED-3396-D819-AE01ADC20913}"/>
              </a:ext>
            </a:extLst>
          </p:cNvPr>
          <p:cNvSpPr txBox="1"/>
          <p:nvPr/>
        </p:nvSpPr>
        <p:spPr>
          <a:xfrm>
            <a:off x="0" y="3429000"/>
            <a:ext cx="8217408" cy="291084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6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en-US" sz="6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022884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11582400" y="130227"/>
            <a:ext cx="609600" cy="576003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804672" y="82329"/>
            <a:ext cx="11198030" cy="1189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ts val="12400"/>
              </a:lnSpc>
            </a:pPr>
            <a:r>
              <a:rPr lang="en-US" sz="8000" spc="-10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document.createElement</a:t>
            </a:r>
            <a:endParaRPr lang="en-US" sz="8000" spc="-1000" dirty="0">
              <a:solidFill>
                <a:schemeClr val="bg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416378" y="5969834"/>
            <a:ext cx="725424" cy="10509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0CFE2-8561-ACB5-04AB-892C8B199FCE}"/>
              </a:ext>
            </a:extLst>
          </p:cNvPr>
          <p:cNvSpPr txBox="1"/>
          <p:nvPr/>
        </p:nvSpPr>
        <p:spPr>
          <a:xfrm>
            <a:off x="253636" y="1558391"/>
            <a:ext cx="11536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5C3FE-01E1-F134-8ADE-188319C94127}"/>
              </a:ext>
            </a:extLst>
          </p:cNvPr>
          <p:cNvSpPr txBox="1"/>
          <p:nvPr/>
        </p:nvSpPr>
        <p:spPr>
          <a:xfrm>
            <a:off x="253636" y="2266277"/>
            <a:ext cx="1141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pEl.textContent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"Totally new";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B53AD-EE81-E48C-6073-1027B2B5D165}"/>
              </a:ext>
            </a:extLst>
          </p:cNvPr>
          <p:cNvSpPr/>
          <p:nvPr/>
        </p:nvSpPr>
        <p:spPr>
          <a:xfrm>
            <a:off x="8424672" y="3307842"/>
            <a:ext cx="2956238" cy="2582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tlCol="0" anchor="t"/>
          <a:lstStyle/>
          <a:p>
            <a:r>
              <a:rPr lang="en-US" sz="4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 appears on the page…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6AF80-05F5-8BC5-5DD6-8A046573E41B}"/>
              </a:ext>
            </a:extLst>
          </p:cNvPr>
          <p:cNvSpPr txBox="1"/>
          <p:nvPr/>
        </p:nvSpPr>
        <p:spPr>
          <a:xfrm>
            <a:off x="0" y="3293188"/>
            <a:ext cx="8217408" cy="259707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5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Totally New</a:t>
            </a:r>
            <a:r>
              <a:rPr lang="en-US" sz="5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498029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11826240" y="0"/>
            <a:ext cx="3657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99872" y="542142"/>
            <a:ext cx="5047488" cy="1189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ts val="12400"/>
              </a:lnSpc>
            </a:pPr>
            <a:r>
              <a:rPr lang="en-US" sz="80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.</a:t>
            </a:r>
            <a:r>
              <a:rPr lang="en-US" sz="8000" spc="-10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appendChild</a:t>
            </a:r>
            <a:endParaRPr lang="en-US" sz="8000" spc="-1000" dirty="0">
              <a:solidFill>
                <a:schemeClr val="bg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0" y="4751831"/>
            <a:ext cx="2511552" cy="21092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141A81-263F-16B5-6256-04DA3BB3FC3B}"/>
              </a:ext>
            </a:extLst>
          </p:cNvPr>
          <p:cNvSpPr/>
          <p:nvPr/>
        </p:nvSpPr>
        <p:spPr>
          <a:xfrm>
            <a:off x="5888736" y="792480"/>
            <a:ext cx="5596128" cy="93878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057EA0-E575-1053-B1C8-C4062A33C08F}"/>
              </a:ext>
            </a:extLst>
          </p:cNvPr>
          <p:cNvSpPr/>
          <p:nvPr/>
        </p:nvSpPr>
        <p:spPr>
          <a:xfrm>
            <a:off x="1121664" y="2020824"/>
            <a:ext cx="10363200" cy="2441448"/>
          </a:xfrm>
          <a:prstGeom prst="rect">
            <a:avLst/>
          </a:prstGeom>
          <a:solidFill>
            <a:srgbClr val="FFFFF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mainEl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"#main"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newEl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newEl.textContent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"Hi, I'm new here."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mainEl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.appendChild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newEl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27737-0B9F-75A8-42C6-0303E74C2137}"/>
              </a:ext>
            </a:extLst>
          </p:cNvPr>
          <p:cNvSpPr txBox="1"/>
          <p:nvPr/>
        </p:nvSpPr>
        <p:spPr>
          <a:xfrm rot="16200000">
            <a:off x="-360670" y="2979938"/>
            <a:ext cx="2441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93A5D-1827-BCED-F6A6-AB79075DE8DF}"/>
              </a:ext>
            </a:extLst>
          </p:cNvPr>
          <p:cNvSpPr txBox="1"/>
          <p:nvPr/>
        </p:nvSpPr>
        <p:spPr>
          <a:xfrm>
            <a:off x="5888736" y="280532"/>
            <a:ext cx="5596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F6247-FDDD-6323-72E5-8309D5B06272}"/>
              </a:ext>
            </a:extLst>
          </p:cNvPr>
          <p:cNvSpPr/>
          <p:nvPr/>
        </p:nvSpPr>
        <p:spPr>
          <a:xfrm>
            <a:off x="3675888" y="4751828"/>
            <a:ext cx="7808976" cy="192938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&lt;p&gt;</a:t>
            </a:r>
            <a:r>
              <a:rPr lang="en-US" sz="3600" dirty="0">
                <a:solidFill>
                  <a:schemeClr val="tx1"/>
                </a:solidFill>
                <a:latin typeface="Consolas" panose="020B0609020204030204" pitchFamily="49" charset="0"/>
              </a:rPr>
              <a:t>Hi, I'm new here.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E70B4-36F3-D645-7B6A-B8A97706D9B6}"/>
              </a:ext>
            </a:extLst>
          </p:cNvPr>
          <p:cNvSpPr txBox="1"/>
          <p:nvPr/>
        </p:nvSpPr>
        <p:spPr>
          <a:xfrm rot="16200000">
            <a:off x="2365290" y="5454910"/>
            <a:ext cx="1929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HTML</a:t>
            </a:r>
          </a:p>
        </p:txBody>
      </p:sp>
    </p:spTree>
    <p:extLst>
      <p:ext uri="{BB962C8B-B14F-4D97-AF65-F5344CB8AC3E}">
        <p14:creationId xmlns:p14="http://schemas.microsoft.com/office/powerpoint/2010/main" val="3264582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B4546-9218-3912-8B33-906C9AF620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5084466"/>
            <a:ext cx="7425732" cy="1678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>
              <a:lnSpc>
                <a:spcPts val="6000"/>
              </a:lnSpc>
            </a:pPr>
            <a:r>
              <a:rPr lang="en-US" sz="5400" spc="-5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“who is     and why are we manipulating him?”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9134697" y="2295586"/>
            <a:ext cx="5084466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7425732" y="5364480"/>
            <a:ext cx="4766268" cy="13983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at This .. It'll Make You Feel Better: Deluise, Dom: 9780671745844:  Amazon.com: Books">
            <a:extLst>
              <a:ext uri="{FF2B5EF4-FFF2-40B4-BE49-F238E27FC236}">
                <a16:creationId xmlns:a16="http://schemas.microsoft.com/office/drawing/2014/main" id="{9569A0A3-C228-3709-C8C2-078607E4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06" y="1137371"/>
            <a:ext cx="2624974" cy="3331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t This Too: Deluise, Dom: 9780671004316: Amazon.com: Books">
            <a:extLst>
              <a:ext uri="{FF2B5EF4-FFF2-40B4-BE49-F238E27FC236}">
                <a16:creationId xmlns:a16="http://schemas.microsoft.com/office/drawing/2014/main" id="{BBF7ADEA-5BF6-46A2-B6BF-3E976C591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13" y="1131834"/>
            <a:ext cx="2672015" cy="3331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at This Again: It'll Make You Feel Better: Deluise, Dom: 9780976936909:  Amazon.com: Books">
            <a:extLst>
              <a:ext uri="{FF2B5EF4-FFF2-40B4-BE49-F238E27FC236}">
                <a16:creationId xmlns:a16="http://schemas.microsoft.com/office/drawing/2014/main" id="{D8EB4948-07BB-D569-557D-1A1679D2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68" y="1131834"/>
            <a:ext cx="2665075" cy="3331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m DeLuise, Jovial Star of Cannonball Run and Spaceballs, Dies at 75 - TV  Guide">
            <a:extLst>
              <a:ext uri="{FF2B5EF4-FFF2-40B4-BE49-F238E27FC236}">
                <a16:creationId xmlns:a16="http://schemas.microsoft.com/office/drawing/2014/main" id="{7AED61FD-28B1-A5AB-AB2D-B2D0B8F4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3" y="1326906"/>
            <a:ext cx="2000250" cy="2905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F2ACF-9AEF-CD8D-F276-A6955B5FEF7C}"/>
              </a:ext>
            </a:extLst>
          </p:cNvPr>
          <p:cNvSpPr txBox="1"/>
          <p:nvPr/>
        </p:nvSpPr>
        <p:spPr>
          <a:xfrm>
            <a:off x="2855976" y="5090003"/>
            <a:ext cx="10698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en-US" sz="5400" b="0" i="0" u="none" strike="noStrike" kern="1200" cap="none" spc="-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  <a:cs typeface="+mn-cs"/>
              </a:rPr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95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11111978" y="413498"/>
            <a:ext cx="1398326" cy="7617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11430282" y="5364480"/>
            <a:ext cx="761717" cy="139832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2ACF-9AEF-CD8D-F276-A6955B5FEF7C}"/>
              </a:ext>
            </a:extLst>
          </p:cNvPr>
          <p:cNvSpPr txBox="1"/>
          <p:nvPr/>
        </p:nvSpPr>
        <p:spPr>
          <a:xfrm>
            <a:off x="500071" y="95194"/>
            <a:ext cx="1069848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en-US" sz="13800" b="0" i="0" u="none" strike="noStrike" kern="1200" cap="none" spc="-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  <a:cs typeface="+mn-cs"/>
              </a:rPr>
              <a:t>Dom</a:t>
            </a:r>
            <a:endParaRPr lang="en-US" sz="4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212A10-758B-0369-7378-F18DDCE3EB32}"/>
              </a:ext>
            </a:extLst>
          </p:cNvPr>
          <p:cNvSpPr/>
          <p:nvPr/>
        </p:nvSpPr>
        <p:spPr>
          <a:xfrm>
            <a:off x="1034995" y="875085"/>
            <a:ext cx="7425732" cy="1678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>
              <a:lnSpc>
                <a:spcPts val="6000"/>
              </a:lnSpc>
            </a:pPr>
            <a:r>
              <a:rPr lang="en-US" sz="6600" spc="-5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ocument</a:t>
            </a:r>
            <a:endParaRPr lang="en-US" sz="6600" spc="-5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94659-7D26-A91F-8678-3F8BC4E8FCB4}"/>
              </a:ext>
            </a:extLst>
          </p:cNvPr>
          <p:cNvSpPr/>
          <p:nvPr/>
        </p:nvSpPr>
        <p:spPr>
          <a:xfrm>
            <a:off x="1034995" y="2877623"/>
            <a:ext cx="7425732" cy="1678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>
              <a:lnSpc>
                <a:spcPts val="6000"/>
              </a:lnSpc>
            </a:pPr>
            <a:r>
              <a:rPr lang="en-US" sz="6600" spc="-5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bject</a:t>
            </a:r>
            <a:endParaRPr lang="en-US" sz="6600" spc="-5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39A02-775B-4DF5-8E5B-EC9241F0AE27}"/>
              </a:ext>
            </a:extLst>
          </p:cNvPr>
          <p:cNvSpPr/>
          <p:nvPr/>
        </p:nvSpPr>
        <p:spPr>
          <a:xfrm>
            <a:off x="1150819" y="4939441"/>
            <a:ext cx="7425732" cy="1678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>
              <a:lnSpc>
                <a:spcPts val="6000"/>
              </a:lnSpc>
            </a:pPr>
            <a:r>
              <a:rPr lang="en-US" sz="6600" spc="-5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odel</a:t>
            </a:r>
            <a:endParaRPr lang="en-US" sz="6600" spc="-5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2052" name="Picture 4" descr="What is the DOM? Document Object Model Meaning in JavaScript">
            <a:extLst>
              <a:ext uri="{FF2B5EF4-FFF2-40B4-BE49-F238E27FC236}">
                <a16:creationId xmlns:a16="http://schemas.microsoft.com/office/drawing/2014/main" id="{B451DD9A-EA02-BD36-948E-5EE7D69B9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4" r="20879"/>
          <a:stretch/>
        </p:blipFill>
        <p:spPr bwMode="auto">
          <a:xfrm>
            <a:off x="3260998" y="725335"/>
            <a:ext cx="6478205" cy="59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61DF3-3002-137D-8C05-0B5E5A939B2D}"/>
              </a:ext>
            </a:extLst>
          </p:cNvPr>
          <p:cNvSpPr txBox="1"/>
          <p:nvPr/>
        </p:nvSpPr>
        <p:spPr>
          <a:xfrm>
            <a:off x="7968309" y="2494145"/>
            <a:ext cx="362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 Elements -&gt;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7D469-C9D3-ACD4-329B-95810A15A25C}"/>
              </a:ext>
            </a:extLst>
          </p:cNvPr>
          <p:cNvSpPr txBox="1"/>
          <p:nvPr/>
        </p:nvSpPr>
        <p:spPr>
          <a:xfrm>
            <a:off x="7968309" y="2891836"/>
            <a:ext cx="3761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64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9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4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4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9779726" y="130227"/>
            <a:ext cx="2412274" cy="11234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67377" y="82329"/>
            <a:ext cx="12070079" cy="1189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>
              <a:lnSpc>
                <a:spcPts val="12400"/>
              </a:lnSpc>
            </a:pPr>
            <a:r>
              <a:rPr lang="en-US" sz="80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DATA    </a:t>
            </a:r>
            <a:r>
              <a:rPr lang="en-US" sz="8000" spc="-10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-2981568" y="3235205"/>
            <a:ext cx="6858000" cy="3875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45C9E2-C472-BE24-2355-72FF9A89E2CD}"/>
              </a:ext>
            </a:extLst>
          </p:cNvPr>
          <p:cNvSpPr/>
          <p:nvPr/>
        </p:nvSpPr>
        <p:spPr>
          <a:xfrm>
            <a:off x="962242" y="231648"/>
            <a:ext cx="5487326" cy="64251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algn="ctr"/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algn="ctr"/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</a:p>
          <a:p>
            <a:pPr algn="ctr"/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</p:txBody>
      </p:sp>
      <p:pic>
        <p:nvPicPr>
          <p:cNvPr id="4" name="Picture 2" descr="Image result for objects">
            <a:extLst>
              <a:ext uri="{FF2B5EF4-FFF2-40B4-BE49-F238E27FC236}">
                <a16:creationId xmlns:a16="http://schemas.microsoft.com/office/drawing/2014/main" id="{1110FEE5-8A72-EB8E-7EC7-FAEA1557E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6"/>
          <a:stretch/>
        </p:blipFill>
        <p:spPr bwMode="auto">
          <a:xfrm>
            <a:off x="6790664" y="1597152"/>
            <a:ext cx="544433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E34E82-84E9-FA4D-9D02-223469486CE9}"/>
              </a:ext>
            </a:extLst>
          </p:cNvPr>
          <p:cNvSpPr txBox="1"/>
          <p:nvPr/>
        </p:nvSpPr>
        <p:spPr>
          <a:xfrm>
            <a:off x="6650133" y="5260848"/>
            <a:ext cx="5444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O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  <a:t>bjects can store pretty much anything in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J</a:t>
            </a:r>
            <a:r>
              <a:rPr lang="en-US" sz="2400" i="0" dirty="0">
                <a:solidFill>
                  <a:srgbClr val="000000"/>
                </a:solidFill>
                <a:effectLst/>
                <a:latin typeface="+mj-lt"/>
              </a:rPr>
              <a:t>avaScript, including HTML elements.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39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6198561" y="-5603296"/>
            <a:ext cx="294950" cy="116919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00071" y="6467856"/>
            <a:ext cx="11691929" cy="2949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2ACF-9AEF-CD8D-F276-A6955B5FEF7C}"/>
              </a:ext>
            </a:extLst>
          </p:cNvPr>
          <p:cNvSpPr txBox="1"/>
          <p:nvPr/>
        </p:nvSpPr>
        <p:spPr>
          <a:xfrm>
            <a:off x="500070" y="0"/>
            <a:ext cx="559593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3800" b="0" i="0" u="none" strike="noStrike" kern="1200" cap="none" spc="-5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  <a:cs typeface="+mn-cs"/>
              </a:rPr>
              <a:t>Select </a:t>
            </a:r>
          </a:p>
          <a:p>
            <a:endParaRPr kumimoji="0" lang="en-US" sz="13800" b="0" i="0" u="none" strike="noStrike" kern="1200" cap="none" spc="-5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SimSun"/>
              <a:ea typeface="SimSun" panose="02010600030101010101" pitchFamily="2" charset="-122"/>
            </a:endParaRPr>
          </a:p>
          <a:p>
            <a:r>
              <a:rPr kumimoji="0" lang="en-US" sz="13800" b="0" i="0" u="none" strike="noStrike" kern="1200" cap="none" spc="-5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</a:rPr>
              <a:t>in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D4C5F-E58A-6926-40C1-CD76CC968D7D}"/>
              </a:ext>
            </a:extLst>
          </p:cNvPr>
          <p:cNvSpPr txBox="1"/>
          <p:nvPr/>
        </p:nvSpPr>
        <p:spPr>
          <a:xfrm>
            <a:off x="707312" y="2631489"/>
            <a:ext cx="1127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id="address"&gt;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8D8BA-47B8-9192-4EED-3E15161044CA}"/>
              </a:ext>
            </a:extLst>
          </p:cNvPr>
          <p:cNvSpPr txBox="1"/>
          <p:nvPr/>
        </p:nvSpPr>
        <p:spPr>
          <a:xfrm>
            <a:off x="6096000" y="4626613"/>
            <a:ext cx="55964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#address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264B0D-2E6D-AE03-115D-0F06D0C6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14" y="955336"/>
            <a:ext cx="5595930" cy="8377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EB5224-E715-4D6F-7285-4134A74E096E}"/>
              </a:ext>
            </a:extLst>
          </p:cNvPr>
          <p:cNvSpPr txBox="1"/>
          <p:nvPr/>
        </p:nvSpPr>
        <p:spPr>
          <a:xfrm>
            <a:off x="2639579" y="4235861"/>
            <a:ext cx="64008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3800" b="1" i="0" u="none" strike="noStrike" kern="1200" cap="none" spc="-5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  <a:cs typeface="+mn-cs"/>
              </a:rPr>
              <a:t>CSS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09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6198561" y="-5603296"/>
            <a:ext cx="294950" cy="116919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00071" y="6467856"/>
            <a:ext cx="11691929" cy="2949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D4C5F-E58A-6926-40C1-CD76CC968D7D}"/>
              </a:ext>
            </a:extLst>
          </p:cNvPr>
          <p:cNvSpPr txBox="1"/>
          <p:nvPr/>
        </p:nvSpPr>
        <p:spPr>
          <a:xfrm>
            <a:off x="707312" y="2631489"/>
            <a:ext cx="1127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id="address"&gt;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264B0D-2E6D-AE03-115D-0F06D0C6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14" y="955336"/>
            <a:ext cx="5595930" cy="837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3BD4CD-6A3A-3B5F-1373-FD9C78E04C26}"/>
              </a:ext>
            </a:extLst>
          </p:cNvPr>
          <p:cNvSpPr txBox="1"/>
          <p:nvPr/>
        </p:nvSpPr>
        <p:spPr>
          <a:xfrm>
            <a:off x="500070" y="0"/>
            <a:ext cx="559593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3800" b="0" i="0" u="none" strike="noStrike" kern="1200" cap="none" spc="-5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  <a:cs typeface="+mn-cs"/>
              </a:rPr>
              <a:t>Select </a:t>
            </a:r>
          </a:p>
          <a:p>
            <a:endParaRPr kumimoji="0" lang="en-US" sz="13800" b="0" i="0" u="none" strike="noStrike" kern="1200" cap="none" spc="-5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SimSun"/>
              <a:ea typeface="SimSun" panose="02010600030101010101" pitchFamily="2" charset="-122"/>
            </a:endParaRPr>
          </a:p>
          <a:p>
            <a:r>
              <a:rPr kumimoji="0" lang="en-US" sz="13800" b="0" i="0" u="none" strike="noStrike" kern="1200" cap="none" spc="-5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</a:rPr>
              <a:t>in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5D7CB-FFF2-3464-279F-916A00D83978}"/>
              </a:ext>
            </a:extLst>
          </p:cNvPr>
          <p:cNvSpPr txBox="1"/>
          <p:nvPr/>
        </p:nvSpPr>
        <p:spPr>
          <a:xfrm>
            <a:off x="2639579" y="4235861"/>
            <a:ext cx="64008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3800" b="1" i="0" u="none" strike="noStrike" kern="1200" cap="none" spc="-5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  <a:cs typeface="+mn-cs"/>
              </a:rPr>
              <a:t>JS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D1368-F2B9-5452-A007-C27ED3D96316}"/>
              </a:ext>
            </a:extLst>
          </p:cNvPr>
          <p:cNvSpPr txBox="1"/>
          <p:nvPr/>
        </p:nvSpPr>
        <p:spPr>
          <a:xfrm>
            <a:off x="6096000" y="4626613"/>
            <a:ext cx="55964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#address</a:t>
            </a:r>
          </a:p>
        </p:txBody>
      </p:sp>
    </p:spTree>
    <p:extLst>
      <p:ext uri="{BB962C8B-B14F-4D97-AF65-F5344CB8AC3E}">
        <p14:creationId xmlns:p14="http://schemas.microsoft.com/office/powerpoint/2010/main" val="654275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6198561" y="-5603296"/>
            <a:ext cx="294950" cy="116919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00071" y="6467856"/>
            <a:ext cx="11691929" cy="2949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D4C5F-E58A-6926-40C1-CD76CC968D7D}"/>
              </a:ext>
            </a:extLst>
          </p:cNvPr>
          <p:cNvSpPr txBox="1"/>
          <p:nvPr/>
        </p:nvSpPr>
        <p:spPr>
          <a:xfrm>
            <a:off x="707312" y="2631489"/>
            <a:ext cx="1127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id="address"&gt;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264B0D-2E6D-AE03-115D-0F06D0C6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14" y="955336"/>
            <a:ext cx="5595930" cy="837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3BD4CD-6A3A-3B5F-1373-FD9C78E04C26}"/>
              </a:ext>
            </a:extLst>
          </p:cNvPr>
          <p:cNvSpPr txBox="1"/>
          <p:nvPr/>
        </p:nvSpPr>
        <p:spPr>
          <a:xfrm>
            <a:off x="500070" y="0"/>
            <a:ext cx="559593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3800" b="0" i="0" u="none" strike="noStrike" kern="1200" cap="none" spc="-5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  <a:cs typeface="+mn-cs"/>
              </a:rPr>
              <a:t>Select </a:t>
            </a:r>
          </a:p>
          <a:p>
            <a:endParaRPr kumimoji="0" lang="en-US" sz="13800" b="0" i="0" u="none" strike="noStrike" kern="1200" cap="none" spc="-5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SimSun"/>
              <a:ea typeface="SimSun" panose="02010600030101010101" pitchFamily="2" charset="-122"/>
            </a:endParaRPr>
          </a:p>
          <a:p>
            <a:r>
              <a:rPr kumimoji="0" lang="en-US" sz="13800" b="0" i="0" u="none" strike="noStrike" kern="1200" cap="none" spc="-50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</a:rPr>
              <a:t>in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5D7CB-FFF2-3464-279F-916A00D83978}"/>
              </a:ext>
            </a:extLst>
          </p:cNvPr>
          <p:cNvSpPr txBox="1"/>
          <p:nvPr/>
        </p:nvSpPr>
        <p:spPr>
          <a:xfrm>
            <a:off x="2639579" y="4235861"/>
            <a:ext cx="64008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3800" b="1" i="0" u="none" strike="noStrike" kern="1200" cap="none" spc="-5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SimSun"/>
                <a:ea typeface="SimSun" panose="02010600030101010101" pitchFamily="2" charset="-122"/>
                <a:cs typeface="+mn-cs"/>
              </a:rPr>
              <a:t>JS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D1368-F2B9-5452-A007-C27ED3D96316}"/>
              </a:ext>
            </a:extLst>
          </p:cNvPr>
          <p:cNvSpPr txBox="1"/>
          <p:nvPr/>
        </p:nvSpPr>
        <p:spPr>
          <a:xfrm>
            <a:off x="6096000" y="4626613"/>
            <a:ext cx="55964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#address</a:t>
            </a:r>
          </a:p>
        </p:txBody>
      </p:sp>
    </p:spTree>
    <p:extLst>
      <p:ext uri="{BB962C8B-B14F-4D97-AF65-F5344CB8AC3E}">
        <p14:creationId xmlns:p14="http://schemas.microsoft.com/office/powerpoint/2010/main" val="2345668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644BDD-5469-5434-33E9-508AF0851FCF}"/>
              </a:ext>
            </a:extLst>
          </p:cNvPr>
          <p:cNvSpPr/>
          <p:nvPr/>
        </p:nvSpPr>
        <p:spPr>
          <a:xfrm>
            <a:off x="0" y="526093"/>
            <a:ext cx="12192000" cy="9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5948526" y="-5853332"/>
            <a:ext cx="294950" cy="121920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1" y="6467855"/>
            <a:ext cx="12192000" cy="29495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D1368-F2B9-5452-A007-C27ED3D96316}"/>
              </a:ext>
            </a:extLst>
          </p:cNvPr>
          <p:cNvSpPr txBox="1"/>
          <p:nvPr/>
        </p:nvSpPr>
        <p:spPr>
          <a:xfrm>
            <a:off x="7858997" y="637074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A4267-ABF7-0742-739A-9913EBED4FEE}"/>
              </a:ext>
            </a:extLst>
          </p:cNvPr>
          <p:cNvSpPr txBox="1"/>
          <p:nvPr/>
        </p:nvSpPr>
        <p:spPr>
          <a:xfrm>
            <a:off x="500071" y="637074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549AA-7466-A1A7-4114-19EE0E30DC35}"/>
              </a:ext>
            </a:extLst>
          </p:cNvPr>
          <p:cNvSpPr txBox="1"/>
          <p:nvPr/>
        </p:nvSpPr>
        <p:spPr>
          <a:xfrm>
            <a:off x="10272460" y="637074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48437AD-C3A9-7F0D-310B-FA66FE5C26CD}"/>
              </a:ext>
            </a:extLst>
          </p:cNvPr>
          <p:cNvSpPr/>
          <p:nvPr/>
        </p:nvSpPr>
        <p:spPr>
          <a:xfrm>
            <a:off x="5688904" y="1455941"/>
            <a:ext cx="814192" cy="93945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0E486-B0A0-0BC1-A816-E8CE049DD9CA}"/>
              </a:ext>
            </a:extLst>
          </p:cNvPr>
          <p:cNvSpPr txBox="1"/>
          <p:nvPr/>
        </p:nvSpPr>
        <p:spPr>
          <a:xfrm>
            <a:off x="0" y="2506374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returns the first child element that matches a specified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+mj-lt"/>
              </a:rPr>
              <a:t>CSS selector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 of an element</a:t>
            </a:r>
            <a:endParaRPr lang="en-US" sz="20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9A7A4-82A7-6E14-D851-C78589E9E62D}"/>
              </a:ext>
            </a:extLst>
          </p:cNvPr>
          <p:cNvSpPr txBox="1"/>
          <p:nvPr/>
        </p:nvSpPr>
        <p:spPr>
          <a:xfrm>
            <a:off x="41297" y="3436222"/>
            <a:ext cx="1210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("#address");</a:t>
            </a:r>
          </a:p>
        </p:txBody>
      </p:sp>
      <p:pic>
        <p:nvPicPr>
          <p:cNvPr id="3074" name="Picture 2" descr="2.5 Qt. Bucket RG580/12 - The Home Depot">
            <a:extLst>
              <a:ext uri="{FF2B5EF4-FFF2-40B4-BE49-F238E27FC236}">
                <a16:creationId xmlns:a16="http://schemas.microsoft.com/office/drawing/2014/main" id="{1C78C241-BE68-BCCA-0CAD-B47F7D70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" y="4074881"/>
            <a:ext cx="2245709" cy="22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4FE9C7-E4C7-9A59-EA71-2993C7985323}"/>
              </a:ext>
            </a:extLst>
          </p:cNvPr>
          <p:cNvSpPr txBox="1"/>
          <p:nvPr/>
        </p:nvSpPr>
        <p:spPr>
          <a:xfrm>
            <a:off x="801666" y="5004907"/>
            <a:ext cx="488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783F6A-DAA0-70BF-0F38-2602391A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444" y="4463373"/>
            <a:ext cx="9411106" cy="14089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3A873E-1C9D-4BBE-EAF5-4CD8C85AEE5E}"/>
              </a:ext>
            </a:extLst>
          </p:cNvPr>
          <p:cNvSpPr txBox="1"/>
          <p:nvPr/>
        </p:nvSpPr>
        <p:spPr>
          <a:xfrm>
            <a:off x="41297" y="3436222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C0BD0C-9E18-A409-4F11-2D55E6B46AC3}"/>
              </a:ext>
            </a:extLst>
          </p:cNvPr>
          <p:cNvSpPr txBox="1"/>
          <p:nvPr/>
        </p:nvSpPr>
        <p:spPr>
          <a:xfrm>
            <a:off x="1722306" y="345262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49205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644BDD-5469-5434-33E9-508AF0851FCF}"/>
              </a:ext>
            </a:extLst>
          </p:cNvPr>
          <p:cNvSpPr/>
          <p:nvPr/>
        </p:nvSpPr>
        <p:spPr>
          <a:xfrm>
            <a:off x="0" y="526093"/>
            <a:ext cx="12192000" cy="9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5948526" y="-5853332"/>
            <a:ext cx="294950" cy="121920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1" y="6467855"/>
            <a:ext cx="12192000" cy="29495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D1368-F2B9-5452-A007-C27ED3D96316}"/>
              </a:ext>
            </a:extLst>
          </p:cNvPr>
          <p:cNvSpPr txBox="1"/>
          <p:nvPr/>
        </p:nvSpPr>
        <p:spPr>
          <a:xfrm>
            <a:off x="7858997" y="637074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A4267-ABF7-0742-739A-9913EBED4FEE}"/>
              </a:ext>
            </a:extLst>
          </p:cNvPr>
          <p:cNvSpPr txBox="1"/>
          <p:nvPr/>
        </p:nvSpPr>
        <p:spPr>
          <a:xfrm>
            <a:off x="500071" y="637074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549AA-7466-A1A7-4114-19EE0E30DC35}"/>
              </a:ext>
            </a:extLst>
          </p:cNvPr>
          <p:cNvSpPr txBox="1"/>
          <p:nvPr/>
        </p:nvSpPr>
        <p:spPr>
          <a:xfrm>
            <a:off x="10272460" y="637074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48437AD-C3A9-7F0D-310B-FA66FE5C26CD}"/>
              </a:ext>
            </a:extLst>
          </p:cNvPr>
          <p:cNvSpPr/>
          <p:nvPr/>
        </p:nvSpPr>
        <p:spPr>
          <a:xfrm>
            <a:off x="5688904" y="1455941"/>
            <a:ext cx="814192" cy="93945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0E486-B0A0-0BC1-A816-E8CE049DD9CA}"/>
              </a:ext>
            </a:extLst>
          </p:cNvPr>
          <p:cNvSpPr txBox="1"/>
          <p:nvPr/>
        </p:nvSpPr>
        <p:spPr>
          <a:xfrm>
            <a:off x="0" y="2506374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returns the first child element that matches a specified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+mj-lt"/>
              </a:rPr>
              <a:t>CSS selector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 of an element</a:t>
            </a:r>
            <a:endParaRPr lang="en-US" sz="2000" b="1" dirty="0">
              <a:latin typeface="+mj-lt"/>
            </a:endParaRPr>
          </a:p>
        </p:txBody>
      </p:sp>
      <p:pic>
        <p:nvPicPr>
          <p:cNvPr id="3074" name="Picture 2" descr="2.5 Qt. Bucket RG580/12 - The Home Depot">
            <a:extLst>
              <a:ext uri="{FF2B5EF4-FFF2-40B4-BE49-F238E27FC236}">
                <a16:creationId xmlns:a16="http://schemas.microsoft.com/office/drawing/2014/main" id="{1C78C241-BE68-BCCA-0CAD-B47F7D70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" y="4074881"/>
            <a:ext cx="2245709" cy="22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4FE9C7-E4C7-9A59-EA71-2993C7985323}"/>
              </a:ext>
            </a:extLst>
          </p:cNvPr>
          <p:cNvSpPr txBox="1"/>
          <p:nvPr/>
        </p:nvSpPr>
        <p:spPr>
          <a:xfrm>
            <a:off x="801666" y="5004907"/>
            <a:ext cx="488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783F6A-DAA0-70BF-0F38-2602391A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45" y="4521391"/>
            <a:ext cx="362945" cy="54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04C2E4-191F-1428-E918-125A7857229C}"/>
              </a:ext>
            </a:extLst>
          </p:cNvPr>
          <p:cNvSpPr txBox="1"/>
          <p:nvPr/>
        </p:nvSpPr>
        <p:spPr>
          <a:xfrm>
            <a:off x="41297" y="3436222"/>
            <a:ext cx="1210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("#address");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0B947-96BE-5339-BA49-242A7225851A}"/>
              </a:ext>
            </a:extLst>
          </p:cNvPr>
          <p:cNvSpPr txBox="1"/>
          <p:nvPr/>
        </p:nvSpPr>
        <p:spPr>
          <a:xfrm>
            <a:off x="41297" y="3436222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E42E1-7406-0460-D033-2BBF3071F359}"/>
              </a:ext>
            </a:extLst>
          </p:cNvPr>
          <p:cNvSpPr txBox="1"/>
          <p:nvPr/>
        </p:nvSpPr>
        <p:spPr>
          <a:xfrm>
            <a:off x="1722306" y="345262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A91E7-0608-BCA1-E5E4-7E73ED3CB160}"/>
              </a:ext>
            </a:extLst>
          </p:cNvPr>
          <p:cNvSpPr txBox="1"/>
          <p:nvPr/>
        </p:nvSpPr>
        <p:spPr>
          <a:xfrm>
            <a:off x="3205701" y="4305708"/>
            <a:ext cx="7966554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full HTML </a:t>
            </a:r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is stored in the </a:t>
            </a:r>
            <a:r>
              <a:rPr 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6498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320</Words>
  <Application>Microsoft Office PowerPoint</Application>
  <PresentationFormat>Widescreen</PresentationFormat>
  <Paragraphs>87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NSimSun</vt:lpstr>
      <vt:lpstr>Arial</vt:lpstr>
      <vt:lpstr>Calibri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18</cp:revision>
  <dcterms:created xsi:type="dcterms:W3CDTF">2023-04-28T14:40:16Z</dcterms:created>
  <dcterms:modified xsi:type="dcterms:W3CDTF">2023-05-18T13:56:50Z</dcterms:modified>
</cp:coreProperties>
</file>