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5" r:id="rId4"/>
    <p:sldId id="268" r:id="rId5"/>
    <p:sldId id="269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472" autoAdjust="0"/>
  </p:normalViewPr>
  <p:slideViewPr>
    <p:cSldViewPr snapToGrid="0">
      <p:cViewPr>
        <p:scale>
          <a:sx n="62" d="100"/>
          <a:sy n="62" d="100"/>
        </p:scale>
        <p:origin x="168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857CE-CE69-494B-BD16-49F3C583D24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32091-C535-4FC0-BF28-7B706F9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6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8B45-A041-584F-2F41-A4ECF8BEE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1B6CB-0045-20D4-8A8A-AD0749F05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8B8C8-F47C-C44A-41CA-B5CD661A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AA4DB-667D-306F-DFED-F999E07C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13DE8-7F24-8695-4D12-A4C3950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E747-1D8C-B637-7687-CAD18695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5C180-C4CA-2345-72DC-9D7CBF085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CB9CB-9418-7984-258F-1A21B00C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E710A-8DE4-0825-FAE9-7426D0D4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6345-D0F9-7B3A-E9B8-7B30803A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5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E812B-1803-EE53-5159-4BED672E5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91E2F-4901-1A58-1AC9-C0D8684DF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6AA31-D8A7-1093-31BA-BA678F68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4D634-3FEB-E24C-B2B4-125A542A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E98C9-E620-E35E-7E03-F9FE4ECB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9D90-F0F1-C9DE-686F-5C857567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F1D6E-94DE-CD4D-DBBC-6CDA67889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1EAB3-8689-48B9-81AC-63E5C41E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3DC7C-E14C-4D2E-6DCF-A2690595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6ACAD-374D-74B2-E0A4-6B1E755E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A244-146A-8726-003A-E8BD57B9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8CC30-31AB-DCE4-69B4-86831671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0298-C234-E2BB-1AC9-E4D42138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05CA5-6D75-2FC0-14DC-6CFDE95A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1879-6635-5EDE-9C48-D78BAF6F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74BF-E9A1-624F-EDBB-3AA4A2F7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E7AF-7C6A-11E5-3B44-4F5C042FA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5DB24-4360-99A6-93E8-AE4369B04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08B53-FB5E-1664-7DC2-45997A5D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1BDA5-E43C-8A0C-81EB-8FEDBD1C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DEDF0-E670-F5B9-E8D2-FEB94CAA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8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029A-1BC5-7FB2-394B-1F5BD163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DE739-0D72-3551-F522-509B50005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2ECFE-B6DD-F81B-660F-3FA4502E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84714-1AC3-4296-BE32-52B4CBBA9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FA668-6803-1EBA-FD21-9C10EB810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0759E-5154-800C-D43D-156FF4A7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93A72-EA6E-6E38-7EA7-3FA0676F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8A6E4-69E5-5476-0974-872BD814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5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366F-734F-B6D5-129D-25BBFC58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15154-B1CD-028B-1472-A5FE4A43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C0BA9-D6EB-88FA-2936-2CD17771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3731D-40F0-9180-F1F9-8E737E3F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1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105D3-9906-2B81-E570-7761AFC3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EBD3B-A3DA-2F86-D7D0-1B201F5D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5022F-6B38-F524-2302-0A04211A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6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3FAF-812D-3EC8-8710-D444D287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DB81-DDAC-ABC1-7F09-076531EF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54CAE-0B57-23BA-3EF2-B1D195A05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62CB2-1C9A-8488-D992-CBAABC1D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B24DD-7F48-481C-11E8-8927FE26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DBDA7-1171-30A1-43AF-0C03E306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2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365C-D64B-D8EC-7771-DDDDFF75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D090F-4D16-FDB0-A743-C417DCBDA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D08EC-2399-212E-8B6C-91E1AFDD7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5DD9C-3600-E6CB-7640-EFCE3C7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45102-1A49-8007-C456-F919FE09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60F21-08E2-45F9-1602-009945F8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9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A3DC9-0842-E7A9-6AD6-1B414D3E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AE529-3988-EFF4-89DA-3B8AD7ADA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2248-EB71-F0D5-1D25-A71203BBD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A4CF3-FEF0-4F19-A95E-E3BEC29F61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02394-B009-B602-9974-8AA174A0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88631-E839-D3BB-9962-8189C05D0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9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0" y="646586"/>
            <a:ext cx="12192000" cy="4836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400"/>
              </a:lnSpc>
            </a:pPr>
            <a:r>
              <a:rPr lang="en-US" sz="192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advanced </a:t>
            </a:r>
            <a:r>
              <a:rPr lang="en-US" sz="19200" spc="-1200" dirty="0" err="1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css</a:t>
            </a:r>
            <a:r>
              <a:rPr lang="en-US" sz="192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 topics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>
            <a:off x="4271211" y="5366085"/>
            <a:ext cx="7920789" cy="49329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4EAF7-3FC6-3ADE-3A9D-97983D42A312}"/>
              </a:ext>
            </a:extLst>
          </p:cNvPr>
          <p:cNvSpPr/>
          <p:nvPr/>
        </p:nvSpPr>
        <p:spPr>
          <a:xfrm>
            <a:off x="5967663" y="6063917"/>
            <a:ext cx="6224337" cy="2767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62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>
            <a:off x="10875145" y="5377912"/>
            <a:ext cx="1316855" cy="148008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4EAF7-3FC6-3ADE-3A9D-97983D42A312}"/>
              </a:ext>
            </a:extLst>
          </p:cNvPr>
          <p:cNvSpPr/>
          <p:nvPr/>
        </p:nvSpPr>
        <p:spPr>
          <a:xfrm>
            <a:off x="437298" y="0"/>
            <a:ext cx="311874" cy="685799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F1F369-EAF5-3BD9-B17D-80B8B28332DC}"/>
              </a:ext>
            </a:extLst>
          </p:cNvPr>
          <p:cNvSpPr/>
          <p:nvPr/>
        </p:nvSpPr>
        <p:spPr>
          <a:xfrm>
            <a:off x="749172" y="0"/>
            <a:ext cx="11442828" cy="1673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2400"/>
              </a:lnSpc>
            </a:pPr>
            <a:r>
              <a:rPr lang="en-US" sz="8000" spc="-8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MORE SELECTORS &amp; PROPERTIES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691536-A3DC-B944-D3AC-6710779101D9}"/>
              </a:ext>
            </a:extLst>
          </p:cNvPr>
          <p:cNvSpPr/>
          <p:nvPr/>
        </p:nvSpPr>
        <p:spPr>
          <a:xfrm>
            <a:off x="749172" y="1673818"/>
            <a:ext cx="3417583" cy="99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5400" dirty="0">
                <a:solidFill>
                  <a:schemeClr val="tx1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:hover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29FC6-DDBF-621B-BA48-9C6EB438FF80}"/>
              </a:ext>
            </a:extLst>
          </p:cNvPr>
          <p:cNvSpPr/>
          <p:nvPr/>
        </p:nvSpPr>
        <p:spPr>
          <a:xfrm>
            <a:off x="749172" y="2665709"/>
            <a:ext cx="5346827" cy="99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5400" dirty="0">
                <a:solidFill>
                  <a:schemeClr val="tx1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:first-child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45568A-20A5-769C-D93D-661536CB56BD}"/>
              </a:ext>
            </a:extLst>
          </p:cNvPr>
          <p:cNvSpPr/>
          <p:nvPr/>
        </p:nvSpPr>
        <p:spPr>
          <a:xfrm>
            <a:off x="1413018" y="4339527"/>
            <a:ext cx="5948678" cy="99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600" b="1" dirty="0">
                <a:solidFill>
                  <a:schemeClr val="tx1"/>
                </a:solidFill>
                <a:effectLst>
                  <a:outerShdw dist="101600" dir="8400000" algn="tr" rotWithShape="0">
                    <a:srgbClr val="FFC000"/>
                  </a:outerShdw>
                </a:effectLst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text-shadow</a:t>
            </a:r>
            <a:endParaRPr lang="en-US" sz="5400" b="1" dirty="0">
              <a:solidFill>
                <a:schemeClr val="tx1"/>
              </a:solidFill>
              <a:effectLst>
                <a:outerShdw dist="101600" dir="8400000" algn="tr" rotWithShape="0">
                  <a:srgbClr val="FFC000"/>
                </a:outerShdw>
              </a:effectLst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E32139-DBC6-D8E1-80F3-C6D3848B6724}"/>
              </a:ext>
            </a:extLst>
          </p:cNvPr>
          <p:cNvSpPr/>
          <p:nvPr/>
        </p:nvSpPr>
        <p:spPr>
          <a:xfrm rot="19639230">
            <a:off x="6880520" y="4433624"/>
            <a:ext cx="5002326" cy="99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600" b="1" dirty="0">
                <a:solidFill>
                  <a:schemeClr val="tx1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transform</a:t>
            </a:r>
            <a:endParaRPr lang="en-US" sz="5400" b="1" dirty="0">
              <a:solidFill>
                <a:schemeClr val="tx1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958E66-8A99-376C-6B1A-E5BF75DF3B2B}"/>
              </a:ext>
            </a:extLst>
          </p:cNvPr>
          <p:cNvSpPr/>
          <p:nvPr/>
        </p:nvSpPr>
        <p:spPr>
          <a:xfrm>
            <a:off x="6752376" y="1981569"/>
            <a:ext cx="5002326" cy="99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600" b="1" dirty="0">
                <a:solidFill>
                  <a:schemeClr val="tx1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animation</a:t>
            </a:r>
            <a:endParaRPr lang="en-US" sz="5400" b="1" dirty="0">
              <a:solidFill>
                <a:schemeClr val="tx1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483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9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>
            <a:off x="10321987" y="902870"/>
            <a:ext cx="1316854" cy="59551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4EAF7-3FC6-3ADE-3A9D-97983D42A312}"/>
              </a:ext>
            </a:extLst>
          </p:cNvPr>
          <p:cNvSpPr/>
          <p:nvPr/>
        </p:nvSpPr>
        <p:spPr>
          <a:xfrm>
            <a:off x="553159" y="902870"/>
            <a:ext cx="1316854" cy="59551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F1F369-EAF5-3BD9-B17D-80B8B28332DC}"/>
              </a:ext>
            </a:extLst>
          </p:cNvPr>
          <p:cNvSpPr/>
          <p:nvPr/>
        </p:nvSpPr>
        <p:spPr>
          <a:xfrm>
            <a:off x="0" y="0"/>
            <a:ext cx="12192000" cy="1673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2400"/>
              </a:lnSpc>
            </a:pPr>
            <a:r>
              <a:rPr lang="en-US" sz="13800" spc="-8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FLEXBOX</a:t>
            </a:r>
          </a:p>
        </p:txBody>
      </p:sp>
      <p:pic>
        <p:nvPicPr>
          <p:cNvPr id="3074" name="Picture 2" descr="Flexbox Grid Examples">
            <a:extLst>
              <a:ext uri="{FF2B5EF4-FFF2-40B4-BE49-F238E27FC236}">
                <a16:creationId xmlns:a16="http://schemas.microsoft.com/office/drawing/2014/main" id="{B2B21F16-3CA1-5666-4290-8B7744BF6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171" y="1673818"/>
            <a:ext cx="7345658" cy="505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410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>
            <a:off x="8369085" y="577311"/>
            <a:ext cx="3859272" cy="50369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4EAF7-3FC6-3ADE-3A9D-97983D42A312}"/>
              </a:ext>
            </a:extLst>
          </p:cNvPr>
          <p:cNvSpPr/>
          <p:nvPr/>
        </p:nvSpPr>
        <p:spPr>
          <a:xfrm>
            <a:off x="0" y="1503336"/>
            <a:ext cx="5861119" cy="17048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F1F369-EAF5-3BD9-B17D-80B8B28332DC}"/>
              </a:ext>
            </a:extLst>
          </p:cNvPr>
          <p:cNvSpPr/>
          <p:nvPr/>
        </p:nvSpPr>
        <p:spPr>
          <a:xfrm>
            <a:off x="0" y="0"/>
            <a:ext cx="8369085" cy="1673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2400"/>
              </a:lnSpc>
            </a:pPr>
            <a:r>
              <a:rPr lang="en-US" sz="8800" spc="-8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CSS PREPROCESSORS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691536-A3DC-B944-D3AC-6710779101D9}"/>
              </a:ext>
            </a:extLst>
          </p:cNvPr>
          <p:cNvSpPr/>
          <p:nvPr/>
        </p:nvSpPr>
        <p:spPr>
          <a:xfrm>
            <a:off x="1" y="1673818"/>
            <a:ext cx="5861119" cy="5184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2400"/>
              </a:lnSpc>
            </a:pPr>
            <a:r>
              <a:rPr lang="en-US" sz="11500" spc="-1200" dirty="0" err="1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css</a:t>
            </a:r>
            <a:r>
              <a:rPr lang="en-US" sz="115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 can be annoying</a:t>
            </a:r>
          </a:p>
        </p:txBody>
      </p:sp>
      <p:pic>
        <p:nvPicPr>
          <p:cNvPr id="2050" name="Picture 2" descr="Sass optimization – 5 tips for faster work">
            <a:extLst>
              <a:ext uri="{FF2B5EF4-FFF2-40B4-BE49-F238E27FC236}">
                <a16:creationId xmlns:a16="http://schemas.microsoft.com/office/drawing/2014/main" id="{6C6EA305-DB30-0E95-448F-18139061B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3" t="10740" r="16970" b="9580"/>
          <a:stretch/>
        </p:blipFill>
        <p:spPr bwMode="auto">
          <a:xfrm>
            <a:off x="6096000" y="1797804"/>
            <a:ext cx="5861119" cy="4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625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>
            <a:off x="11840705" y="1960536"/>
            <a:ext cx="351295" cy="48974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4EAF7-3FC6-3ADE-3A9D-97983D42A312}"/>
              </a:ext>
            </a:extLst>
          </p:cNvPr>
          <p:cNvSpPr/>
          <p:nvPr/>
        </p:nvSpPr>
        <p:spPr>
          <a:xfrm>
            <a:off x="0" y="1635072"/>
            <a:ext cx="12192000" cy="3254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F1F369-EAF5-3BD9-B17D-80B8B28332DC}"/>
              </a:ext>
            </a:extLst>
          </p:cNvPr>
          <p:cNvSpPr/>
          <p:nvPr/>
        </p:nvSpPr>
        <p:spPr>
          <a:xfrm>
            <a:off x="0" y="0"/>
            <a:ext cx="12192000" cy="1673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2400"/>
              </a:lnSpc>
            </a:pPr>
            <a:r>
              <a:rPr lang="en-US" sz="8000" spc="-8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RESPONSIVE DESIGN * BOOTSTRAP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691536-A3DC-B944-D3AC-6710779101D9}"/>
              </a:ext>
            </a:extLst>
          </p:cNvPr>
          <p:cNvSpPr/>
          <p:nvPr/>
        </p:nvSpPr>
        <p:spPr>
          <a:xfrm>
            <a:off x="-1" y="1960536"/>
            <a:ext cx="5718875" cy="4897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200" spc="-5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websites should look good on any device</a:t>
            </a:r>
          </a:p>
        </p:txBody>
      </p:sp>
      <p:pic>
        <p:nvPicPr>
          <p:cNvPr id="1026" name="Picture 2" descr="Bootstrap Logo Mark and WordMark Vertical White on Purple | Web design  course, Development, Web development">
            <a:extLst>
              <a:ext uri="{FF2B5EF4-FFF2-40B4-BE49-F238E27FC236}">
                <a16:creationId xmlns:a16="http://schemas.microsoft.com/office/drawing/2014/main" id="{6540CB62-4FBB-A7B3-11EA-450B23EF9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794" y="2499105"/>
            <a:ext cx="4077990" cy="326239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621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4FC182-085D-B212-4489-0C8C9BA2167A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5AB760-E414-CEF2-AC39-3FAE7484F17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400"/>
              </a:lnSpc>
            </a:pPr>
            <a:r>
              <a:rPr lang="en-US" sz="14500" spc="-1200" dirty="0">
                <a:solidFill>
                  <a:schemeClr val="bg1"/>
                </a:solidFill>
                <a:latin typeface="+mj-lt"/>
                <a:ea typeface="SimSun" panose="02010600030101010101" pitchFamily="2" charset="-122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842675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ynthwave">
      <a:majorFont>
        <a:latin typeface="NSimSun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34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NSimSun</vt:lpstr>
      <vt:lpstr>Arial</vt:lpstr>
      <vt:lpstr>Calibri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Maxwell</dc:creator>
  <cp:lastModifiedBy>Joseph Maxwell</cp:lastModifiedBy>
  <cp:revision>11</cp:revision>
  <dcterms:created xsi:type="dcterms:W3CDTF">2023-04-28T14:40:16Z</dcterms:created>
  <dcterms:modified xsi:type="dcterms:W3CDTF">2023-05-10T16:49:17Z</dcterms:modified>
</cp:coreProperties>
</file>