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67" r:id="rId10"/>
    <p:sldId id="277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260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8B45-A041-584F-2F41-A4ECF8BEE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1B6CB-0045-20D4-8A8A-AD0749F05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8B8C8-F47C-C44A-41CA-B5CD661A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AA4DB-667D-306F-DFED-F999E07C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13DE8-7F24-8695-4D12-A4C3950E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8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E747-1D8C-B637-7687-CAD18695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5C180-C4CA-2345-72DC-9D7CBF085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CB9CB-9418-7984-258F-1A21B00C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E710A-8DE4-0825-FAE9-7426D0D4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86345-D0F9-7B3A-E9B8-7B30803A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5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E812B-1803-EE53-5159-4BED672E5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91E2F-4901-1A58-1AC9-C0D8684DF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6AA31-D8A7-1093-31BA-BA678F68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4D634-3FEB-E24C-B2B4-125A542A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E98C9-E620-E35E-7E03-F9FE4ECB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9D90-F0F1-C9DE-686F-5C857567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F1D6E-94DE-CD4D-DBBC-6CDA67889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1EAB3-8689-48B9-81AC-63E5C41E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3DC7C-E14C-4D2E-6DCF-A2690595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6ACAD-374D-74B2-E0A4-6B1E755E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A244-146A-8726-003A-E8BD57B91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8CC30-31AB-DCE4-69B4-868316719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0298-C234-E2BB-1AC9-E4D42138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05CA5-6D75-2FC0-14DC-6CFDE95A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71879-6635-5EDE-9C48-D78BAF6F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74BF-E9A1-624F-EDBB-3AA4A2F7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9E7AF-7C6A-11E5-3B44-4F5C042FA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5DB24-4360-99A6-93E8-AE4369B04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08B53-FB5E-1664-7DC2-45997A5D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1BDA5-E43C-8A0C-81EB-8FEDBD1C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DEDF0-E670-F5B9-E8D2-FEB94CAA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8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029A-1BC5-7FB2-394B-1F5BD163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DE739-0D72-3551-F522-509B50005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2ECFE-B6DD-F81B-660F-3FA4502E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84714-1AC3-4296-BE32-52B4CBBA9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FA668-6803-1EBA-FD21-9C10EB810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0759E-5154-800C-D43D-156FF4A7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93A72-EA6E-6E38-7EA7-3FA0676F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8A6E4-69E5-5476-0974-872BD814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5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366F-734F-B6D5-129D-25BBFC58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15154-B1CD-028B-1472-A5FE4A43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C0BA9-D6EB-88FA-2936-2CD17771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3731D-40F0-9180-F1F9-8E737E3F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1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105D3-9906-2B81-E570-7761AFC3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EBD3B-A3DA-2F86-D7D0-1B201F5D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5022F-6B38-F524-2302-0A04211A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6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3FAF-812D-3EC8-8710-D444D287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0DB81-DDAC-ABC1-7F09-076531EF5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54CAE-0B57-23BA-3EF2-B1D195A05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62CB2-1C9A-8488-D992-CBAABC1D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B24DD-7F48-481C-11E8-8927FE26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DBDA7-1171-30A1-43AF-0C03E306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2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365C-D64B-D8EC-7771-DDDDFF75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D090F-4D16-FDB0-A743-C417DCBDA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D08EC-2399-212E-8B6C-91E1AFDD7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5DD9C-3600-E6CB-7640-EFCE3C7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CF3-FEF0-4F19-A95E-E3BEC29F619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45102-1A49-8007-C456-F919FE09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60F21-08E2-45F9-1602-009945F8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9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A3DC9-0842-E7A9-6AD6-1B414D3E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AE529-3988-EFF4-89DA-3B8AD7ADA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2248-EB71-F0D5-1D25-A71203BBD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A4CF3-FEF0-4F19-A95E-E3BEC29F619C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02394-B009-B602-9974-8AA174A08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88631-E839-D3BB-9962-8189C05D0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007D2-1DDD-4A99-89FD-0FAB3D5C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9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0" y="300789"/>
            <a:ext cx="12192000" cy="4576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2400"/>
              </a:lnSpc>
            </a:pPr>
            <a:r>
              <a:rPr lang="en-US" sz="301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ARRAYS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A04712-70CB-3CBE-2F53-8C6DEF7F698F}"/>
              </a:ext>
            </a:extLst>
          </p:cNvPr>
          <p:cNvSpPr/>
          <p:nvPr/>
        </p:nvSpPr>
        <p:spPr>
          <a:xfrm>
            <a:off x="4271211" y="5366085"/>
            <a:ext cx="7920789" cy="49329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4EAF7-3FC6-3ADE-3A9D-97983D42A312}"/>
              </a:ext>
            </a:extLst>
          </p:cNvPr>
          <p:cNvSpPr/>
          <p:nvPr/>
        </p:nvSpPr>
        <p:spPr>
          <a:xfrm>
            <a:off x="5967663" y="6063917"/>
            <a:ext cx="6224337" cy="27672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62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3175000" y="5473700"/>
            <a:ext cx="9017000" cy="1384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2400"/>
              </a:lnSpc>
            </a:pPr>
            <a:r>
              <a:rPr lang="en-US" sz="80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looping through an array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D98CCC-8132-1E45-C029-5074D8B3CD1D}"/>
              </a:ext>
            </a:extLst>
          </p:cNvPr>
          <p:cNvSpPr/>
          <p:nvPr/>
        </p:nvSpPr>
        <p:spPr>
          <a:xfrm rot="10800000">
            <a:off x="109286" y="5854700"/>
            <a:ext cx="3065713" cy="100329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79CB7-29DF-4585-97A8-C0B4B0AA7376}"/>
              </a:ext>
            </a:extLst>
          </p:cNvPr>
          <p:cNvSpPr txBox="1"/>
          <p:nvPr/>
        </p:nvSpPr>
        <p:spPr>
          <a:xfrm>
            <a:off x="641695" y="311869"/>
            <a:ext cx="11441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scores = [99, 80, 77, 65];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ECC4D8-2A0E-7D71-434F-241125DB5218}"/>
              </a:ext>
            </a:extLst>
          </p:cNvPr>
          <p:cNvSpPr/>
          <p:nvPr/>
        </p:nvSpPr>
        <p:spPr>
          <a:xfrm rot="10238038">
            <a:off x="4570355" y="4656520"/>
            <a:ext cx="6990085" cy="25005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11F053-7617-D8A9-8CDB-35EC9F3BB9B8}"/>
              </a:ext>
            </a:extLst>
          </p:cNvPr>
          <p:cNvSpPr txBox="1"/>
          <p:nvPr/>
        </p:nvSpPr>
        <p:spPr>
          <a:xfrm>
            <a:off x="257757" y="1464894"/>
            <a:ext cx="11676485" cy="3686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a-DK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a-DK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a-DK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a-DK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da-DK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a-DK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</a:t>
            </a:r>
            <a:r>
              <a:rPr lang="da-DK" sz="4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scores.length</a:t>
            </a:r>
            <a:r>
              <a:rPr lang="da-DK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 {</a:t>
            </a:r>
          </a:p>
          <a:p>
            <a:pPr>
              <a:lnSpc>
                <a:spcPct val="150000"/>
              </a:lnSpc>
            </a:pPr>
            <a:r>
              <a:rPr lang="da-DK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	</a:t>
            </a:r>
            <a:r>
              <a:rPr lang="da-DK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a-DK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currentItem = </a:t>
            </a:r>
            <a:r>
              <a:rPr lang="da-DK" sz="4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scores[i]</a:t>
            </a:r>
            <a:r>
              <a:rPr lang="da-DK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da-DK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	alert(scores[i]);</a:t>
            </a:r>
          </a:p>
          <a:p>
            <a:pPr>
              <a:lnSpc>
                <a:spcPct val="150000"/>
              </a:lnSpc>
            </a:pPr>
            <a:r>
              <a:rPr lang="da-DK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9540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258A6F-CB0F-CED5-4ECC-C3CE8D57726C}"/>
              </a:ext>
            </a:extLst>
          </p:cNvPr>
          <p:cNvSpPr/>
          <p:nvPr/>
        </p:nvSpPr>
        <p:spPr>
          <a:xfrm>
            <a:off x="1" y="0"/>
            <a:ext cx="571500" cy="685799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8102600" y="-212012"/>
            <a:ext cx="4089399" cy="2812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2400"/>
              </a:lnSpc>
            </a:pPr>
            <a:r>
              <a:rPr lang="en-US" sz="88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arrays of the DOM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633031-AF6B-14D9-1C59-6C6D965773CD}"/>
              </a:ext>
            </a:extLst>
          </p:cNvPr>
          <p:cNvSpPr/>
          <p:nvPr/>
        </p:nvSpPr>
        <p:spPr>
          <a:xfrm>
            <a:off x="8102600" y="1280885"/>
            <a:ext cx="4089400" cy="18661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2FDDB-B2D1-81B1-2AE5-55A1468D5B2F}"/>
              </a:ext>
            </a:extLst>
          </p:cNvPr>
          <p:cNvSpPr txBox="1"/>
          <p:nvPr/>
        </p:nvSpPr>
        <p:spPr>
          <a:xfrm>
            <a:off x="711199" y="45867"/>
            <a:ext cx="7391399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FFFFCC"/>
                </a:solidFill>
                <a:effectLst/>
                <a:latin typeface="Consolas" panose="020B0609020204030204" pitchFamily="49" charset="0"/>
              </a:rPr>
              <a:t>&lt;div&gt;</a:t>
            </a:r>
          </a:p>
          <a:p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200" b="0" dirty="0">
                <a:solidFill>
                  <a:srgbClr val="FFFFCC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DJ Khaled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!! </a:t>
            </a:r>
            <a:r>
              <a:rPr lang="en-US" sz="3200" b="0" dirty="0">
                <a:solidFill>
                  <a:srgbClr val="FFFFCC"/>
                </a:solidFill>
                <a:effectLst/>
                <a:latin typeface="Consolas" panose="020B0609020204030204" pitchFamily="49" charset="0"/>
              </a:rPr>
              <a:t>&lt;/p&gt;</a:t>
            </a:r>
          </a:p>
          <a:p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200" b="0" dirty="0">
                <a:solidFill>
                  <a:srgbClr val="FFFFCC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Another one </a:t>
            </a:r>
            <a:r>
              <a:rPr lang="en-US" sz="3200" b="0" dirty="0">
                <a:solidFill>
                  <a:srgbClr val="FFFFCC"/>
                </a:solidFill>
                <a:effectLst/>
                <a:latin typeface="Consolas" panose="020B0609020204030204" pitchFamily="49" charset="0"/>
              </a:rPr>
              <a:t>&lt;/p&gt;</a:t>
            </a:r>
          </a:p>
          <a:p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200" b="0" dirty="0">
                <a:solidFill>
                  <a:srgbClr val="FFFFCC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sz="3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Another one </a:t>
            </a:r>
            <a:r>
              <a:rPr lang="en-US" sz="3200" b="0" dirty="0">
                <a:solidFill>
                  <a:srgbClr val="FFFFCC"/>
                </a:solidFill>
                <a:effectLst/>
                <a:latin typeface="Consolas" panose="020B0609020204030204" pitchFamily="49" charset="0"/>
              </a:rPr>
              <a:t>&lt;/p&gt;</a:t>
            </a:r>
          </a:p>
          <a:p>
            <a:r>
              <a:rPr lang="en-US" sz="3200" b="0" dirty="0">
                <a:solidFill>
                  <a:srgbClr val="FFFFCC"/>
                </a:solidFill>
                <a:effectLst/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831B9D-6309-C604-B8C2-77CD8B08EEA8}"/>
              </a:ext>
            </a:extLst>
          </p:cNvPr>
          <p:cNvSpPr/>
          <p:nvPr/>
        </p:nvSpPr>
        <p:spPr>
          <a:xfrm>
            <a:off x="6184900" y="762000"/>
            <a:ext cx="1511300" cy="109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408EE3-368F-D4D1-5E8D-602F9CBD3D65}"/>
              </a:ext>
            </a:extLst>
          </p:cNvPr>
          <p:cNvSpPr txBox="1"/>
          <p:nvPr/>
        </p:nvSpPr>
        <p:spPr>
          <a:xfrm>
            <a:off x="711199" y="3089218"/>
            <a:ext cx="11226802" cy="31085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paras = </a:t>
            </a:r>
            <a:r>
              <a:rPr lang="en-US" sz="3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document.querySelectorAll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paras.length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currentElement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paras[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currentElement.textContent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"!"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7A4BA5-94F4-43E5-1C00-0B1738AEE5A1}"/>
              </a:ext>
            </a:extLst>
          </p:cNvPr>
          <p:cNvSpPr/>
          <p:nvPr/>
        </p:nvSpPr>
        <p:spPr>
          <a:xfrm>
            <a:off x="10502899" y="5194570"/>
            <a:ext cx="1193800" cy="765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90941C-A21B-BD9B-424D-A121AE02CFE4}"/>
              </a:ext>
            </a:extLst>
          </p:cNvPr>
          <p:cNvSpPr txBox="1"/>
          <p:nvPr/>
        </p:nvSpPr>
        <p:spPr>
          <a:xfrm>
            <a:off x="4279898" y="533225"/>
            <a:ext cx="406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!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3C3131-C961-7F51-AAD1-8CCDA24FE4B9}"/>
              </a:ext>
            </a:extLst>
          </p:cNvPr>
          <p:cNvSpPr txBox="1"/>
          <p:nvPr/>
        </p:nvSpPr>
        <p:spPr>
          <a:xfrm>
            <a:off x="4279898" y="1015825"/>
            <a:ext cx="406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!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AE98C3-4ECA-04C3-878F-8E0F1C1838AC}"/>
              </a:ext>
            </a:extLst>
          </p:cNvPr>
          <p:cNvSpPr txBox="1"/>
          <p:nvPr/>
        </p:nvSpPr>
        <p:spPr>
          <a:xfrm>
            <a:off x="4279898" y="1511125"/>
            <a:ext cx="406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64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9" grpId="0" animBg="1"/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F8B4546-9218-3912-8B33-906C9AF62033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5AB760-E414-CEF2-AC39-3FAE7484F173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2400"/>
              </a:lnSpc>
            </a:pPr>
            <a:r>
              <a:rPr lang="en-US" sz="14500" spc="-1200" dirty="0">
                <a:solidFill>
                  <a:schemeClr val="bg1"/>
                </a:solidFill>
                <a:latin typeface="+mj-lt"/>
                <a:ea typeface="SimSun" panose="02010600030101010101" pitchFamily="2" charset="-122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842675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4090714" y="1"/>
            <a:ext cx="8101286" cy="1900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2400"/>
              </a:lnSpc>
            </a:pPr>
            <a:r>
              <a:rPr lang="en-US" sz="88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what is an array?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24A356-02A7-946F-AC25-ED7CA95DD91D}"/>
              </a:ext>
            </a:extLst>
          </p:cNvPr>
          <p:cNvSpPr/>
          <p:nvPr/>
        </p:nvSpPr>
        <p:spPr>
          <a:xfrm rot="5400000">
            <a:off x="-2362201" y="2362202"/>
            <a:ext cx="6858002" cy="2133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ADD6C4-3D3D-D415-715B-0D331F103B6E}"/>
              </a:ext>
            </a:extLst>
          </p:cNvPr>
          <p:cNvSpPr/>
          <p:nvPr/>
        </p:nvSpPr>
        <p:spPr>
          <a:xfrm>
            <a:off x="3327401" y="1624265"/>
            <a:ext cx="8864600" cy="16643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9E6AB8-7203-AC15-5689-ABAD609F3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199" y="2718077"/>
            <a:ext cx="8742627" cy="25156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65E29A-3C99-97C6-50D1-E274705C2D8F}"/>
              </a:ext>
            </a:extLst>
          </p:cNvPr>
          <p:cNvSpPr txBox="1"/>
          <p:nvPr/>
        </p:nvSpPr>
        <p:spPr>
          <a:xfrm>
            <a:off x="3246572" y="2194857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ENGLISH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3F69B8-F1C9-2582-410D-C667737EB9B8}"/>
              </a:ext>
            </a:extLst>
          </p:cNvPr>
          <p:cNvSpPr txBox="1"/>
          <p:nvPr/>
        </p:nvSpPr>
        <p:spPr>
          <a:xfrm>
            <a:off x="3246572" y="5527602"/>
            <a:ext cx="813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an ordered list of values</a:t>
            </a:r>
          </a:p>
        </p:txBody>
      </p:sp>
    </p:spTree>
    <p:extLst>
      <p:ext uri="{BB962C8B-B14F-4D97-AF65-F5344CB8AC3E}">
        <p14:creationId xmlns:p14="http://schemas.microsoft.com/office/powerpoint/2010/main" val="158234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-3" y="1"/>
            <a:ext cx="12192003" cy="1900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2400"/>
              </a:lnSpc>
            </a:pPr>
            <a:r>
              <a:rPr lang="en-US" sz="88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creating an array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24A356-02A7-946F-AC25-ED7CA95DD91D}"/>
              </a:ext>
            </a:extLst>
          </p:cNvPr>
          <p:cNvSpPr/>
          <p:nvPr/>
        </p:nvSpPr>
        <p:spPr>
          <a:xfrm rot="5400000">
            <a:off x="5892799" y="558801"/>
            <a:ext cx="406403" cy="1219200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ADD6C4-3D3D-D415-715B-0D331F103B6E}"/>
              </a:ext>
            </a:extLst>
          </p:cNvPr>
          <p:cNvSpPr/>
          <p:nvPr/>
        </p:nvSpPr>
        <p:spPr>
          <a:xfrm>
            <a:off x="7238999" y="1"/>
            <a:ext cx="4953001" cy="17907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36BEE-4A8E-DF00-FD19-69C4106D6286}"/>
              </a:ext>
            </a:extLst>
          </p:cNvPr>
          <p:cNvSpPr txBox="1"/>
          <p:nvPr/>
        </p:nvSpPr>
        <p:spPr>
          <a:xfrm>
            <a:off x="-469902" y="2229569"/>
            <a:ext cx="1313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9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fruits = ["apple", "banana", "kiwi"]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AC5B0-858C-3006-9FCE-74A27B256771}"/>
              </a:ext>
            </a:extLst>
          </p:cNvPr>
          <p:cNvSpPr txBox="1"/>
          <p:nvPr/>
        </p:nvSpPr>
        <p:spPr>
          <a:xfrm>
            <a:off x="-469902" y="2236876"/>
            <a:ext cx="131318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900" b="1" dirty="0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fruits = </a:t>
            </a:r>
            <a:r>
              <a:rPr lang="en-US" sz="39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900" b="1" dirty="0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"apple"</a:t>
            </a:r>
            <a:r>
              <a:rPr lang="en-US" sz="39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900" b="1" dirty="0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"banana"</a:t>
            </a:r>
            <a:r>
              <a:rPr lang="en-US" sz="39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900" b="1" dirty="0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"kiwi"</a:t>
            </a:r>
            <a:r>
              <a:rPr lang="en-US" sz="39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3900" b="1" dirty="0">
              <a:solidFill>
                <a:schemeClr val="bg1">
                  <a:lumMod val="8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SnapDragon® - New York Apple Association">
            <a:extLst>
              <a:ext uri="{FF2B5EF4-FFF2-40B4-BE49-F238E27FC236}">
                <a16:creationId xmlns:a16="http://schemas.microsoft.com/office/drawing/2014/main" id="{14A298FF-3B00-E86C-9E18-5C5642AA3F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4" t="3462" r="19784" b="6203"/>
          <a:stretch/>
        </p:blipFill>
        <p:spPr bwMode="auto">
          <a:xfrm>
            <a:off x="241301" y="3263900"/>
            <a:ext cx="2971800" cy="298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8F3F1A-7173-4B63-6B44-ACC8B04FA9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49" t="42832" r="11454" b="8913"/>
          <a:stretch/>
        </p:blipFill>
        <p:spPr>
          <a:xfrm>
            <a:off x="3060700" y="2937455"/>
            <a:ext cx="5232400" cy="3309307"/>
          </a:xfrm>
          <a:prstGeom prst="rect">
            <a:avLst/>
          </a:prstGeom>
        </p:spPr>
      </p:pic>
      <p:pic>
        <p:nvPicPr>
          <p:cNvPr id="1030" name="Picture 6" descr="Kiwi Sorting Machine | Aweta">
            <a:extLst>
              <a:ext uri="{FF2B5EF4-FFF2-40B4-BE49-F238E27FC236}">
                <a16:creationId xmlns:a16="http://schemas.microsoft.com/office/drawing/2014/main" id="{F82E4725-1942-24EF-1167-8F985E65E1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5" t="38120" r="16245" b="7976"/>
          <a:stretch/>
        </p:blipFill>
        <p:spPr bwMode="auto">
          <a:xfrm>
            <a:off x="8293100" y="3149600"/>
            <a:ext cx="3898900" cy="31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7662BC-8662-3AF7-A3D1-8BCE9330B743}"/>
              </a:ext>
            </a:extLst>
          </p:cNvPr>
          <p:cNvSpPr txBox="1"/>
          <p:nvPr/>
        </p:nvSpPr>
        <p:spPr>
          <a:xfrm>
            <a:off x="539751" y="4148231"/>
            <a:ext cx="2374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cs typeface="Courier New" panose="02070309020205020404" pitchFamily="49" charset="0"/>
              </a:rPr>
              <a:t>0</a:t>
            </a:r>
            <a:endParaRPr lang="en-US" b="1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539D01-6FE0-E0B5-71BF-AC1AEDC36D1C}"/>
              </a:ext>
            </a:extLst>
          </p:cNvPr>
          <p:cNvSpPr txBox="1"/>
          <p:nvPr/>
        </p:nvSpPr>
        <p:spPr>
          <a:xfrm>
            <a:off x="4051303" y="4592108"/>
            <a:ext cx="2374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cs typeface="Courier New" panose="02070309020205020404" pitchFamily="49" charset="0"/>
              </a:rPr>
              <a:t>1</a:t>
            </a:r>
            <a:endParaRPr lang="en-US" b="1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4A2C1-63A7-C51F-7AA1-DDD25BF74159}"/>
              </a:ext>
            </a:extLst>
          </p:cNvPr>
          <p:cNvSpPr txBox="1"/>
          <p:nvPr/>
        </p:nvSpPr>
        <p:spPr>
          <a:xfrm>
            <a:off x="8972547" y="4020175"/>
            <a:ext cx="2374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cs typeface="Courier New" panose="02070309020205020404" pitchFamily="49" charset="0"/>
              </a:rPr>
              <a:t>2</a:t>
            </a:r>
            <a:endParaRPr lang="en-US" b="1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A87D12-20EF-85D3-6007-B1074C57A8EA}"/>
              </a:ext>
            </a:extLst>
          </p:cNvPr>
          <p:cNvSpPr/>
          <p:nvPr/>
        </p:nvSpPr>
        <p:spPr>
          <a:xfrm>
            <a:off x="7238999" y="-14337"/>
            <a:ext cx="4953001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-indexed</a:t>
            </a:r>
          </a:p>
        </p:txBody>
      </p:sp>
    </p:spTree>
    <p:extLst>
      <p:ext uri="{BB962C8B-B14F-4D97-AF65-F5344CB8AC3E}">
        <p14:creationId xmlns:p14="http://schemas.microsoft.com/office/powerpoint/2010/main" val="69239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-3" y="1"/>
            <a:ext cx="12192003" cy="1900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2400"/>
              </a:lnSpc>
            </a:pPr>
            <a:r>
              <a:rPr lang="en-US" sz="88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accessing array values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24A356-02A7-946F-AC25-ED7CA95DD91D}"/>
              </a:ext>
            </a:extLst>
          </p:cNvPr>
          <p:cNvSpPr/>
          <p:nvPr/>
        </p:nvSpPr>
        <p:spPr>
          <a:xfrm rot="5400000">
            <a:off x="5892799" y="558801"/>
            <a:ext cx="406403" cy="1219200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ADD6C4-3D3D-D415-715B-0D331F103B6E}"/>
              </a:ext>
            </a:extLst>
          </p:cNvPr>
          <p:cNvSpPr/>
          <p:nvPr/>
        </p:nvSpPr>
        <p:spPr>
          <a:xfrm>
            <a:off x="9359900" y="1"/>
            <a:ext cx="2832100" cy="17907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36BEE-4A8E-DF00-FD19-69C4106D6286}"/>
              </a:ext>
            </a:extLst>
          </p:cNvPr>
          <p:cNvSpPr txBox="1"/>
          <p:nvPr/>
        </p:nvSpPr>
        <p:spPr>
          <a:xfrm>
            <a:off x="0" y="2229569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fruits = ["apple", "banana", "kiwi"]</a:t>
            </a:r>
          </a:p>
          <a:p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5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secondFruit</a:t>
            </a:r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fruits[</a:t>
            </a:r>
            <a:r>
              <a:rPr lang="en-US" sz="5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5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secondFruit</a:t>
            </a:r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5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banana</a:t>
            </a:r>
          </a:p>
          <a:p>
            <a:endParaRPr lang="en-US" sz="39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941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-3" y="1"/>
            <a:ext cx="12192003" cy="1900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2400"/>
              </a:lnSpc>
            </a:pPr>
            <a:r>
              <a:rPr lang="en-US" sz="88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setting array values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24A356-02A7-946F-AC25-ED7CA95DD91D}"/>
              </a:ext>
            </a:extLst>
          </p:cNvPr>
          <p:cNvSpPr/>
          <p:nvPr/>
        </p:nvSpPr>
        <p:spPr>
          <a:xfrm rot="5400000">
            <a:off x="5892799" y="558801"/>
            <a:ext cx="406403" cy="1219200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ADD6C4-3D3D-D415-715B-0D331F103B6E}"/>
              </a:ext>
            </a:extLst>
          </p:cNvPr>
          <p:cNvSpPr/>
          <p:nvPr/>
        </p:nvSpPr>
        <p:spPr>
          <a:xfrm>
            <a:off x="8572500" y="1"/>
            <a:ext cx="3619500" cy="17907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36BEE-4A8E-DF00-FD19-69C4106D6286}"/>
              </a:ext>
            </a:extLst>
          </p:cNvPr>
          <p:cNvSpPr txBox="1"/>
          <p:nvPr/>
        </p:nvSpPr>
        <p:spPr>
          <a:xfrm>
            <a:off x="0" y="2229569"/>
            <a:ext cx="12192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fruits = ["apple", "banana", "kiwi"]</a:t>
            </a:r>
          </a:p>
          <a:p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fruits[</a:t>
            </a:r>
            <a:r>
              <a:rPr lang="en-US" sz="5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"pear";</a:t>
            </a:r>
          </a:p>
          <a:p>
            <a:endParaRPr lang="en-US" sz="39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70EABD-5E6A-4139-77C9-1F1C66950B52}"/>
              </a:ext>
            </a:extLst>
          </p:cNvPr>
          <p:cNvSpPr txBox="1"/>
          <p:nvPr/>
        </p:nvSpPr>
        <p:spPr>
          <a:xfrm>
            <a:off x="4940300" y="3634086"/>
            <a:ext cx="266700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"pear"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704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-3" y="1"/>
            <a:ext cx="12192003" cy="1900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2400"/>
              </a:lnSpc>
            </a:pPr>
            <a:r>
              <a:rPr lang="en-US" sz="88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setting array values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24A356-02A7-946F-AC25-ED7CA95DD91D}"/>
              </a:ext>
            </a:extLst>
          </p:cNvPr>
          <p:cNvSpPr/>
          <p:nvPr/>
        </p:nvSpPr>
        <p:spPr>
          <a:xfrm rot="5400000">
            <a:off x="5892799" y="558801"/>
            <a:ext cx="406403" cy="1219200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ADD6C4-3D3D-D415-715B-0D331F103B6E}"/>
              </a:ext>
            </a:extLst>
          </p:cNvPr>
          <p:cNvSpPr/>
          <p:nvPr/>
        </p:nvSpPr>
        <p:spPr>
          <a:xfrm>
            <a:off x="8572500" y="1"/>
            <a:ext cx="3619500" cy="17907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36BEE-4A8E-DF00-FD19-69C4106D6286}"/>
              </a:ext>
            </a:extLst>
          </p:cNvPr>
          <p:cNvSpPr txBox="1"/>
          <p:nvPr/>
        </p:nvSpPr>
        <p:spPr>
          <a:xfrm>
            <a:off x="0" y="2229569"/>
            <a:ext cx="12192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fruits = ["apple", "banana", "kiwi"]</a:t>
            </a:r>
          </a:p>
          <a:p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fruits[</a:t>
            </a:r>
            <a:r>
              <a:rPr lang="en-US" sz="5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"pear";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70EABD-5E6A-4139-77C9-1F1C66950B52}"/>
              </a:ext>
            </a:extLst>
          </p:cNvPr>
          <p:cNvSpPr txBox="1"/>
          <p:nvPr/>
        </p:nvSpPr>
        <p:spPr>
          <a:xfrm>
            <a:off x="6832600" y="2216869"/>
            <a:ext cx="2527300" cy="6924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"pear"</a:t>
            </a:r>
            <a:endParaRPr lang="en-US" sz="3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62AE69-AB3D-3184-8D3E-052899C33F73}"/>
              </a:ext>
            </a:extLst>
          </p:cNvPr>
          <p:cNvSpPr txBox="1"/>
          <p:nvPr/>
        </p:nvSpPr>
        <p:spPr>
          <a:xfrm>
            <a:off x="0" y="4647560"/>
            <a:ext cx="116840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alert(fruits[</a:t>
            </a:r>
            <a:r>
              <a:rPr lang="en-US" sz="54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5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 </a:t>
            </a:r>
            <a:r>
              <a:rPr lang="en-US" sz="5400" b="1" dirty="0"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pear</a:t>
            </a:r>
          </a:p>
        </p:txBody>
      </p:sp>
    </p:spTree>
    <p:extLst>
      <p:ext uri="{BB962C8B-B14F-4D97-AF65-F5344CB8AC3E}">
        <p14:creationId xmlns:p14="http://schemas.microsoft.com/office/powerpoint/2010/main" val="3477345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92C9878-7904-2EB1-FE9D-2590BE040615}"/>
              </a:ext>
            </a:extLst>
          </p:cNvPr>
          <p:cNvSpPr txBox="1"/>
          <p:nvPr/>
        </p:nvSpPr>
        <p:spPr>
          <a:xfrm>
            <a:off x="0" y="3642108"/>
            <a:ext cx="89979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fruits.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push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("grape");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-3" y="1"/>
            <a:ext cx="12192003" cy="1900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2400"/>
              </a:lnSpc>
            </a:pPr>
            <a:r>
              <a:rPr lang="en-US" sz="88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adding array values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24A356-02A7-946F-AC25-ED7CA95DD91D}"/>
              </a:ext>
            </a:extLst>
          </p:cNvPr>
          <p:cNvSpPr/>
          <p:nvPr/>
        </p:nvSpPr>
        <p:spPr>
          <a:xfrm rot="5400000">
            <a:off x="5892799" y="558801"/>
            <a:ext cx="406403" cy="1219200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ADD6C4-3D3D-D415-715B-0D331F103B6E}"/>
              </a:ext>
            </a:extLst>
          </p:cNvPr>
          <p:cNvSpPr/>
          <p:nvPr/>
        </p:nvSpPr>
        <p:spPr>
          <a:xfrm>
            <a:off x="8470900" y="1"/>
            <a:ext cx="3721100" cy="17907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36BEE-4A8E-DF00-FD19-69C4106D6286}"/>
              </a:ext>
            </a:extLst>
          </p:cNvPr>
          <p:cNvSpPr txBox="1"/>
          <p:nvPr/>
        </p:nvSpPr>
        <p:spPr>
          <a:xfrm>
            <a:off x="0" y="2229569"/>
            <a:ext cx="1219200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fruits = ["apple", "pear"]</a:t>
            </a:r>
          </a:p>
          <a:p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729E0F-E34C-FF29-D9CD-99B0F113005A}"/>
              </a:ext>
            </a:extLst>
          </p:cNvPr>
          <p:cNvSpPr txBox="1"/>
          <p:nvPr/>
        </p:nvSpPr>
        <p:spPr>
          <a:xfrm>
            <a:off x="4933950" y="3634086"/>
            <a:ext cx="30797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"grape"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27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13FA03E-1E1F-E858-ED0C-AD2BA4DFCB6F}"/>
              </a:ext>
            </a:extLst>
          </p:cNvPr>
          <p:cNvSpPr txBox="1"/>
          <p:nvPr/>
        </p:nvSpPr>
        <p:spPr>
          <a:xfrm>
            <a:off x="0" y="2229569"/>
            <a:ext cx="1219200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fruits = ["apple", "pear"]</a:t>
            </a:r>
          </a:p>
          <a:p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-3" y="1"/>
            <a:ext cx="12192003" cy="1900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2400"/>
              </a:lnSpc>
            </a:pPr>
            <a:r>
              <a:rPr lang="en-US" sz="88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adding array values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24A356-02A7-946F-AC25-ED7CA95DD91D}"/>
              </a:ext>
            </a:extLst>
          </p:cNvPr>
          <p:cNvSpPr/>
          <p:nvPr/>
        </p:nvSpPr>
        <p:spPr>
          <a:xfrm rot="5400000">
            <a:off x="5892799" y="558801"/>
            <a:ext cx="406403" cy="1219200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ADD6C4-3D3D-D415-715B-0D331F103B6E}"/>
              </a:ext>
            </a:extLst>
          </p:cNvPr>
          <p:cNvSpPr/>
          <p:nvPr/>
        </p:nvSpPr>
        <p:spPr>
          <a:xfrm>
            <a:off x="8470900" y="1"/>
            <a:ext cx="3721100" cy="17907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FA353-7069-2854-C956-8AFB7058BA70}"/>
              </a:ext>
            </a:extLst>
          </p:cNvPr>
          <p:cNvSpPr txBox="1"/>
          <p:nvPr/>
        </p:nvSpPr>
        <p:spPr>
          <a:xfrm>
            <a:off x="0" y="4647560"/>
            <a:ext cx="116840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alert(fruits[</a:t>
            </a:r>
            <a:r>
              <a:rPr lang="en-US" sz="5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5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 </a:t>
            </a:r>
            <a:r>
              <a:rPr lang="en-US" sz="5400" b="1" dirty="0"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grape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BBACF-0EC9-8143-DF94-2FF374BD14AC}"/>
              </a:ext>
            </a:extLst>
          </p:cNvPr>
          <p:cNvSpPr txBox="1"/>
          <p:nvPr/>
        </p:nvSpPr>
        <p:spPr>
          <a:xfrm>
            <a:off x="9232900" y="2210868"/>
            <a:ext cx="30797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"grape"</a:t>
            </a:r>
            <a:endParaRPr lang="en-US" sz="3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DD7AB4-3796-9FC0-FB3E-21FC27645491}"/>
              </a:ext>
            </a:extLst>
          </p:cNvPr>
          <p:cNvSpPr txBox="1"/>
          <p:nvPr/>
        </p:nvSpPr>
        <p:spPr>
          <a:xfrm>
            <a:off x="8642350" y="2215177"/>
            <a:ext cx="3486150" cy="6924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"grape"];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0CD1E3-1E17-75E8-BB77-0877F60ACF0A}"/>
              </a:ext>
            </a:extLst>
          </p:cNvPr>
          <p:cNvSpPr txBox="1"/>
          <p:nvPr/>
        </p:nvSpPr>
        <p:spPr>
          <a:xfrm>
            <a:off x="0" y="3642108"/>
            <a:ext cx="89979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fruits.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push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("grape");</a:t>
            </a:r>
          </a:p>
        </p:txBody>
      </p:sp>
    </p:spTree>
    <p:extLst>
      <p:ext uri="{BB962C8B-B14F-4D97-AF65-F5344CB8AC3E}">
        <p14:creationId xmlns:p14="http://schemas.microsoft.com/office/powerpoint/2010/main" val="3138508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CA12E7-C569-882D-AAA8-ADB866D29B3F}"/>
              </a:ext>
            </a:extLst>
          </p:cNvPr>
          <p:cNvSpPr/>
          <p:nvPr/>
        </p:nvSpPr>
        <p:spPr>
          <a:xfrm>
            <a:off x="641695" y="5473700"/>
            <a:ext cx="11550305" cy="1384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2400"/>
              </a:lnSpc>
            </a:pPr>
            <a:r>
              <a:rPr lang="en-US" sz="8000" spc="-12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getting the length of an array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D98CCC-8132-1E45-C029-5074D8B3CD1D}"/>
              </a:ext>
            </a:extLst>
          </p:cNvPr>
          <p:cNvSpPr/>
          <p:nvPr/>
        </p:nvSpPr>
        <p:spPr>
          <a:xfrm rot="10800000">
            <a:off x="109288" y="0"/>
            <a:ext cx="406403" cy="685799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79CB7-29DF-4585-97A8-C0B4B0AA7376}"/>
              </a:ext>
            </a:extLst>
          </p:cNvPr>
          <p:cNvSpPr txBox="1"/>
          <p:nvPr/>
        </p:nvSpPr>
        <p:spPr>
          <a:xfrm>
            <a:off x="641695" y="311869"/>
            <a:ext cx="11441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scores = [99, 80, 77, 65];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ECC4D8-2A0E-7D71-434F-241125DB5218}"/>
              </a:ext>
            </a:extLst>
          </p:cNvPr>
          <p:cNvSpPr/>
          <p:nvPr/>
        </p:nvSpPr>
        <p:spPr>
          <a:xfrm>
            <a:off x="750982" y="4689764"/>
            <a:ext cx="11441018" cy="91093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0D2111-B431-DE5D-ED3C-DC78BE211A60}"/>
              </a:ext>
            </a:extLst>
          </p:cNvPr>
          <p:cNvSpPr txBox="1"/>
          <p:nvPr/>
        </p:nvSpPr>
        <p:spPr>
          <a:xfrm>
            <a:off x="641695" y="1576242"/>
            <a:ext cx="11441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count = </a:t>
            </a:r>
            <a:r>
              <a:rPr lang="en-US" sz="5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scores.</a:t>
            </a:r>
            <a:r>
              <a:rPr lang="en-US" sz="5400" b="1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5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FE8FD5-1C30-64F6-2698-7863538A5237}"/>
              </a:ext>
            </a:extLst>
          </p:cNvPr>
          <p:cNvSpPr txBox="1"/>
          <p:nvPr/>
        </p:nvSpPr>
        <p:spPr>
          <a:xfrm>
            <a:off x="696338" y="2932948"/>
            <a:ext cx="11441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alert(count); </a:t>
            </a:r>
            <a:r>
              <a:rPr lang="en-US" sz="8000" b="1" dirty="0"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4</a:t>
            </a:r>
          </a:p>
        </p:txBody>
      </p:sp>
    </p:spTree>
    <p:extLst>
      <p:ext uri="{BB962C8B-B14F-4D97-AF65-F5344CB8AC3E}">
        <p14:creationId xmlns:p14="http://schemas.microsoft.com/office/powerpoint/2010/main" val="1457227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ynthwave">
      <a:majorFont>
        <a:latin typeface="NSimSun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355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NSimSun</vt:lpstr>
      <vt:lpstr>Arial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Maxwell</dc:creator>
  <cp:lastModifiedBy>Joseph Maxwell</cp:lastModifiedBy>
  <cp:revision>15</cp:revision>
  <dcterms:created xsi:type="dcterms:W3CDTF">2023-04-28T14:40:16Z</dcterms:created>
  <dcterms:modified xsi:type="dcterms:W3CDTF">2023-05-22T15:33:02Z</dcterms:modified>
</cp:coreProperties>
</file>