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67" r:id="rId4"/>
    <p:sldId id="266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04" autoAdjust="0"/>
  </p:normalViewPr>
  <p:slideViewPr>
    <p:cSldViewPr snapToGrid="0">
      <p:cViewPr varScale="1">
        <p:scale>
          <a:sx n="95" d="100"/>
          <a:sy n="95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94709-466A-4F2B-ADB5-F5FBEFBE28D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2C4F-C282-429C-B90C-179799D8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slide – do introductions before jumping into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C4F-C282-429C-B90C-179799D8B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A08C7C-C655-E61C-6F82-C0971C4ED90F}"/>
              </a:ext>
            </a:extLst>
          </p:cNvPr>
          <p:cNvSpPr/>
          <p:nvPr/>
        </p:nvSpPr>
        <p:spPr>
          <a:xfrm>
            <a:off x="828679" y="-4"/>
            <a:ext cx="11363318" cy="6858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C96B-CB22-268C-95EB-D2D4898D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9" y="1041397"/>
            <a:ext cx="11363321" cy="2387600"/>
          </a:xfrm>
        </p:spPr>
        <p:txBody>
          <a:bodyPr>
            <a:noAutofit/>
          </a:bodyPr>
          <a:lstStyle/>
          <a:p>
            <a:r>
              <a:rPr lang="en-US" sz="16100" b="1" spc="-1200" dirty="0">
                <a:solidFill>
                  <a:schemeClr val="bg1"/>
                </a:solidFill>
              </a:rPr>
              <a:t>WEB SKILLUP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91A05-4421-C255-43CC-89649FF6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3014660" y="3014661"/>
            <a:ext cx="6858002" cy="82867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5-6,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F847A-3F56-DBD9-1E3A-5E090F89DCC9}"/>
              </a:ext>
            </a:extLst>
          </p:cNvPr>
          <p:cNvSpPr txBox="1"/>
          <p:nvPr/>
        </p:nvSpPr>
        <p:spPr>
          <a:xfrm>
            <a:off x="2743201" y="3586716"/>
            <a:ext cx="944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presented by the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hyland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tech outreach team</a:t>
            </a:r>
          </a:p>
        </p:txBody>
      </p:sp>
    </p:spTree>
    <p:extLst>
      <p:ext uri="{BB962C8B-B14F-4D97-AF65-F5344CB8AC3E}">
        <p14:creationId xmlns:p14="http://schemas.microsoft.com/office/powerpoint/2010/main" val="370576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960253"/>
            <a:ext cx="8265111" cy="4937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thank you for being here.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8265111" y="304059"/>
            <a:ext cx="3926889" cy="624988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634998" y="304063"/>
            <a:ext cx="11557002" cy="1334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10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what will we cover?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634999" y="1638301"/>
            <a:ext cx="11557001" cy="1859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C510A0-3FD1-D518-BD01-D6AC14B911B7}"/>
              </a:ext>
            </a:extLst>
          </p:cNvPr>
          <p:cNvSpPr/>
          <p:nvPr/>
        </p:nvSpPr>
        <p:spPr>
          <a:xfrm>
            <a:off x="636674" y="2038934"/>
            <a:ext cx="5461001" cy="10475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800" dirty="0">
                <a:latin typeface="Courier New" panose="02070309020205020404" pitchFamily="49" charset="0"/>
                <a:cs typeface="Courier New" panose="02070309020205020404" pitchFamily="49" charset="0"/>
              </a:rPr>
              <a:t>HTML/CSS</a:t>
            </a:r>
            <a:endParaRPr lang="en-US" sz="2000" b="1" spc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1F49-F411-5F9F-1FD2-0E45EA6B618A}"/>
              </a:ext>
            </a:extLst>
          </p:cNvPr>
          <p:cNvSpPr/>
          <p:nvPr/>
        </p:nvSpPr>
        <p:spPr>
          <a:xfrm>
            <a:off x="636674" y="3402648"/>
            <a:ext cx="5461002" cy="10475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pc="8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US" sz="2000" b="1" spc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7CEEC-10DA-3A93-8185-9D87DEA24AA1}"/>
              </a:ext>
            </a:extLst>
          </p:cNvPr>
          <p:cNvSpPr/>
          <p:nvPr/>
        </p:nvSpPr>
        <p:spPr>
          <a:xfrm>
            <a:off x="634998" y="4691478"/>
            <a:ext cx="5462679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&amp; Data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5CBC2-B62A-79E3-0FCA-2C835EB8CCA8}"/>
              </a:ext>
            </a:extLst>
          </p:cNvPr>
          <p:cNvSpPr/>
          <p:nvPr/>
        </p:nvSpPr>
        <p:spPr>
          <a:xfrm>
            <a:off x="634998" y="5620857"/>
            <a:ext cx="5462679" cy="699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2189-F277-34F3-51B2-287FC16B8B28}"/>
              </a:ext>
            </a:extLst>
          </p:cNvPr>
          <p:cNvSpPr/>
          <p:nvPr/>
        </p:nvSpPr>
        <p:spPr>
          <a:xfrm>
            <a:off x="6566604" y="2056811"/>
            <a:ext cx="5505384" cy="660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E8D5E-91CD-0253-8B2E-72BA99C538BD}"/>
              </a:ext>
            </a:extLst>
          </p:cNvPr>
          <p:cNvSpPr/>
          <p:nvPr/>
        </p:nvSpPr>
        <p:spPr>
          <a:xfrm>
            <a:off x="6566603" y="2889324"/>
            <a:ext cx="5505384" cy="660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DOM Manipulation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5A2FD-1002-3B6A-DA9E-C688127AF37F}"/>
              </a:ext>
            </a:extLst>
          </p:cNvPr>
          <p:cNvSpPr/>
          <p:nvPr/>
        </p:nvSpPr>
        <p:spPr>
          <a:xfrm>
            <a:off x="6566603" y="3782589"/>
            <a:ext cx="5505384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E524C-B949-B938-E868-AA1D71608330}"/>
              </a:ext>
            </a:extLst>
          </p:cNvPr>
          <p:cNvSpPr/>
          <p:nvPr/>
        </p:nvSpPr>
        <p:spPr>
          <a:xfrm>
            <a:off x="6566603" y="4695524"/>
            <a:ext cx="5462678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BA965-F48B-3952-9728-1C16C23DC7EA}"/>
              </a:ext>
            </a:extLst>
          </p:cNvPr>
          <p:cNvSpPr/>
          <p:nvPr/>
        </p:nvSpPr>
        <p:spPr>
          <a:xfrm>
            <a:off x="6566603" y="5608459"/>
            <a:ext cx="5462678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AD551F-30AD-643E-D139-497AD5D3B39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66338" y="4450190"/>
            <a:ext cx="0" cy="241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0D1C7B-67AF-7F23-CA6E-44C27A437B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66338" y="5415969"/>
            <a:ext cx="0" cy="204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8671-1B71-322B-B1B5-F0D25622E0A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319296" y="2716844"/>
            <a:ext cx="0" cy="416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DADC5-9BAD-52B0-6E01-7AC2B7EE96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319295" y="3549357"/>
            <a:ext cx="0" cy="233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3D73E2-11E8-0737-0F6E-2469D1E6BFD4}"/>
              </a:ext>
            </a:extLst>
          </p:cNvPr>
          <p:cNvCxnSpPr>
            <a:cxnSpLocks/>
          </p:cNvCxnSpPr>
          <p:nvPr/>
        </p:nvCxnSpPr>
        <p:spPr>
          <a:xfrm>
            <a:off x="9319295" y="4458246"/>
            <a:ext cx="0" cy="233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C8CD9C-C96C-1445-355A-A1ED0D8B543E}"/>
              </a:ext>
            </a:extLst>
          </p:cNvPr>
          <p:cNvCxnSpPr>
            <a:cxnSpLocks/>
          </p:cNvCxnSpPr>
          <p:nvPr/>
        </p:nvCxnSpPr>
        <p:spPr>
          <a:xfrm>
            <a:off x="9319295" y="5375227"/>
            <a:ext cx="0" cy="233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5EAE78D-C8C1-CE3D-72BB-D4B0FCFF8A8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97677" y="2386828"/>
            <a:ext cx="468927" cy="35838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8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1668026" y="4241799"/>
            <a:ext cx="9626321" cy="1655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10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experience to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914401" y="5897747"/>
            <a:ext cx="11277600" cy="6561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A11BB-9A7A-5297-3076-E0102992310C}"/>
              </a:ext>
            </a:extLst>
          </p:cNvPr>
          <p:cNvSpPr/>
          <p:nvPr/>
        </p:nvSpPr>
        <p:spPr>
          <a:xfrm>
            <a:off x="6561574" y="1460500"/>
            <a:ext cx="4732773" cy="278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advanced</a:t>
            </a:r>
          </a:p>
          <a:p>
            <a:pPr algn="ctr"/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designed to enhance understanding of the topic, and provide further opportunities to explore</a:t>
            </a:r>
          </a:p>
          <a:p>
            <a:pPr algn="ctr"/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5BB81-7F81-2864-8BEE-511A32E844EF}"/>
              </a:ext>
            </a:extLst>
          </p:cNvPr>
          <p:cNvSpPr/>
          <p:nvPr/>
        </p:nvSpPr>
        <p:spPr>
          <a:xfrm rot="10800000" flipV="1">
            <a:off x="1668024" y="406399"/>
            <a:ext cx="9626322" cy="774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approaches to each lesson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0C35E-BFDE-360F-5A9A-4F6A07166FB6}"/>
              </a:ext>
            </a:extLst>
          </p:cNvPr>
          <p:cNvSpPr/>
          <p:nvPr/>
        </p:nvSpPr>
        <p:spPr>
          <a:xfrm>
            <a:off x="1668024" y="1460500"/>
            <a:ext cx="4732773" cy="278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</a:p>
          <a:p>
            <a:pPr algn="ctr"/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designed to introduce the topic to a complete beginner,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and work to ensure fundamental understanding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ctr"/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4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1225899" y="180870"/>
            <a:ext cx="10966100" cy="1084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88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our expectations for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241163" y="0"/>
            <a:ext cx="80386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B13CD-C950-8CA5-9561-70FF74A81990}"/>
              </a:ext>
            </a:extLst>
          </p:cNvPr>
          <p:cNvSpPr/>
          <p:nvPr/>
        </p:nvSpPr>
        <p:spPr>
          <a:xfrm>
            <a:off x="1246271" y="1672125"/>
            <a:ext cx="10369624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696E7-662C-D5FA-32CC-0D48B1BEC3A1}"/>
              </a:ext>
            </a:extLst>
          </p:cNvPr>
          <p:cNvSpPr/>
          <p:nvPr/>
        </p:nvSpPr>
        <p:spPr>
          <a:xfrm>
            <a:off x="1246271" y="2644374"/>
            <a:ext cx="10369623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Ask Questions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B19D-DC7C-6A0E-2F15-D7EC91052251}"/>
              </a:ext>
            </a:extLst>
          </p:cNvPr>
          <p:cNvSpPr/>
          <p:nvPr/>
        </p:nvSpPr>
        <p:spPr>
          <a:xfrm>
            <a:off x="1246271" y="3616623"/>
            <a:ext cx="10369622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Communicate Your Needs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E3989-3697-1F94-11D6-3932957BE49C}"/>
              </a:ext>
            </a:extLst>
          </p:cNvPr>
          <p:cNvSpPr/>
          <p:nvPr/>
        </p:nvSpPr>
        <p:spPr>
          <a:xfrm>
            <a:off x="1246271" y="4590108"/>
            <a:ext cx="10369622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Be Understanding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A0D25-F207-1E4E-7C8F-892C612CE6A0}"/>
              </a:ext>
            </a:extLst>
          </p:cNvPr>
          <p:cNvSpPr/>
          <p:nvPr/>
        </p:nvSpPr>
        <p:spPr>
          <a:xfrm>
            <a:off x="1246271" y="5563593"/>
            <a:ext cx="10369622" cy="7244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26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180870"/>
            <a:ext cx="12191999" cy="1084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88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some pedagogical philosophy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241163" y="1265456"/>
            <a:ext cx="5215092" cy="55925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47C99-5301-A065-627D-2F2D83D09A28}"/>
              </a:ext>
            </a:extLst>
          </p:cNvPr>
          <p:cNvSpPr txBox="1"/>
          <p:nvPr/>
        </p:nvSpPr>
        <p:spPr>
          <a:xfrm>
            <a:off x="5456256" y="3343768"/>
            <a:ext cx="673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training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vs.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4B17F-2A18-8F67-CD83-B4CEECF68A0C}"/>
              </a:ext>
            </a:extLst>
          </p:cNvPr>
          <p:cNvSpPr txBox="1"/>
          <p:nvPr/>
        </p:nvSpPr>
        <p:spPr>
          <a:xfrm>
            <a:off x="5456255" y="4051654"/>
            <a:ext cx="673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children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vs.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adults</a:t>
            </a:r>
          </a:p>
        </p:txBody>
      </p:sp>
    </p:spTree>
    <p:extLst>
      <p:ext uri="{BB962C8B-B14F-4D97-AF65-F5344CB8AC3E}">
        <p14:creationId xmlns:p14="http://schemas.microsoft.com/office/powerpoint/2010/main" val="232699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237812" y="3451609"/>
            <a:ext cx="11716375" cy="340639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241333"/>
            <a:ext cx="12192000" cy="2946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239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511FC-EEDC-BF2C-1053-2DC844B47534}"/>
              </a:ext>
            </a:extLst>
          </p:cNvPr>
          <p:cNvSpPr txBox="1"/>
          <p:nvPr/>
        </p:nvSpPr>
        <p:spPr>
          <a:xfrm>
            <a:off x="579454" y="3815976"/>
            <a:ext cx="110330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 have to be here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understanding these concepts will allow you to 	work with more </a:t>
            </a:r>
            <a:r>
              <a:rPr lang="en-US" sz="28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hyland</a:t>
            </a:r>
            <a:r>
              <a:rPr lang="en-US" sz="28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these skills will translate to many other arenas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web may be quite important for the future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making websites is fun</a:t>
            </a:r>
          </a:p>
        </p:txBody>
      </p:sp>
    </p:spTree>
    <p:extLst>
      <p:ext uri="{BB962C8B-B14F-4D97-AF65-F5344CB8AC3E}">
        <p14:creationId xmlns:p14="http://schemas.microsoft.com/office/powerpoint/2010/main" val="288440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D4274E-2F04-0EE6-EC4E-9194134926D4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169</Words>
  <Application>Microsoft Office PowerPoint</Application>
  <PresentationFormat>Widescreen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NSimSun</vt:lpstr>
      <vt:lpstr>Arial</vt:lpstr>
      <vt:lpstr>Calibri</vt:lpstr>
      <vt:lpstr>Consolas</vt:lpstr>
      <vt:lpstr>Courier New</vt:lpstr>
      <vt:lpstr>Office Theme</vt:lpstr>
      <vt:lpstr>WEB SKILLUP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12</cp:revision>
  <dcterms:created xsi:type="dcterms:W3CDTF">2023-04-28T14:40:16Z</dcterms:created>
  <dcterms:modified xsi:type="dcterms:W3CDTF">2023-05-09T17:08:34Z</dcterms:modified>
</cp:coreProperties>
</file>