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4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300789"/>
            <a:ext cx="12192000" cy="4576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174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Buttons &amp;&amp;&amp;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67663" y="6063917"/>
            <a:ext cx="6224337" cy="2767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0" y="2623802"/>
            <a:ext cx="12192000" cy="357051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onclick="</a:t>
            </a: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Say Hi to Me</a:t>
            </a:r>
          </a:p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090714" y="1"/>
            <a:ext cx="8101286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buttons in html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4090714" y="1723528"/>
            <a:ext cx="8101287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2F2F6-3F02-70F0-B699-BE806121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" y="1300830"/>
            <a:ext cx="391532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04F47E-469A-BCAF-F762-B8EC807BC62E}"/>
              </a:ext>
            </a:extLst>
          </p:cNvPr>
          <p:cNvSpPr/>
          <p:nvPr/>
        </p:nvSpPr>
        <p:spPr>
          <a:xfrm>
            <a:off x="0" y="1514473"/>
            <a:ext cx="12192000" cy="374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6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alert("hi");</a:t>
            </a:r>
          </a:p>
          <a:p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0" y="5257800"/>
            <a:ext cx="3621435" cy="1600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324195" y="2"/>
            <a:ext cx="11867805" cy="1514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defining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8277225" y="1"/>
            <a:ext cx="3914776" cy="15144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BE2F7-6E53-74DC-D6F4-AB0D69EE1305}"/>
              </a:ext>
            </a:extLst>
          </p:cNvPr>
          <p:cNvSpPr/>
          <p:nvPr/>
        </p:nvSpPr>
        <p:spPr>
          <a:xfrm>
            <a:off x="0" y="1514474"/>
            <a:ext cx="12192000" cy="374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6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6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alert("hi");</a:t>
            </a:r>
          </a:p>
          <a:p>
            <a:r>
              <a:rPr lang="en-US" sz="6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77E1B-4B3E-3176-748D-0AD273A74479}"/>
              </a:ext>
            </a:extLst>
          </p:cNvPr>
          <p:cNvSpPr/>
          <p:nvPr/>
        </p:nvSpPr>
        <p:spPr>
          <a:xfrm>
            <a:off x="10002417" y="0"/>
            <a:ext cx="2189584" cy="6857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1F5C8-3734-E934-01CB-FD6F256054F1}"/>
              </a:ext>
            </a:extLst>
          </p:cNvPr>
          <p:cNvSpPr/>
          <p:nvPr/>
        </p:nvSpPr>
        <p:spPr>
          <a:xfrm>
            <a:off x="3621436" y="3974841"/>
            <a:ext cx="8570564" cy="2883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>
              <a:buAutoNum type="arabicPeriod"/>
            </a:pPr>
            <a:r>
              <a:rPr lang="en-US" sz="4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</a:t>
            </a:r>
            <a:r>
              <a:rPr lang="en-US" sz="4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en-US" sz="4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keyword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</a:t>
            </a:r>
            <a:r>
              <a:rPr lang="en-US" sz="4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function </a:t>
            </a:r>
            <a:r>
              <a:rPr lang="en-US" sz="4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</a:t>
            </a:r>
            <a:r>
              <a:rPr lang="en-US" sz="44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parentheses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</a:t>
            </a:r>
            <a:r>
              <a:rPr lang="en-US" sz="4400" b="1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curly brackets</a:t>
            </a:r>
            <a:r>
              <a:rPr lang="en-US" sz="4400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 (body)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C0437-7021-C5F2-ED8C-C707D52E46DE}"/>
              </a:ext>
            </a:extLst>
          </p:cNvPr>
          <p:cNvSpPr/>
          <p:nvPr/>
        </p:nvSpPr>
        <p:spPr>
          <a:xfrm>
            <a:off x="0" y="5257798"/>
            <a:ext cx="3621435" cy="16002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27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0" y="0"/>
            <a:ext cx="3704253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090713" y="5365102"/>
            <a:ext cx="8101287" cy="1492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calling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4090713" y="5365103"/>
            <a:ext cx="8101287" cy="1866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3642ED-11BE-D008-4865-309144C234A8}"/>
              </a:ext>
            </a:extLst>
          </p:cNvPr>
          <p:cNvSpPr/>
          <p:nvPr/>
        </p:nvSpPr>
        <p:spPr>
          <a:xfrm>
            <a:off x="3704252" y="74646"/>
            <a:ext cx="4783497" cy="149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6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6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6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912129-FDC1-C302-F6DA-AB60947A3806}"/>
              </a:ext>
            </a:extLst>
          </p:cNvPr>
          <p:cNvSpPr/>
          <p:nvPr/>
        </p:nvSpPr>
        <p:spPr>
          <a:xfrm>
            <a:off x="4090712" y="1903445"/>
            <a:ext cx="7217992" cy="32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</a:t>
            </a:r>
            <a:r>
              <a:rPr lang="en-US" sz="60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function </a:t>
            </a:r>
            <a:r>
              <a:rPr lang="en-US" sz="6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  </a:t>
            </a:r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parentheses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80803-D59A-5906-10CA-8B2779C35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05"/>
          <a:stretch/>
        </p:blipFill>
        <p:spPr>
          <a:xfrm>
            <a:off x="9602173" y="284613"/>
            <a:ext cx="1706530" cy="1282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864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0" y="6503076"/>
            <a:ext cx="12192000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0"/>
            <a:ext cx="4663752" cy="1723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8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0" y="1723528"/>
            <a:ext cx="4663752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43083-E167-91ED-308A-CF60EEB755F8}"/>
              </a:ext>
            </a:extLst>
          </p:cNvPr>
          <p:cNvSpPr/>
          <p:nvPr/>
        </p:nvSpPr>
        <p:spPr>
          <a:xfrm>
            <a:off x="0" y="2067829"/>
            <a:ext cx="12192000" cy="3211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6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alert("hi " + </a:t>
            </a:r>
            <a:r>
              <a:rPr lang="en-US" sz="6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5F242-35FE-A0EA-03B9-232368061F8E}"/>
              </a:ext>
            </a:extLst>
          </p:cNvPr>
          <p:cNvSpPr/>
          <p:nvPr/>
        </p:nvSpPr>
        <p:spPr>
          <a:xfrm>
            <a:off x="2416628" y="4413103"/>
            <a:ext cx="9234196" cy="1210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r"/>
            <a:r>
              <a:rPr lang="en-US" sz="6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"Anthony"</a:t>
            </a:r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B194C-9DD2-F94F-D979-1DA85CF1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454" y="188806"/>
            <a:ext cx="3045914" cy="1678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0064F7-6758-0664-5C7E-0C62DEEC50D2}"/>
              </a:ext>
            </a:extLst>
          </p:cNvPr>
          <p:cNvSpPr/>
          <p:nvPr/>
        </p:nvSpPr>
        <p:spPr>
          <a:xfrm>
            <a:off x="6096000" y="5292096"/>
            <a:ext cx="4363616" cy="1210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spc="-7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↑</a:t>
            </a:r>
            <a:r>
              <a:rPr lang="en-US" sz="6600" spc="-7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argument</a:t>
            </a:r>
            <a:r>
              <a:rPr lang="en-US" sz="5400" spc="-7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3871981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5DB79B-9AC4-3B32-5A7C-7929BC614AA8}"/>
              </a:ext>
            </a:extLst>
          </p:cNvPr>
          <p:cNvSpPr/>
          <p:nvPr/>
        </p:nvSpPr>
        <p:spPr>
          <a:xfrm>
            <a:off x="1665515" y="3494313"/>
            <a:ext cx="2439954" cy="531845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21BC4-92DF-7520-FA24-761BEF41ED97}"/>
              </a:ext>
            </a:extLst>
          </p:cNvPr>
          <p:cNvSpPr/>
          <p:nvPr/>
        </p:nvSpPr>
        <p:spPr>
          <a:xfrm>
            <a:off x="3060441" y="1856792"/>
            <a:ext cx="8581052" cy="531845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324197" y="0"/>
            <a:ext cx="160996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8319796" y="-587829"/>
            <a:ext cx="3872204" cy="1577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returns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1" y="251927"/>
            <a:ext cx="8586480" cy="28045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34AE4-4527-262D-CCE2-202A3AC78AE4}"/>
              </a:ext>
            </a:extLst>
          </p:cNvPr>
          <p:cNvSpPr txBox="1"/>
          <p:nvPr/>
        </p:nvSpPr>
        <p:spPr>
          <a:xfrm>
            <a:off x="555172" y="1225182"/>
            <a:ext cx="117379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3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getMsg</a:t>
            </a:r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(name, greeting) {</a:t>
            </a:r>
          </a:p>
          <a:p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36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greeting + ", " + name + "..."; </a:t>
            </a:r>
          </a:p>
          <a:p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response = </a:t>
            </a:r>
            <a:r>
              <a:rPr lang="en-US" sz="3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getMsg</a:t>
            </a:r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("Clarice", "Hello");</a:t>
            </a:r>
          </a:p>
          <a:p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alert(response);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73842-7DED-960E-75C2-5BF8137A64E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885492" y="2388637"/>
            <a:ext cx="4236668" cy="1105676"/>
          </a:xfrm>
          <a:prstGeom prst="straightConnector1">
            <a:avLst/>
          </a:prstGeom>
          <a:ln w="38100" cap="rnd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6FDFD5-4C3A-2E50-38AA-6B2B77C9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469364"/>
            <a:ext cx="5567679" cy="1995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Top 10 films of Sir Anthony Hopkins – DW – 12/30/2017">
            <a:extLst>
              <a:ext uri="{FF2B5EF4-FFF2-40B4-BE49-F238E27FC236}">
                <a16:creationId xmlns:a16="http://schemas.microsoft.com/office/drawing/2014/main" id="{C15BDF05-5FFF-586D-CB31-6DE722C9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85" y="4681627"/>
            <a:ext cx="3558711" cy="200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66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B4546-9218-3912-8B33-906C9AF620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NSimSun</vt:lpstr>
      <vt:lpstr>Arial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13</cp:revision>
  <dcterms:created xsi:type="dcterms:W3CDTF">2023-04-28T14:40:16Z</dcterms:created>
  <dcterms:modified xsi:type="dcterms:W3CDTF">2023-05-12T16:59:20Z</dcterms:modified>
</cp:coreProperties>
</file>