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65" r:id="rId2"/>
    <p:sldId id="256" r:id="rId3"/>
    <p:sldId id="271" r:id="rId4"/>
    <p:sldId id="267" r:id="rId5"/>
    <p:sldId id="266" r:id="rId6"/>
    <p:sldId id="268" r:id="rId7"/>
    <p:sldId id="269" r:id="rId8"/>
    <p:sldId id="270"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6604" autoAdjust="0"/>
  </p:normalViewPr>
  <p:slideViewPr>
    <p:cSldViewPr snapToGrid="0">
      <p:cViewPr varScale="1">
        <p:scale>
          <a:sx n="95" d="100"/>
          <a:sy n="95" d="100"/>
        </p:scale>
        <p:origin x="105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AA94709-466A-4F2B-ADB5-F5FBEFBE28D4}" type="datetimeFigureOut">
              <a:rPr lang="en-US" smtClean="0"/>
              <a:t>5/16/2023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2C2C4F-C282-429C-B90C-179799D8B034}" type="slidenum">
              <a:rPr lang="en-US" smtClean="0"/>
              <a:t>‹#›</a:t>
            </a:fld>
            <a:endParaRPr lang="en-US"/>
          </a:p>
        </p:txBody>
      </p:sp>
    </p:spTree>
    <p:extLst>
      <p:ext uri="{BB962C8B-B14F-4D97-AF65-F5344CB8AC3E}">
        <p14:creationId xmlns:p14="http://schemas.microsoft.com/office/powerpoint/2010/main" val="2186207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Welcome slide – do introductions before jumping into the presentation.</a:t>
            </a:r>
          </a:p>
        </p:txBody>
      </p:sp>
      <p:sp>
        <p:nvSpPr>
          <p:cNvPr id="4" name="Slide Number Placeholder 3"/>
          <p:cNvSpPr>
            <a:spLocks noGrp="1"/>
          </p:cNvSpPr>
          <p:nvPr>
            <p:ph type="sldNum" sz="quarter" idx="5"/>
          </p:nvPr>
        </p:nvSpPr>
        <p:spPr/>
        <p:txBody>
          <a:bodyPr/>
          <a:lstStyle/>
          <a:p>
            <a:fld id="{AB2C2C4F-C282-429C-B90C-179799D8B034}" type="slidenum">
              <a:rPr lang="en-US" smtClean="0"/>
              <a:t>1</a:t>
            </a:fld>
            <a:endParaRPr lang="en-US"/>
          </a:p>
        </p:txBody>
      </p:sp>
    </p:spTree>
    <p:extLst>
      <p:ext uri="{BB962C8B-B14F-4D97-AF65-F5344CB8AC3E}">
        <p14:creationId xmlns:p14="http://schemas.microsoft.com/office/powerpoint/2010/main" val="20730028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Thank you! We appreciate you taking the time to participate in this program.</a:t>
            </a:r>
          </a:p>
        </p:txBody>
      </p:sp>
      <p:sp>
        <p:nvSpPr>
          <p:cNvPr id="4" name="Slide Number Placeholder 3"/>
          <p:cNvSpPr>
            <a:spLocks noGrp="1"/>
          </p:cNvSpPr>
          <p:nvPr>
            <p:ph type="sldNum" sz="quarter" idx="5"/>
          </p:nvPr>
        </p:nvSpPr>
        <p:spPr/>
        <p:txBody>
          <a:bodyPr/>
          <a:lstStyle/>
          <a:p>
            <a:fld id="{AB2C2C4F-C282-429C-B90C-179799D8B034}" type="slidenum">
              <a:rPr lang="en-US" smtClean="0"/>
              <a:t>2</a:t>
            </a:fld>
            <a:endParaRPr lang="en-US"/>
          </a:p>
        </p:txBody>
      </p:sp>
    </p:spTree>
    <p:extLst>
      <p:ext uri="{BB962C8B-B14F-4D97-AF65-F5344CB8AC3E}">
        <p14:creationId xmlns:p14="http://schemas.microsoft.com/office/powerpoint/2010/main" val="28567467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are here on behalf of the tech outreach team. Here’s a bit of background. Basically, we teach kids (and sometimes adults) how to code. And we’re going to do that for you!</a:t>
            </a:r>
          </a:p>
        </p:txBody>
      </p:sp>
      <p:sp>
        <p:nvSpPr>
          <p:cNvPr id="4" name="Slide Number Placeholder 3"/>
          <p:cNvSpPr>
            <a:spLocks noGrp="1"/>
          </p:cNvSpPr>
          <p:nvPr>
            <p:ph type="sldNum" sz="quarter" idx="5"/>
          </p:nvPr>
        </p:nvSpPr>
        <p:spPr/>
        <p:txBody>
          <a:bodyPr/>
          <a:lstStyle/>
          <a:p>
            <a:fld id="{AB2C2C4F-C282-429C-B90C-179799D8B034}" type="slidenum">
              <a:rPr lang="en-US" smtClean="0"/>
              <a:t>3</a:t>
            </a:fld>
            <a:endParaRPr lang="en-US"/>
          </a:p>
        </p:txBody>
      </p:sp>
    </p:spTree>
    <p:extLst>
      <p:ext uri="{BB962C8B-B14F-4D97-AF65-F5344CB8AC3E}">
        <p14:creationId xmlns:p14="http://schemas.microsoft.com/office/powerpoint/2010/main" val="36286588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are we going to cover? All of these topics! We’ll start briefly with HTML &amp; CSS, then move right into JavaScript. You may recognize some of these words, or maybe none of them, but by the end of this, you should be able to understand how all of them work.</a:t>
            </a:r>
          </a:p>
          <a:p>
            <a:endParaRPr lang="en-US" dirty="0"/>
          </a:p>
          <a:p>
            <a:r>
              <a:rPr lang="en-US" dirty="0"/>
              <a:t>This will be a crash course, so the pace will be quite quick; but the curriculum is designed to accommodate people with no experience whatsoever.</a:t>
            </a:r>
          </a:p>
        </p:txBody>
      </p:sp>
      <p:sp>
        <p:nvSpPr>
          <p:cNvPr id="4" name="Slide Number Placeholder 3"/>
          <p:cNvSpPr>
            <a:spLocks noGrp="1"/>
          </p:cNvSpPr>
          <p:nvPr>
            <p:ph type="sldNum" sz="quarter" idx="5"/>
          </p:nvPr>
        </p:nvSpPr>
        <p:spPr/>
        <p:txBody>
          <a:bodyPr/>
          <a:lstStyle/>
          <a:p>
            <a:fld id="{AB2C2C4F-C282-429C-B90C-179799D8B034}" type="slidenum">
              <a:rPr lang="en-US" smtClean="0"/>
              <a:t>4</a:t>
            </a:fld>
            <a:endParaRPr lang="en-US"/>
          </a:p>
        </p:txBody>
      </p:sp>
    </p:spTree>
    <p:extLst>
      <p:ext uri="{BB962C8B-B14F-4D97-AF65-F5344CB8AC3E}">
        <p14:creationId xmlns:p14="http://schemas.microsoft.com/office/powerpoint/2010/main" val="343831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know you all have different experience levels – but we believe that </a:t>
            </a:r>
            <a:r>
              <a:rPr lang="en-US" b="1" dirty="0"/>
              <a:t>everybody here</a:t>
            </a:r>
            <a:r>
              <a:rPr lang="en-US" b="0" dirty="0"/>
              <a:t>, regardless of experience, will be able to find some value in each lesson. There is a purposeful mix of experience in this group – so if you have more experience, this is a great opportunity to help your fellow participants who might have less experience! Strengthening your fundamental knowledge of programming can be quite valuable, and helping others learn is a great way to do that.</a:t>
            </a:r>
          </a:p>
          <a:p>
            <a:endParaRPr lang="en-US" b="0" dirty="0"/>
          </a:p>
          <a:p>
            <a:r>
              <a:rPr lang="en-US" b="0" dirty="0"/>
              <a:t>All that said</a:t>
            </a:r>
            <a:r>
              <a:rPr lang="en-US" b="0"/>
              <a:t>, we </a:t>
            </a:r>
            <a:r>
              <a:rPr lang="en-US" b="0" dirty="0"/>
              <a:t>have two approaches…</a:t>
            </a:r>
          </a:p>
          <a:p>
            <a:endParaRPr lang="en-US" b="0" dirty="0"/>
          </a:p>
          <a:p>
            <a:r>
              <a:rPr lang="en-US" b="0" dirty="0"/>
              <a:t>First, the basic approach. This is for folks who have never seen this before, and are just starting out. We’re going to make sure you walk away with a fundamental knowledge of these topics.</a:t>
            </a:r>
          </a:p>
          <a:p>
            <a:endParaRPr lang="en-US" b="0" dirty="0"/>
          </a:p>
          <a:p>
            <a:r>
              <a:rPr lang="en-US" b="0" dirty="0"/>
              <a:t>Next, the advanced approach. This will be for people who have already learned these concepts, but may want to dive a little deeper into more advanced concepts. So even if you aced the pre-program assessment, and you know everything there is to know about HTML, CSS, and JavaScript, we’ll try to show you some things you’ve never seen before.</a:t>
            </a:r>
          </a:p>
          <a:p>
            <a:endParaRPr lang="en-US" b="0" dirty="0"/>
          </a:p>
          <a:p>
            <a:r>
              <a:rPr lang="en-US" b="0" dirty="0"/>
              <a:t>We have quite a few topics to cover, so we will be moving </a:t>
            </a:r>
            <a:r>
              <a:rPr lang="en-US" b="0" i="1" dirty="0"/>
              <a:t>fast</a:t>
            </a:r>
            <a:r>
              <a:rPr lang="en-US" b="0" i="0" dirty="0"/>
              <a:t>. That said, please don’t hesitate to stop us if we need to review something. Speaking of things you should do…</a:t>
            </a:r>
            <a:endParaRPr lang="en-US" dirty="0"/>
          </a:p>
        </p:txBody>
      </p:sp>
      <p:sp>
        <p:nvSpPr>
          <p:cNvPr id="4" name="Slide Number Placeholder 3"/>
          <p:cNvSpPr>
            <a:spLocks noGrp="1"/>
          </p:cNvSpPr>
          <p:nvPr>
            <p:ph type="sldNum" sz="quarter" idx="5"/>
          </p:nvPr>
        </p:nvSpPr>
        <p:spPr/>
        <p:txBody>
          <a:bodyPr/>
          <a:lstStyle/>
          <a:p>
            <a:fld id="{AB2C2C4F-C282-429C-B90C-179799D8B034}" type="slidenum">
              <a:rPr lang="en-US" smtClean="0"/>
              <a:t>5</a:t>
            </a:fld>
            <a:endParaRPr lang="en-US"/>
          </a:p>
        </p:txBody>
      </p:sp>
    </p:spTree>
    <p:extLst>
      <p:ext uri="{BB962C8B-B14F-4D97-AF65-F5344CB8AC3E}">
        <p14:creationId xmlns:p14="http://schemas.microsoft.com/office/powerpoint/2010/main" val="7072672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some basic expectations for you.</a:t>
            </a:r>
          </a:p>
          <a:p>
            <a:endParaRPr lang="en-US" dirty="0"/>
          </a:p>
          <a:p>
            <a:r>
              <a:rPr lang="en-US" dirty="0"/>
              <a:t>Please, please, please participate. It will make the experience better for you, for us, for everybody.</a:t>
            </a:r>
          </a:p>
          <a:p>
            <a:endParaRPr lang="en-US" dirty="0"/>
          </a:p>
          <a:p>
            <a:r>
              <a:rPr lang="en-US" dirty="0"/>
              <a:t>Please ask questions. We don’t know what you don’t know, so don’t be afraid to speak up!</a:t>
            </a:r>
          </a:p>
          <a:p>
            <a:endParaRPr lang="en-US" dirty="0"/>
          </a:p>
          <a:p>
            <a:r>
              <a:rPr lang="en-US" dirty="0"/>
              <a:t>And make sure to communicate your needs. If you’re feeling bored, or feeling overwhelmed, or need a break, let us know!</a:t>
            </a:r>
          </a:p>
          <a:p>
            <a:endParaRPr lang="en-US" dirty="0"/>
          </a:p>
          <a:p>
            <a:r>
              <a:rPr lang="en-US" dirty="0"/>
              <a:t>We are going to try our best, but this </a:t>
            </a:r>
            <a:r>
              <a:rPr lang="en-US" i="1" dirty="0"/>
              <a:t>is</a:t>
            </a:r>
            <a:r>
              <a:rPr lang="en-US" i="0" dirty="0"/>
              <a:t> the first time we’ve ever done anything like this. Please bear with us as we go, and be flexible if we have to change things around!</a:t>
            </a:r>
          </a:p>
          <a:p>
            <a:endParaRPr lang="en-US" i="0" dirty="0"/>
          </a:p>
          <a:p>
            <a:r>
              <a:rPr lang="en-US" i="0" dirty="0"/>
              <a:t>Finally, we expect you to learn. That’s why you’re here! So how will that learning take place?</a:t>
            </a:r>
            <a:endParaRPr lang="en-US" dirty="0"/>
          </a:p>
        </p:txBody>
      </p:sp>
      <p:sp>
        <p:nvSpPr>
          <p:cNvPr id="4" name="Slide Number Placeholder 3"/>
          <p:cNvSpPr>
            <a:spLocks noGrp="1"/>
          </p:cNvSpPr>
          <p:nvPr>
            <p:ph type="sldNum" sz="quarter" idx="5"/>
          </p:nvPr>
        </p:nvSpPr>
        <p:spPr/>
        <p:txBody>
          <a:bodyPr/>
          <a:lstStyle/>
          <a:p>
            <a:fld id="{AB2C2C4F-C282-429C-B90C-179799D8B034}" type="slidenum">
              <a:rPr lang="en-US" smtClean="0"/>
              <a:t>6</a:t>
            </a:fld>
            <a:endParaRPr lang="en-US"/>
          </a:p>
        </p:txBody>
      </p:sp>
    </p:spTree>
    <p:extLst>
      <p:ext uri="{BB962C8B-B14F-4D97-AF65-F5344CB8AC3E}">
        <p14:creationId xmlns:p14="http://schemas.microsoft.com/office/powerpoint/2010/main" val="31805872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get into a tiny bit of pedagogy – don’t worry if you don’t know what that is; it just means philosophy about teaching. Teaching!</a:t>
            </a:r>
          </a:p>
          <a:p>
            <a:endParaRPr lang="en-US" dirty="0"/>
          </a:p>
          <a:p>
            <a:r>
              <a:rPr lang="en-US" dirty="0"/>
              <a:t>We often refer to programs like this as “training,” but I like to think of them as “teaching.” those might be synonymous to most of you, but I think there is a key difference; </a:t>
            </a:r>
            <a:r>
              <a:rPr lang="en-US" i="1" dirty="0"/>
              <a:t>training</a:t>
            </a:r>
            <a:r>
              <a:rPr lang="en-US" i="0" dirty="0"/>
              <a:t> is all about showing you how to follow discrete steps to complete processes. Training shows you how to do something. To me, </a:t>
            </a:r>
            <a:r>
              <a:rPr lang="en-US" i="1" dirty="0"/>
              <a:t>teaching</a:t>
            </a:r>
            <a:r>
              <a:rPr lang="en-US" i="0" dirty="0"/>
              <a:t> is all about helping you learn how to think about these concepts, and discover solutions on your own. Web development requires creativity; you may have to do something no one has ever done before. To me, that is something that should be </a:t>
            </a:r>
            <a:r>
              <a:rPr lang="en-US" i="1" dirty="0"/>
              <a:t>taught</a:t>
            </a:r>
            <a:r>
              <a:rPr lang="en-US" i="0" dirty="0"/>
              <a:t>, not </a:t>
            </a:r>
            <a:r>
              <a:rPr lang="en-US" i="1" dirty="0"/>
              <a:t>trained</a:t>
            </a:r>
            <a:r>
              <a:rPr lang="en-US" i="0" dirty="0"/>
              <a:t>.</a:t>
            </a:r>
          </a:p>
          <a:p>
            <a:endParaRPr lang="en-US" i="0" dirty="0"/>
          </a:p>
          <a:p>
            <a:r>
              <a:rPr lang="en-US" i="0" dirty="0"/>
              <a:t>One other key point – the tech outreach team usually works with kids. This is quite a bit different… but is it really? Do you all like candy? Do you like having fun? I hope so, because there’s some “childlike” material in this program. Hopefully it’s all “childlike” and not “childish.” It has been a little bit adult-</a:t>
            </a:r>
            <a:r>
              <a:rPr lang="en-US" i="0" dirty="0" err="1"/>
              <a:t>ified</a:t>
            </a:r>
            <a:r>
              <a:rPr lang="en-US" i="0" dirty="0"/>
              <a:t>, but there may still be some remnants of kid-teaching throughout. Just wanted to give everybody a heads up </a:t>
            </a:r>
            <a:r>
              <a:rPr lang="en-US" i="0" dirty="0">
                <a:sym typeface="Wingdings" panose="05000000000000000000" pitchFamily="2" charset="2"/>
              </a:rPr>
              <a:t></a:t>
            </a:r>
            <a:endParaRPr lang="en-US" dirty="0"/>
          </a:p>
        </p:txBody>
      </p:sp>
      <p:sp>
        <p:nvSpPr>
          <p:cNvPr id="4" name="Slide Number Placeholder 3"/>
          <p:cNvSpPr>
            <a:spLocks noGrp="1"/>
          </p:cNvSpPr>
          <p:nvPr>
            <p:ph type="sldNum" sz="quarter" idx="5"/>
          </p:nvPr>
        </p:nvSpPr>
        <p:spPr/>
        <p:txBody>
          <a:bodyPr/>
          <a:lstStyle/>
          <a:p>
            <a:fld id="{AB2C2C4F-C282-429C-B90C-179799D8B034}" type="slidenum">
              <a:rPr lang="en-US" smtClean="0"/>
              <a:t>7</a:t>
            </a:fld>
            <a:endParaRPr lang="en-US"/>
          </a:p>
        </p:txBody>
      </p:sp>
    </p:spTree>
    <p:extLst>
      <p:ext uri="{BB962C8B-B14F-4D97-AF65-F5344CB8AC3E}">
        <p14:creationId xmlns:p14="http://schemas.microsoft.com/office/powerpoint/2010/main" val="33193189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you might be wondering why you are here. Well…</a:t>
            </a:r>
          </a:p>
          <a:p>
            <a:endParaRPr lang="en-US" dirty="0"/>
          </a:p>
          <a:p>
            <a:r>
              <a:rPr lang="en-US" dirty="0"/>
              <a:t>You have to be here. But that’s not all.</a:t>
            </a:r>
          </a:p>
          <a:p>
            <a:endParaRPr lang="en-US" dirty="0"/>
          </a:p>
          <a:p>
            <a:r>
              <a:rPr lang="en-US" dirty="0"/>
              <a:t>These concepts will help you work with products like </a:t>
            </a:r>
            <a:r>
              <a:rPr lang="en-US" dirty="0" err="1"/>
              <a:t>Nuxeo</a:t>
            </a:r>
            <a:r>
              <a:rPr lang="en-US" dirty="0"/>
              <a:t> and Alfresco.</a:t>
            </a:r>
          </a:p>
          <a:p>
            <a:endParaRPr lang="en-US" dirty="0"/>
          </a:p>
          <a:p>
            <a:r>
              <a:rPr lang="en-US" dirty="0"/>
              <a:t>These skills will also translate to several different areas – and even if you already know them, it never hurts to practice and expand your knowledge.</a:t>
            </a:r>
          </a:p>
          <a:p>
            <a:endParaRPr lang="en-US" dirty="0"/>
          </a:p>
          <a:p>
            <a:r>
              <a:rPr lang="en-US" dirty="0"/>
              <a:t>The web is going to enable the future – technologies like cloud, ai, and </a:t>
            </a:r>
            <a:r>
              <a:rPr lang="en-US" dirty="0" err="1"/>
              <a:t>vr</a:t>
            </a:r>
            <a:r>
              <a:rPr lang="en-US" dirty="0"/>
              <a:t> may be surfaced through the web.</a:t>
            </a:r>
          </a:p>
          <a:p>
            <a:endParaRPr lang="en-US" dirty="0"/>
          </a:p>
          <a:p>
            <a:r>
              <a:rPr lang="en-US" dirty="0"/>
              <a:t>And finally, making websites is fun. I really believe that, and I hope that you have a lot of fun with this program!</a:t>
            </a:r>
          </a:p>
        </p:txBody>
      </p:sp>
      <p:sp>
        <p:nvSpPr>
          <p:cNvPr id="4" name="Slide Number Placeholder 3"/>
          <p:cNvSpPr>
            <a:spLocks noGrp="1"/>
          </p:cNvSpPr>
          <p:nvPr>
            <p:ph type="sldNum" sz="quarter" idx="5"/>
          </p:nvPr>
        </p:nvSpPr>
        <p:spPr/>
        <p:txBody>
          <a:bodyPr/>
          <a:lstStyle/>
          <a:p>
            <a:fld id="{AB2C2C4F-C282-429C-B90C-179799D8B034}" type="slidenum">
              <a:rPr lang="en-US" smtClean="0"/>
              <a:t>8</a:t>
            </a:fld>
            <a:endParaRPr lang="en-US"/>
          </a:p>
        </p:txBody>
      </p:sp>
    </p:spTree>
    <p:extLst>
      <p:ext uri="{BB962C8B-B14F-4D97-AF65-F5344CB8AC3E}">
        <p14:creationId xmlns:p14="http://schemas.microsoft.com/office/powerpoint/2010/main" val="11493211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That’s it, anyone have any questions?</a:t>
            </a:r>
          </a:p>
        </p:txBody>
      </p:sp>
      <p:sp>
        <p:nvSpPr>
          <p:cNvPr id="4" name="Slide Number Placeholder 3"/>
          <p:cNvSpPr>
            <a:spLocks noGrp="1"/>
          </p:cNvSpPr>
          <p:nvPr>
            <p:ph type="sldNum" sz="quarter" idx="5"/>
          </p:nvPr>
        </p:nvSpPr>
        <p:spPr/>
        <p:txBody>
          <a:bodyPr/>
          <a:lstStyle/>
          <a:p>
            <a:fld id="{AB2C2C4F-C282-429C-B90C-179799D8B034}" type="slidenum">
              <a:rPr lang="en-US" smtClean="0"/>
              <a:t>9</a:t>
            </a:fld>
            <a:endParaRPr lang="en-US"/>
          </a:p>
        </p:txBody>
      </p:sp>
    </p:spTree>
    <p:extLst>
      <p:ext uri="{BB962C8B-B14F-4D97-AF65-F5344CB8AC3E}">
        <p14:creationId xmlns:p14="http://schemas.microsoft.com/office/powerpoint/2010/main" val="6904301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28B45-A041-584F-2F41-A4ECF8BEE5A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951B6CB-0045-20D4-8A8A-AD0749F05F8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608B8C8-F47C-C44A-41CA-B5CD661AC1E0}"/>
              </a:ext>
            </a:extLst>
          </p:cNvPr>
          <p:cNvSpPr>
            <a:spLocks noGrp="1"/>
          </p:cNvSpPr>
          <p:nvPr>
            <p:ph type="dt" sz="half" idx="10"/>
          </p:nvPr>
        </p:nvSpPr>
        <p:spPr/>
        <p:txBody>
          <a:bodyPr/>
          <a:lstStyle/>
          <a:p>
            <a:fld id="{2A3A4CF3-FEF0-4F19-A95E-E3BEC29F619C}" type="datetimeFigureOut">
              <a:rPr lang="en-US" smtClean="0"/>
              <a:t>5/16/2023</a:t>
            </a:fld>
            <a:endParaRPr lang="en-US"/>
          </a:p>
        </p:txBody>
      </p:sp>
      <p:sp>
        <p:nvSpPr>
          <p:cNvPr id="5" name="Footer Placeholder 4">
            <a:extLst>
              <a:ext uri="{FF2B5EF4-FFF2-40B4-BE49-F238E27FC236}">
                <a16:creationId xmlns:a16="http://schemas.microsoft.com/office/drawing/2014/main" id="{1D5AA4DB-667D-306F-DFED-F999E07C58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813DE8-7F24-8695-4D12-A4C3950E6337}"/>
              </a:ext>
            </a:extLst>
          </p:cNvPr>
          <p:cNvSpPr>
            <a:spLocks noGrp="1"/>
          </p:cNvSpPr>
          <p:nvPr>
            <p:ph type="sldNum" sz="quarter" idx="12"/>
          </p:nvPr>
        </p:nvSpPr>
        <p:spPr/>
        <p:txBody>
          <a:bodyPr/>
          <a:lstStyle/>
          <a:p>
            <a:fld id="{A9F007D2-1DDD-4A99-89FD-0FAB3D5CCF4F}" type="slidenum">
              <a:rPr lang="en-US" smtClean="0"/>
              <a:t>‹#›</a:t>
            </a:fld>
            <a:endParaRPr lang="en-US"/>
          </a:p>
        </p:txBody>
      </p:sp>
    </p:spTree>
    <p:extLst>
      <p:ext uri="{BB962C8B-B14F-4D97-AF65-F5344CB8AC3E}">
        <p14:creationId xmlns:p14="http://schemas.microsoft.com/office/powerpoint/2010/main" val="2119884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6E747-1D8C-B637-7687-CAD186955A3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BF5C180-C4CA-2345-72DC-9D7CBF0854C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DCB9CB-9418-7984-258F-1A21B00C9DA6}"/>
              </a:ext>
            </a:extLst>
          </p:cNvPr>
          <p:cNvSpPr>
            <a:spLocks noGrp="1"/>
          </p:cNvSpPr>
          <p:nvPr>
            <p:ph type="dt" sz="half" idx="10"/>
          </p:nvPr>
        </p:nvSpPr>
        <p:spPr/>
        <p:txBody>
          <a:bodyPr/>
          <a:lstStyle/>
          <a:p>
            <a:fld id="{2A3A4CF3-FEF0-4F19-A95E-E3BEC29F619C}" type="datetimeFigureOut">
              <a:rPr lang="en-US" smtClean="0"/>
              <a:t>5/16/2023</a:t>
            </a:fld>
            <a:endParaRPr lang="en-US"/>
          </a:p>
        </p:txBody>
      </p:sp>
      <p:sp>
        <p:nvSpPr>
          <p:cNvPr id="5" name="Footer Placeholder 4">
            <a:extLst>
              <a:ext uri="{FF2B5EF4-FFF2-40B4-BE49-F238E27FC236}">
                <a16:creationId xmlns:a16="http://schemas.microsoft.com/office/drawing/2014/main" id="{CF1E710A-8DE4-0825-FAE9-7426D0D426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A86345-D0F9-7B3A-E9B8-7B30803A1A7C}"/>
              </a:ext>
            </a:extLst>
          </p:cNvPr>
          <p:cNvSpPr>
            <a:spLocks noGrp="1"/>
          </p:cNvSpPr>
          <p:nvPr>
            <p:ph type="sldNum" sz="quarter" idx="12"/>
          </p:nvPr>
        </p:nvSpPr>
        <p:spPr/>
        <p:txBody>
          <a:bodyPr/>
          <a:lstStyle/>
          <a:p>
            <a:fld id="{A9F007D2-1DDD-4A99-89FD-0FAB3D5CCF4F}" type="slidenum">
              <a:rPr lang="en-US" smtClean="0"/>
              <a:t>‹#›</a:t>
            </a:fld>
            <a:endParaRPr lang="en-US"/>
          </a:p>
        </p:txBody>
      </p:sp>
    </p:spTree>
    <p:extLst>
      <p:ext uri="{BB962C8B-B14F-4D97-AF65-F5344CB8AC3E}">
        <p14:creationId xmlns:p14="http://schemas.microsoft.com/office/powerpoint/2010/main" val="20213525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A2E812B-1803-EE53-5159-4BED672E599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3291E2F-4901-1A58-1AC9-C0D8684DF24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16AA31-D8A7-1093-31BA-BA678F68DD4F}"/>
              </a:ext>
            </a:extLst>
          </p:cNvPr>
          <p:cNvSpPr>
            <a:spLocks noGrp="1"/>
          </p:cNvSpPr>
          <p:nvPr>
            <p:ph type="dt" sz="half" idx="10"/>
          </p:nvPr>
        </p:nvSpPr>
        <p:spPr/>
        <p:txBody>
          <a:bodyPr/>
          <a:lstStyle/>
          <a:p>
            <a:fld id="{2A3A4CF3-FEF0-4F19-A95E-E3BEC29F619C}" type="datetimeFigureOut">
              <a:rPr lang="en-US" smtClean="0"/>
              <a:t>5/16/2023</a:t>
            </a:fld>
            <a:endParaRPr lang="en-US"/>
          </a:p>
        </p:txBody>
      </p:sp>
      <p:sp>
        <p:nvSpPr>
          <p:cNvPr id="5" name="Footer Placeholder 4">
            <a:extLst>
              <a:ext uri="{FF2B5EF4-FFF2-40B4-BE49-F238E27FC236}">
                <a16:creationId xmlns:a16="http://schemas.microsoft.com/office/drawing/2014/main" id="{1E94D634-3FEB-E24C-B2B4-125A542A73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CEE98C9-E620-E35E-7E03-F9FE4ECBD0C1}"/>
              </a:ext>
            </a:extLst>
          </p:cNvPr>
          <p:cNvSpPr>
            <a:spLocks noGrp="1"/>
          </p:cNvSpPr>
          <p:nvPr>
            <p:ph type="sldNum" sz="quarter" idx="12"/>
          </p:nvPr>
        </p:nvSpPr>
        <p:spPr/>
        <p:txBody>
          <a:bodyPr/>
          <a:lstStyle/>
          <a:p>
            <a:fld id="{A9F007D2-1DDD-4A99-89FD-0FAB3D5CCF4F}" type="slidenum">
              <a:rPr lang="en-US" smtClean="0"/>
              <a:t>‹#›</a:t>
            </a:fld>
            <a:endParaRPr lang="en-US"/>
          </a:p>
        </p:txBody>
      </p:sp>
    </p:spTree>
    <p:extLst>
      <p:ext uri="{BB962C8B-B14F-4D97-AF65-F5344CB8AC3E}">
        <p14:creationId xmlns:p14="http://schemas.microsoft.com/office/powerpoint/2010/main" val="42767087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29D90-F0F1-C9DE-686F-5C857567101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89F1D6E-94DE-CD4D-DBBC-6CDA67889B5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E1EAB3-8689-48B9-81AC-63E5C41E7511}"/>
              </a:ext>
            </a:extLst>
          </p:cNvPr>
          <p:cNvSpPr>
            <a:spLocks noGrp="1"/>
          </p:cNvSpPr>
          <p:nvPr>
            <p:ph type="dt" sz="half" idx="10"/>
          </p:nvPr>
        </p:nvSpPr>
        <p:spPr/>
        <p:txBody>
          <a:bodyPr/>
          <a:lstStyle/>
          <a:p>
            <a:fld id="{2A3A4CF3-FEF0-4F19-A95E-E3BEC29F619C}" type="datetimeFigureOut">
              <a:rPr lang="en-US" smtClean="0"/>
              <a:t>5/16/2023</a:t>
            </a:fld>
            <a:endParaRPr lang="en-US"/>
          </a:p>
        </p:txBody>
      </p:sp>
      <p:sp>
        <p:nvSpPr>
          <p:cNvPr id="5" name="Footer Placeholder 4">
            <a:extLst>
              <a:ext uri="{FF2B5EF4-FFF2-40B4-BE49-F238E27FC236}">
                <a16:creationId xmlns:a16="http://schemas.microsoft.com/office/drawing/2014/main" id="{8A93DC7C-E14C-4D2E-6DCF-A269059550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96ACAD-374D-74B2-E0A4-6B1E755ED705}"/>
              </a:ext>
            </a:extLst>
          </p:cNvPr>
          <p:cNvSpPr>
            <a:spLocks noGrp="1"/>
          </p:cNvSpPr>
          <p:nvPr>
            <p:ph type="sldNum" sz="quarter" idx="12"/>
          </p:nvPr>
        </p:nvSpPr>
        <p:spPr/>
        <p:txBody>
          <a:bodyPr/>
          <a:lstStyle/>
          <a:p>
            <a:fld id="{A9F007D2-1DDD-4A99-89FD-0FAB3D5CCF4F}" type="slidenum">
              <a:rPr lang="en-US" smtClean="0"/>
              <a:t>‹#›</a:t>
            </a:fld>
            <a:endParaRPr lang="en-US"/>
          </a:p>
        </p:txBody>
      </p:sp>
    </p:spTree>
    <p:extLst>
      <p:ext uri="{BB962C8B-B14F-4D97-AF65-F5344CB8AC3E}">
        <p14:creationId xmlns:p14="http://schemas.microsoft.com/office/powerpoint/2010/main" val="5242263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7A244-146A-8726-003A-E8BD57B913A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128CC30-31AB-DCE4-69B4-868316719D3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2180298-C234-E2BB-1AC9-E4D421384BC8}"/>
              </a:ext>
            </a:extLst>
          </p:cNvPr>
          <p:cNvSpPr>
            <a:spLocks noGrp="1"/>
          </p:cNvSpPr>
          <p:nvPr>
            <p:ph type="dt" sz="half" idx="10"/>
          </p:nvPr>
        </p:nvSpPr>
        <p:spPr/>
        <p:txBody>
          <a:bodyPr/>
          <a:lstStyle/>
          <a:p>
            <a:fld id="{2A3A4CF3-FEF0-4F19-A95E-E3BEC29F619C}" type="datetimeFigureOut">
              <a:rPr lang="en-US" smtClean="0"/>
              <a:t>5/16/2023</a:t>
            </a:fld>
            <a:endParaRPr lang="en-US"/>
          </a:p>
        </p:txBody>
      </p:sp>
      <p:sp>
        <p:nvSpPr>
          <p:cNvPr id="5" name="Footer Placeholder 4">
            <a:extLst>
              <a:ext uri="{FF2B5EF4-FFF2-40B4-BE49-F238E27FC236}">
                <a16:creationId xmlns:a16="http://schemas.microsoft.com/office/drawing/2014/main" id="{17905CA5-6D75-2FC0-14DC-6CFDE95A05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971879-6635-5EDE-9C48-D78BAF6F848D}"/>
              </a:ext>
            </a:extLst>
          </p:cNvPr>
          <p:cNvSpPr>
            <a:spLocks noGrp="1"/>
          </p:cNvSpPr>
          <p:nvPr>
            <p:ph type="sldNum" sz="quarter" idx="12"/>
          </p:nvPr>
        </p:nvSpPr>
        <p:spPr/>
        <p:txBody>
          <a:bodyPr/>
          <a:lstStyle/>
          <a:p>
            <a:fld id="{A9F007D2-1DDD-4A99-89FD-0FAB3D5CCF4F}" type="slidenum">
              <a:rPr lang="en-US" smtClean="0"/>
              <a:t>‹#›</a:t>
            </a:fld>
            <a:endParaRPr lang="en-US"/>
          </a:p>
        </p:txBody>
      </p:sp>
    </p:spTree>
    <p:extLst>
      <p:ext uri="{BB962C8B-B14F-4D97-AF65-F5344CB8AC3E}">
        <p14:creationId xmlns:p14="http://schemas.microsoft.com/office/powerpoint/2010/main" val="3960381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7D74BF-E9A1-624F-EDBB-3AA4A2F75B4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AD9E7AF-7C6A-11E5-3B44-4F5C042FA03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B85DB24-4360-99A6-93E8-AE4369B04FD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1A08B53-FB5E-1664-7DC2-45997A5D15F2}"/>
              </a:ext>
            </a:extLst>
          </p:cNvPr>
          <p:cNvSpPr>
            <a:spLocks noGrp="1"/>
          </p:cNvSpPr>
          <p:nvPr>
            <p:ph type="dt" sz="half" idx="10"/>
          </p:nvPr>
        </p:nvSpPr>
        <p:spPr/>
        <p:txBody>
          <a:bodyPr/>
          <a:lstStyle/>
          <a:p>
            <a:fld id="{2A3A4CF3-FEF0-4F19-A95E-E3BEC29F619C}" type="datetimeFigureOut">
              <a:rPr lang="en-US" smtClean="0"/>
              <a:t>5/16/2023</a:t>
            </a:fld>
            <a:endParaRPr lang="en-US"/>
          </a:p>
        </p:txBody>
      </p:sp>
      <p:sp>
        <p:nvSpPr>
          <p:cNvPr id="6" name="Footer Placeholder 5">
            <a:extLst>
              <a:ext uri="{FF2B5EF4-FFF2-40B4-BE49-F238E27FC236}">
                <a16:creationId xmlns:a16="http://schemas.microsoft.com/office/drawing/2014/main" id="{4441BDA5-E43C-8A0C-81EB-8FEDBD1C9BC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92DEDF0-E670-F5B9-E8D2-FEB94CAA94CB}"/>
              </a:ext>
            </a:extLst>
          </p:cNvPr>
          <p:cNvSpPr>
            <a:spLocks noGrp="1"/>
          </p:cNvSpPr>
          <p:nvPr>
            <p:ph type="sldNum" sz="quarter" idx="12"/>
          </p:nvPr>
        </p:nvSpPr>
        <p:spPr/>
        <p:txBody>
          <a:bodyPr/>
          <a:lstStyle/>
          <a:p>
            <a:fld id="{A9F007D2-1DDD-4A99-89FD-0FAB3D5CCF4F}" type="slidenum">
              <a:rPr lang="en-US" smtClean="0"/>
              <a:t>‹#›</a:t>
            </a:fld>
            <a:endParaRPr lang="en-US"/>
          </a:p>
        </p:txBody>
      </p:sp>
    </p:spTree>
    <p:extLst>
      <p:ext uri="{BB962C8B-B14F-4D97-AF65-F5344CB8AC3E}">
        <p14:creationId xmlns:p14="http://schemas.microsoft.com/office/powerpoint/2010/main" val="27156851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68029A-1BC5-7FB2-394B-1F5BD16339A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9ADE739-0D72-3551-F522-509B5000572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8B2ECFE-B6DD-F81B-660F-3FA4502EDC1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AE84714-1AC3-4296-BE32-52B4CBBA95F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14FA668-6803-1EBA-FD21-9C10EB81051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910759E-5154-800C-D43D-156FF4A70616}"/>
              </a:ext>
            </a:extLst>
          </p:cNvPr>
          <p:cNvSpPr>
            <a:spLocks noGrp="1"/>
          </p:cNvSpPr>
          <p:nvPr>
            <p:ph type="dt" sz="half" idx="10"/>
          </p:nvPr>
        </p:nvSpPr>
        <p:spPr/>
        <p:txBody>
          <a:bodyPr/>
          <a:lstStyle/>
          <a:p>
            <a:fld id="{2A3A4CF3-FEF0-4F19-A95E-E3BEC29F619C}" type="datetimeFigureOut">
              <a:rPr lang="en-US" smtClean="0"/>
              <a:t>5/16/2023</a:t>
            </a:fld>
            <a:endParaRPr lang="en-US"/>
          </a:p>
        </p:txBody>
      </p:sp>
      <p:sp>
        <p:nvSpPr>
          <p:cNvPr id="8" name="Footer Placeholder 7">
            <a:extLst>
              <a:ext uri="{FF2B5EF4-FFF2-40B4-BE49-F238E27FC236}">
                <a16:creationId xmlns:a16="http://schemas.microsoft.com/office/drawing/2014/main" id="{E1A93A72-EA6E-6E38-7EA7-3FA0676F74A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648A6E4-69E5-5476-0974-872BD8143791}"/>
              </a:ext>
            </a:extLst>
          </p:cNvPr>
          <p:cNvSpPr>
            <a:spLocks noGrp="1"/>
          </p:cNvSpPr>
          <p:nvPr>
            <p:ph type="sldNum" sz="quarter" idx="12"/>
          </p:nvPr>
        </p:nvSpPr>
        <p:spPr/>
        <p:txBody>
          <a:bodyPr/>
          <a:lstStyle/>
          <a:p>
            <a:fld id="{A9F007D2-1DDD-4A99-89FD-0FAB3D5CCF4F}" type="slidenum">
              <a:rPr lang="en-US" smtClean="0"/>
              <a:t>‹#›</a:t>
            </a:fld>
            <a:endParaRPr lang="en-US"/>
          </a:p>
        </p:txBody>
      </p:sp>
    </p:spTree>
    <p:extLst>
      <p:ext uri="{BB962C8B-B14F-4D97-AF65-F5344CB8AC3E}">
        <p14:creationId xmlns:p14="http://schemas.microsoft.com/office/powerpoint/2010/main" val="7734515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CD366F-734F-B6D5-129D-25BBFC58D18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3215154-B1CD-028B-1472-A5FE4A436D34}"/>
              </a:ext>
            </a:extLst>
          </p:cNvPr>
          <p:cNvSpPr>
            <a:spLocks noGrp="1"/>
          </p:cNvSpPr>
          <p:nvPr>
            <p:ph type="dt" sz="half" idx="10"/>
          </p:nvPr>
        </p:nvSpPr>
        <p:spPr/>
        <p:txBody>
          <a:bodyPr/>
          <a:lstStyle/>
          <a:p>
            <a:fld id="{2A3A4CF3-FEF0-4F19-A95E-E3BEC29F619C}" type="datetimeFigureOut">
              <a:rPr lang="en-US" smtClean="0"/>
              <a:t>5/16/2023</a:t>
            </a:fld>
            <a:endParaRPr lang="en-US"/>
          </a:p>
        </p:txBody>
      </p:sp>
      <p:sp>
        <p:nvSpPr>
          <p:cNvPr id="4" name="Footer Placeholder 3">
            <a:extLst>
              <a:ext uri="{FF2B5EF4-FFF2-40B4-BE49-F238E27FC236}">
                <a16:creationId xmlns:a16="http://schemas.microsoft.com/office/drawing/2014/main" id="{3F4C0BA9-D6EB-88FA-2936-2CD177717D8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B93731D-40F0-9180-F1F9-8E737E3F6C94}"/>
              </a:ext>
            </a:extLst>
          </p:cNvPr>
          <p:cNvSpPr>
            <a:spLocks noGrp="1"/>
          </p:cNvSpPr>
          <p:nvPr>
            <p:ph type="sldNum" sz="quarter" idx="12"/>
          </p:nvPr>
        </p:nvSpPr>
        <p:spPr/>
        <p:txBody>
          <a:bodyPr/>
          <a:lstStyle/>
          <a:p>
            <a:fld id="{A9F007D2-1DDD-4A99-89FD-0FAB3D5CCF4F}" type="slidenum">
              <a:rPr lang="en-US" smtClean="0"/>
              <a:t>‹#›</a:t>
            </a:fld>
            <a:endParaRPr lang="en-US"/>
          </a:p>
        </p:txBody>
      </p:sp>
    </p:spTree>
    <p:extLst>
      <p:ext uri="{BB962C8B-B14F-4D97-AF65-F5344CB8AC3E}">
        <p14:creationId xmlns:p14="http://schemas.microsoft.com/office/powerpoint/2010/main" val="11630172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37105D3-9906-2B81-E570-7761AFC3798B}"/>
              </a:ext>
            </a:extLst>
          </p:cNvPr>
          <p:cNvSpPr>
            <a:spLocks noGrp="1"/>
          </p:cNvSpPr>
          <p:nvPr>
            <p:ph type="dt" sz="half" idx="10"/>
          </p:nvPr>
        </p:nvSpPr>
        <p:spPr/>
        <p:txBody>
          <a:bodyPr/>
          <a:lstStyle/>
          <a:p>
            <a:fld id="{2A3A4CF3-FEF0-4F19-A95E-E3BEC29F619C}" type="datetimeFigureOut">
              <a:rPr lang="en-US" smtClean="0"/>
              <a:t>5/16/2023</a:t>
            </a:fld>
            <a:endParaRPr lang="en-US"/>
          </a:p>
        </p:txBody>
      </p:sp>
      <p:sp>
        <p:nvSpPr>
          <p:cNvPr id="3" name="Footer Placeholder 2">
            <a:extLst>
              <a:ext uri="{FF2B5EF4-FFF2-40B4-BE49-F238E27FC236}">
                <a16:creationId xmlns:a16="http://schemas.microsoft.com/office/drawing/2014/main" id="{751EBD3B-A3DA-2F86-D7D0-1B201F5D8B0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615022F-6B38-F524-2302-0A04211AF794}"/>
              </a:ext>
            </a:extLst>
          </p:cNvPr>
          <p:cNvSpPr>
            <a:spLocks noGrp="1"/>
          </p:cNvSpPr>
          <p:nvPr>
            <p:ph type="sldNum" sz="quarter" idx="12"/>
          </p:nvPr>
        </p:nvSpPr>
        <p:spPr/>
        <p:txBody>
          <a:bodyPr/>
          <a:lstStyle/>
          <a:p>
            <a:fld id="{A9F007D2-1DDD-4A99-89FD-0FAB3D5CCF4F}" type="slidenum">
              <a:rPr lang="en-US" smtClean="0"/>
              <a:t>‹#›</a:t>
            </a:fld>
            <a:endParaRPr lang="en-US"/>
          </a:p>
        </p:txBody>
      </p:sp>
    </p:spTree>
    <p:extLst>
      <p:ext uri="{BB962C8B-B14F-4D97-AF65-F5344CB8AC3E}">
        <p14:creationId xmlns:p14="http://schemas.microsoft.com/office/powerpoint/2010/main" val="18727622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D3FAF-812D-3EC8-8710-D444D2874FE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E40DB81-DDAC-ABC1-7F09-076531EF532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D554CAE-0B57-23BA-3EF2-B1D195A056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EC62CB2-1C9A-8488-D992-CBAABC1D1D27}"/>
              </a:ext>
            </a:extLst>
          </p:cNvPr>
          <p:cNvSpPr>
            <a:spLocks noGrp="1"/>
          </p:cNvSpPr>
          <p:nvPr>
            <p:ph type="dt" sz="half" idx="10"/>
          </p:nvPr>
        </p:nvSpPr>
        <p:spPr/>
        <p:txBody>
          <a:bodyPr/>
          <a:lstStyle/>
          <a:p>
            <a:fld id="{2A3A4CF3-FEF0-4F19-A95E-E3BEC29F619C}" type="datetimeFigureOut">
              <a:rPr lang="en-US" smtClean="0"/>
              <a:t>5/16/2023</a:t>
            </a:fld>
            <a:endParaRPr lang="en-US"/>
          </a:p>
        </p:txBody>
      </p:sp>
      <p:sp>
        <p:nvSpPr>
          <p:cNvPr id="6" name="Footer Placeholder 5">
            <a:extLst>
              <a:ext uri="{FF2B5EF4-FFF2-40B4-BE49-F238E27FC236}">
                <a16:creationId xmlns:a16="http://schemas.microsoft.com/office/drawing/2014/main" id="{67FB24DD-7F48-481C-11E8-8927FE26D03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7EDBDA7-1171-30A1-43AF-0C03E306B252}"/>
              </a:ext>
            </a:extLst>
          </p:cNvPr>
          <p:cNvSpPr>
            <a:spLocks noGrp="1"/>
          </p:cNvSpPr>
          <p:nvPr>
            <p:ph type="sldNum" sz="quarter" idx="12"/>
          </p:nvPr>
        </p:nvSpPr>
        <p:spPr/>
        <p:txBody>
          <a:bodyPr/>
          <a:lstStyle/>
          <a:p>
            <a:fld id="{A9F007D2-1DDD-4A99-89FD-0FAB3D5CCF4F}" type="slidenum">
              <a:rPr lang="en-US" smtClean="0"/>
              <a:t>‹#›</a:t>
            </a:fld>
            <a:endParaRPr lang="en-US"/>
          </a:p>
        </p:txBody>
      </p:sp>
    </p:spTree>
    <p:extLst>
      <p:ext uri="{BB962C8B-B14F-4D97-AF65-F5344CB8AC3E}">
        <p14:creationId xmlns:p14="http://schemas.microsoft.com/office/powerpoint/2010/main" val="10093250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D7365C-D64B-D8EC-7771-DDDDFF75FE5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D5D090F-4D16-FDB0-A743-C417DCBDA78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75D08EC-2399-212E-8B6C-91E1AFDD79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5B5DD9C-3600-E6CB-7640-EFCE3C796FC4}"/>
              </a:ext>
            </a:extLst>
          </p:cNvPr>
          <p:cNvSpPr>
            <a:spLocks noGrp="1"/>
          </p:cNvSpPr>
          <p:nvPr>
            <p:ph type="dt" sz="half" idx="10"/>
          </p:nvPr>
        </p:nvSpPr>
        <p:spPr/>
        <p:txBody>
          <a:bodyPr/>
          <a:lstStyle/>
          <a:p>
            <a:fld id="{2A3A4CF3-FEF0-4F19-A95E-E3BEC29F619C}" type="datetimeFigureOut">
              <a:rPr lang="en-US" smtClean="0"/>
              <a:t>5/16/2023</a:t>
            </a:fld>
            <a:endParaRPr lang="en-US"/>
          </a:p>
        </p:txBody>
      </p:sp>
      <p:sp>
        <p:nvSpPr>
          <p:cNvPr id="6" name="Footer Placeholder 5">
            <a:extLst>
              <a:ext uri="{FF2B5EF4-FFF2-40B4-BE49-F238E27FC236}">
                <a16:creationId xmlns:a16="http://schemas.microsoft.com/office/drawing/2014/main" id="{CFF45102-1A49-8007-C456-F919FE098B4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E60F21-08E2-45F9-1602-009945F865EF}"/>
              </a:ext>
            </a:extLst>
          </p:cNvPr>
          <p:cNvSpPr>
            <a:spLocks noGrp="1"/>
          </p:cNvSpPr>
          <p:nvPr>
            <p:ph type="sldNum" sz="quarter" idx="12"/>
          </p:nvPr>
        </p:nvSpPr>
        <p:spPr/>
        <p:txBody>
          <a:bodyPr/>
          <a:lstStyle/>
          <a:p>
            <a:fld id="{A9F007D2-1DDD-4A99-89FD-0FAB3D5CCF4F}" type="slidenum">
              <a:rPr lang="en-US" smtClean="0"/>
              <a:t>‹#›</a:t>
            </a:fld>
            <a:endParaRPr lang="en-US"/>
          </a:p>
        </p:txBody>
      </p:sp>
    </p:spTree>
    <p:extLst>
      <p:ext uri="{BB962C8B-B14F-4D97-AF65-F5344CB8AC3E}">
        <p14:creationId xmlns:p14="http://schemas.microsoft.com/office/powerpoint/2010/main" val="17501959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7A3DC9-0842-E7A9-6AD6-1B414D3E395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59AE529-3988-EFF4-89DA-3B8AD7ADA74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FA2248-EB71-F0D5-1D25-A71203BBD77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3A4CF3-FEF0-4F19-A95E-E3BEC29F619C}" type="datetimeFigureOut">
              <a:rPr lang="en-US" smtClean="0"/>
              <a:t>5/16/2023</a:t>
            </a:fld>
            <a:endParaRPr lang="en-US"/>
          </a:p>
        </p:txBody>
      </p:sp>
      <p:sp>
        <p:nvSpPr>
          <p:cNvPr id="5" name="Footer Placeholder 4">
            <a:extLst>
              <a:ext uri="{FF2B5EF4-FFF2-40B4-BE49-F238E27FC236}">
                <a16:creationId xmlns:a16="http://schemas.microsoft.com/office/drawing/2014/main" id="{99002394-B009-B602-9974-8AA174A088E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1A88631-E839-D3BB-9962-8189C05D008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F007D2-1DDD-4A99-89FD-0FAB3D5CCF4F}" type="slidenum">
              <a:rPr lang="en-US" smtClean="0"/>
              <a:t>‹#›</a:t>
            </a:fld>
            <a:endParaRPr lang="en-US"/>
          </a:p>
        </p:txBody>
      </p:sp>
    </p:spTree>
    <p:extLst>
      <p:ext uri="{BB962C8B-B14F-4D97-AF65-F5344CB8AC3E}">
        <p14:creationId xmlns:p14="http://schemas.microsoft.com/office/powerpoint/2010/main" val="36503983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7A08C7C-C655-E61C-6F82-C0971C4ED90F}"/>
              </a:ext>
            </a:extLst>
          </p:cNvPr>
          <p:cNvSpPr/>
          <p:nvPr/>
        </p:nvSpPr>
        <p:spPr>
          <a:xfrm>
            <a:off x="828679" y="-4"/>
            <a:ext cx="11363318" cy="6858002"/>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CB1C96B-CB22-268C-95EB-D2D4898D4D84}"/>
              </a:ext>
            </a:extLst>
          </p:cNvPr>
          <p:cNvSpPr>
            <a:spLocks noGrp="1"/>
          </p:cNvSpPr>
          <p:nvPr>
            <p:ph type="ctrTitle"/>
          </p:nvPr>
        </p:nvSpPr>
        <p:spPr>
          <a:xfrm>
            <a:off x="828679" y="1041397"/>
            <a:ext cx="11363321" cy="2387600"/>
          </a:xfrm>
        </p:spPr>
        <p:txBody>
          <a:bodyPr>
            <a:noAutofit/>
          </a:bodyPr>
          <a:lstStyle/>
          <a:p>
            <a:r>
              <a:rPr lang="en-US" sz="16100" b="1" spc="-1200" dirty="0">
                <a:solidFill>
                  <a:schemeClr val="bg1"/>
                </a:solidFill>
              </a:rPr>
              <a:t>WEB SKILLUP</a:t>
            </a:r>
          </a:p>
        </p:txBody>
      </p:sp>
      <p:sp>
        <p:nvSpPr>
          <p:cNvPr id="3" name="Subtitle 2">
            <a:extLst>
              <a:ext uri="{FF2B5EF4-FFF2-40B4-BE49-F238E27FC236}">
                <a16:creationId xmlns:a16="http://schemas.microsoft.com/office/drawing/2014/main" id="{B7B91A05-4421-C255-43CC-89649FF67C66}"/>
              </a:ext>
            </a:extLst>
          </p:cNvPr>
          <p:cNvSpPr>
            <a:spLocks noGrp="1"/>
          </p:cNvSpPr>
          <p:nvPr>
            <p:ph type="subTitle" idx="1"/>
          </p:nvPr>
        </p:nvSpPr>
        <p:spPr>
          <a:xfrm rot="16200000">
            <a:off x="-3014660" y="3014661"/>
            <a:ext cx="6858002" cy="828674"/>
          </a:xfrm>
          <a:solidFill>
            <a:schemeClr val="bg1"/>
          </a:solidFill>
        </p:spPr>
        <p:txBody>
          <a:bodyPr anchor="ctr">
            <a:normAutofit/>
          </a:bodyPr>
          <a:lstStyle/>
          <a:p>
            <a:r>
              <a:rPr lang="en-US" sz="3600" b="1" dirty="0" err="1">
                <a:latin typeface="Courier New" panose="02070309020205020404" pitchFamily="49" charset="0"/>
                <a:cs typeface="Courier New" panose="02070309020205020404" pitchFamily="49" charset="0"/>
              </a:rPr>
              <a:t>june</a:t>
            </a:r>
            <a:r>
              <a:rPr lang="en-US" sz="3600" b="1" dirty="0">
                <a:latin typeface="Courier New" panose="02070309020205020404" pitchFamily="49" charset="0"/>
                <a:cs typeface="Courier New" panose="02070309020205020404" pitchFamily="49" charset="0"/>
              </a:rPr>
              <a:t> 5-6, 2023</a:t>
            </a:r>
          </a:p>
        </p:txBody>
      </p:sp>
      <p:sp>
        <p:nvSpPr>
          <p:cNvPr id="5" name="TextBox 4">
            <a:extLst>
              <a:ext uri="{FF2B5EF4-FFF2-40B4-BE49-F238E27FC236}">
                <a16:creationId xmlns:a16="http://schemas.microsoft.com/office/drawing/2014/main" id="{C57F847A-3F56-DBD9-1E3A-5E090F89DCC9}"/>
              </a:ext>
            </a:extLst>
          </p:cNvPr>
          <p:cNvSpPr txBox="1"/>
          <p:nvPr/>
        </p:nvSpPr>
        <p:spPr>
          <a:xfrm>
            <a:off x="2743201" y="3586716"/>
            <a:ext cx="9448799" cy="523220"/>
          </a:xfrm>
          <a:prstGeom prst="rect">
            <a:avLst/>
          </a:prstGeom>
          <a:noFill/>
        </p:spPr>
        <p:txBody>
          <a:bodyPr wrap="square" rtlCol="0">
            <a:spAutoFit/>
          </a:bodyPr>
          <a:lstStyle/>
          <a:p>
            <a:r>
              <a:rPr lang="en-US" sz="2800" dirty="0">
                <a:solidFill>
                  <a:schemeClr val="bg1"/>
                </a:solidFill>
                <a:latin typeface="Courier New" panose="02070309020205020404" pitchFamily="49" charset="0"/>
                <a:cs typeface="Courier New" panose="02070309020205020404" pitchFamily="49" charset="0"/>
              </a:rPr>
              <a:t>presented by the </a:t>
            </a:r>
            <a:r>
              <a:rPr lang="en-US" sz="2800" dirty="0" err="1">
                <a:solidFill>
                  <a:schemeClr val="bg1"/>
                </a:solidFill>
                <a:latin typeface="Courier New" panose="02070309020205020404" pitchFamily="49" charset="0"/>
                <a:cs typeface="Courier New" panose="02070309020205020404" pitchFamily="49" charset="0"/>
              </a:rPr>
              <a:t>hyland</a:t>
            </a:r>
            <a:r>
              <a:rPr lang="en-US" sz="2800" dirty="0">
                <a:solidFill>
                  <a:schemeClr val="bg1"/>
                </a:solidFill>
                <a:latin typeface="Courier New" panose="02070309020205020404" pitchFamily="49" charset="0"/>
                <a:cs typeface="Courier New" panose="02070309020205020404" pitchFamily="49" charset="0"/>
              </a:rPr>
              <a:t> tech outreach team</a:t>
            </a:r>
          </a:p>
        </p:txBody>
      </p:sp>
    </p:spTree>
    <p:extLst>
      <p:ext uri="{BB962C8B-B14F-4D97-AF65-F5344CB8AC3E}">
        <p14:creationId xmlns:p14="http://schemas.microsoft.com/office/powerpoint/2010/main" val="37057673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7CA12E7-C569-882D-AAA8-ADB866D29B3F}"/>
              </a:ext>
            </a:extLst>
          </p:cNvPr>
          <p:cNvSpPr/>
          <p:nvPr/>
        </p:nvSpPr>
        <p:spPr>
          <a:xfrm>
            <a:off x="0" y="960253"/>
            <a:ext cx="8265111" cy="49374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lnSpc>
                <a:spcPts val="12400"/>
              </a:lnSpc>
            </a:pPr>
            <a:r>
              <a:rPr lang="en-US" sz="14500" spc="-1200" dirty="0">
                <a:solidFill>
                  <a:schemeClr val="tx1"/>
                </a:solidFill>
                <a:latin typeface="+mj-lt"/>
                <a:ea typeface="SimSun" panose="02010600030101010101" pitchFamily="2" charset="-122"/>
              </a:rPr>
              <a:t>thank you for being here.</a:t>
            </a:r>
          </a:p>
        </p:txBody>
      </p:sp>
      <p:sp>
        <p:nvSpPr>
          <p:cNvPr id="9" name="Rectangle 8">
            <a:extLst>
              <a:ext uri="{FF2B5EF4-FFF2-40B4-BE49-F238E27FC236}">
                <a16:creationId xmlns:a16="http://schemas.microsoft.com/office/drawing/2014/main" id="{76A04712-70CB-3CBE-2F53-8C6DEF7F698F}"/>
              </a:ext>
            </a:extLst>
          </p:cNvPr>
          <p:cNvSpPr/>
          <p:nvPr/>
        </p:nvSpPr>
        <p:spPr>
          <a:xfrm>
            <a:off x="8265111" y="304059"/>
            <a:ext cx="3926889" cy="6249880"/>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134620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7CA12E7-C569-882D-AAA8-ADB866D29B3F}"/>
              </a:ext>
            </a:extLst>
          </p:cNvPr>
          <p:cNvSpPr/>
          <p:nvPr/>
        </p:nvSpPr>
        <p:spPr>
          <a:xfrm>
            <a:off x="0" y="5672929"/>
            <a:ext cx="10420141" cy="11850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nSpc>
                <a:spcPts val="12400"/>
              </a:lnSpc>
            </a:pPr>
            <a:r>
              <a:rPr lang="en-US" sz="8000" spc="-800" dirty="0">
                <a:solidFill>
                  <a:schemeClr val="tx1"/>
                </a:solidFill>
                <a:latin typeface="+mj-lt"/>
                <a:ea typeface="SimSun" panose="02010600030101010101" pitchFamily="2" charset="-122"/>
              </a:rPr>
              <a:t>the tech outreach team</a:t>
            </a:r>
          </a:p>
        </p:txBody>
      </p:sp>
      <p:sp>
        <p:nvSpPr>
          <p:cNvPr id="9" name="Rectangle 8">
            <a:extLst>
              <a:ext uri="{FF2B5EF4-FFF2-40B4-BE49-F238E27FC236}">
                <a16:creationId xmlns:a16="http://schemas.microsoft.com/office/drawing/2014/main" id="{76A04712-70CB-3CBE-2F53-8C6DEF7F698F}"/>
              </a:ext>
            </a:extLst>
          </p:cNvPr>
          <p:cNvSpPr/>
          <p:nvPr/>
        </p:nvSpPr>
        <p:spPr>
          <a:xfrm rot="16200000">
            <a:off x="10258215" y="4924212"/>
            <a:ext cx="960252" cy="2907321"/>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7424B692-5A99-DC71-7E61-B30BC8A5D121}"/>
              </a:ext>
            </a:extLst>
          </p:cNvPr>
          <p:cNvSpPr txBox="1"/>
          <p:nvPr/>
        </p:nvSpPr>
        <p:spPr>
          <a:xfrm>
            <a:off x="-1" y="0"/>
            <a:ext cx="3225522" cy="5672929"/>
          </a:xfrm>
          <a:prstGeom prst="rect">
            <a:avLst/>
          </a:prstGeom>
          <a:solidFill>
            <a:schemeClr val="tx1"/>
          </a:solidFill>
        </p:spPr>
        <p:txBody>
          <a:bodyPr wrap="square" lIns="274320" tIns="274320" rIns="274320" bIns="274320" anchor="ctr">
            <a:noAutofit/>
          </a:bodyPr>
          <a:lstStyle/>
          <a:p>
            <a:r>
              <a:rPr lang="en-US" sz="2000" i="0" dirty="0">
                <a:solidFill>
                  <a:schemeClr val="bg1"/>
                </a:solidFill>
                <a:effectLst/>
                <a:latin typeface="Courier New" panose="02070309020205020404" pitchFamily="49" charset="0"/>
                <a:cs typeface="Courier New" panose="02070309020205020404" pitchFamily="49" charset="0"/>
              </a:rPr>
              <a:t>...provides a variety of programs that </a:t>
            </a:r>
            <a:r>
              <a:rPr lang="en-US" sz="2000" b="1" i="0" dirty="0">
                <a:solidFill>
                  <a:schemeClr val="bg1"/>
                </a:solidFill>
                <a:effectLst/>
                <a:latin typeface="Courier New" panose="02070309020205020404" pitchFamily="49" charset="0"/>
                <a:cs typeface="Courier New" panose="02070309020205020404" pitchFamily="49" charset="0"/>
              </a:rPr>
              <a:t>teach students computer science </a:t>
            </a:r>
            <a:r>
              <a:rPr lang="en-US" sz="2000" i="0" dirty="0">
                <a:solidFill>
                  <a:schemeClr val="bg1"/>
                </a:solidFill>
                <a:effectLst/>
                <a:latin typeface="Courier New" panose="02070309020205020404" pitchFamily="49" charset="0"/>
                <a:cs typeface="Courier New" panose="02070309020205020404" pitchFamily="49" charset="0"/>
              </a:rPr>
              <a:t>to support a future where technology skills are essential, while giving employees the opportunity to give back to the community</a:t>
            </a:r>
            <a:endParaRPr lang="en-US" sz="2000" dirty="0">
              <a:solidFill>
                <a:schemeClr val="bg1"/>
              </a:solidFill>
              <a:latin typeface="Courier New" panose="02070309020205020404" pitchFamily="49" charset="0"/>
              <a:cs typeface="Courier New" panose="02070309020205020404" pitchFamily="49" charset="0"/>
            </a:endParaRPr>
          </a:p>
        </p:txBody>
      </p:sp>
      <p:pic>
        <p:nvPicPr>
          <p:cNvPr id="1026" name="Picture 2">
            <a:extLst>
              <a:ext uri="{FF2B5EF4-FFF2-40B4-BE49-F238E27FC236}">
                <a16:creationId xmlns:a16="http://schemas.microsoft.com/office/drawing/2014/main" id="{82C1CEEF-61BA-99A1-76AB-9B16C887F50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1965" b="9402"/>
          <a:stretch/>
        </p:blipFill>
        <p:spPr bwMode="auto">
          <a:xfrm>
            <a:off x="3727520" y="278226"/>
            <a:ext cx="3918858" cy="231112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3C844737-9D4A-E842-A10C-409C36749A1F}"/>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21340"/>
          <a:stretch/>
        </p:blipFill>
        <p:spPr bwMode="auto">
          <a:xfrm>
            <a:off x="7872972" y="278226"/>
            <a:ext cx="3918858" cy="231112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BBED59F6-ABF7-9BA4-7239-E0F25A43058A}"/>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t="46825"/>
          <a:stretch/>
        </p:blipFill>
        <p:spPr bwMode="auto">
          <a:xfrm>
            <a:off x="3727520" y="2814165"/>
            <a:ext cx="8064310" cy="285876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87DEE715-BFC8-EF03-A478-C65837F7441A}"/>
              </a:ext>
            </a:extLst>
          </p:cNvPr>
          <p:cNvSpPr txBox="1"/>
          <p:nvPr/>
        </p:nvSpPr>
        <p:spPr>
          <a:xfrm>
            <a:off x="5147224" y="2113242"/>
            <a:ext cx="2594822" cy="523220"/>
          </a:xfrm>
          <a:prstGeom prst="rect">
            <a:avLst/>
          </a:prstGeom>
          <a:noFill/>
        </p:spPr>
        <p:txBody>
          <a:bodyPr wrap="square" rtlCol="0">
            <a:spAutoFit/>
          </a:bodyPr>
          <a:lstStyle/>
          <a:p>
            <a:r>
              <a:rPr lang="en-US" sz="2800" b="1" dirty="0">
                <a:ln w="3175">
                  <a:solidFill>
                    <a:schemeClr val="tx1"/>
                  </a:solidFill>
                </a:ln>
                <a:solidFill>
                  <a:schemeClr val="bg1"/>
                </a:solidFill>
                <a:latin typeface="Courier New" panose="02070309020205020404" pitchFamily="49" charset="0"/>
                <a:cs typeface="Courier New" panose="02070309020205020404" pitchFamily="49" charset="0"/>
              </a:rPr>
              <a:t>field trips</a:t>
            </a:r>
          </a:p>
        </p:txBody>
      </p:sp>
      <p:sp>
        <p:nvSpPr>
          <p:cNvPr id="7" name="TextBox 6">
            <a:extLst>
              <a:ext uri="{FF2B5EF4-FFF2-40B4-BE49-F238E27FC236}">
                <a16:creationId xmlns:a16="http://schemas.microsoft.com/office/drawing/2014/main" id="{3C6D7C4A-A532-187E-3755-7831CD378CC1}"/>
              </a:ext>
            </a:extLst>
          </p:cNvPr>
          <p:cNvSpPr txBox="1"/>
          <p:nvPr/>
        </p:nvSpPr>
        <p:spPr>
          <a:xfrm>
            <a:off x="7908230" y="2094820"/>
            <a:ext cx="3166321" cy="523220"/>
          </a:xfrm>
          <a:prstGeom prst="rect">
            <a:avLst/>
          </a:prstGeom>
          <a:noFill/>
        </p:spPr>
        <p:txBody>
          <a:bodyPr wrap="square" rtlCol="0">
            <a:spAutoFit/>
          </a:bodyPr>
          <a:lstStyle/>
          <a:p>
            <a:r>
              <a:rPr lang="en-US" sz="2800" b="1" dirty="0" err="1">
                <a:ln w="3175">
                  <a:solidFill>
                    <a:schemeClr val="tx1"/>
                  </a:solidFill>
                </a:ln>
                <a:solidFill>
                  <a:schemeClr val="bg1"/>
                </a:solidFill>
                <a:latin typeface="Courier New" panose="02070309020205020404" pitchFamily="49" charset="0"/>
                <a:cs typeface="Courier New" panose="02070309020205020404" pitchFamily="49" charset="0"/>
              </a:rPr>
              <a:t>hy</a:t>
            </a:r>
            <a:r>
              <a:rPr lang="en-US" sz="2800" b="1" dirty="0">
                <a:ln w="3175">
                  <a:solidFill>
                    <a:schemeClr val="tx1"/>
                  </a:solidFill>
                </a:ln>
                <a:solidFill>
                  <a:schemeClr val="bg1"/>
                </a:solidFill>
                <a:latin typeface="Courier New" panose="02070309020205020404" pitchFamily="49" charset="0"/>
                <a:cs typeface="Courier New" panose="02070309020205020404" pitchFamily="49" charset="0"/>
              </a:rPr>
              <a:t>-tech club</a:t>
            </a:r>
          </a:p>
        </p:txBody>
      </p:sp>
      <p:sp>
        <p:nvSpPr>
          <p:cNvPr id="8" name="TextBox 7">
            <a:extLst>
              <a:ext uri="{FF2B5EF4-FFF2-40B4-BE49-F238E27FC236}">
                <a16:creationId xmlns:a16="http://schemas.microsoft.com/office/drawing/2014/main" id="{4839A838-C324-356D-D5D9-873CABF0285C}"/>
              </a:ext>
            </a:extLst>
          </p:cNvPr>
          <p:cNvSpPr txBox="1"/>
          <p:nvPr/>
        </p:nvSpPr>
        <p:spPr>
          <a:xfrm>
            <a:off x="6806878" y="5178401"/>
            <a:ext cx="2594822" cy="523220"/>
          </a:xfrm>
          <a:prstGeom prst="rect">
            <a:avLst/>
          </a:prstGeom>
          <a:noFill/>
        </p:spPr>
        <p:txBody>
          <a:bodyPr wrap="square" rtlCol="0">
            <a:spAutoFit/>
          </a:bodyPr>
          <a:lstStyle/>
          <a:p>
            <a:r>
              <a:rPr lang="en-US" sz="2800" b="1" dirty="0">
                <a:ln w="3175">
                  <a:solidFill>
                    <a:schemeClr val="tx1"/>
                  </a:solidFill>
                </a:ln>
                <a:solidFill>
                  <a:schemeClr val="bg1"/>
                </a:solidFill>
                <a:latin typeface="Courier New" panose="02070309020205020404" pitchFamily="49" charset="0"/>
                <a:cs typeface="Courier New" panose="02070309020205020404" pitchFamily="49" charset="0"/>
              </a:rPr>
              <a:t>hackathon</a:t>
            </a:r>
          </a:p>
        </p:txBody>
      </p:sp>
    </p:spTree>
    <p:extLst>
      <p:ext uri="{BB962C8B-B14F-4D97-AF65-F5344CB8AC3E}">
        <p14:creationId xmlns:p14="http://schemas.microsoft.com/office/powerpoint/2010/main" val="402176899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1026"/>
                                        </p:tgtEl>
                                        <p:attrNameLst>
                                          <p:attrName>style.visibility</p:attrName>
                                        </p:attrNameLst>
                                      </p:cBhvr>
                                      <p:to>
                                        <p:strVal val="visible"/>
                                      </p:to>
                                    </p:set>
                                    <p:animEffect transition="in" filter="fade">
                                      <p:cBhvr>
                                        <p:cTn id="13" dur="500"/>
                                        <p:tgtEl>
                                          <p:spTgt spid="102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028"/>
                                        </p:tgtEl>
                                        <p:attrNameLst>
                                          <p:attrName>style.visibility</p:attrName>
                                        </p:attrNameLst>
                                      </p:cBhvr>
                                      <p:to>
                                        <p:strVal val="visible"/>
                                      </p:to>
                                    </p:set>
                                    <p:animEffect transition="in" filter="fade">
                                      <p:cBhvr>
                                        <p:cTn id="21" dur="500"/>
                                        <p:tgtEl>
                                          <p:spTgt spid="1028"/>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500"/>
                                        <p:tgtEl>
                                          <p:spTgt spid="7"/>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1030"/>
                                        </p:tgtEl>
                                        <p:attrNameLst>
                                          <p:attrName>style.visibility</p:attrName>
                                        </p:attrNameLst>
                                      </p:cBhvr>
                                      <p:to>
                                        <p:strVal val="visible"/>
                                      </p:to>
                                    </p:set>
                                    <p:animEffect transition="in" filter="fade">
                                      <p:cBhvr>
                                        <p:cTn id="29" dur="500"/>
                                        <p:tgtEl>
                                          <p:spTgt spid="1030"/>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p:bldP spid="7" grpId="0"/>
      <p:bldP spid="8"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7CA12E7-C569-882D-AAA8-ADB866D29B3F}"/>
              </a:ext>
            </a:extLst>
          </p:cNvPr>
          <p:cNvSpPr/>
          <p:nvPr/>
        </p:nvSpPr>
        <p:spPr>
          <a:xfrm>
            <a:off x="634998" y="304063"/>
            <a:ext cx="9694707" cy="133423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lnSpc>
                <a:spcPts val="12400"/>
              </a:lnSpc>
            </a:pPr>
            <a:r>
              <a:rPr lang="en-US" sz="10100" spc="-1200" dirty="0">
                <a:solidFill>
                  <a:schemeClr val="tx1"/>
                </a:solidFill>
                <a:latin typeface="+mj-lt"/>
                <a:ea typeface="SimSun" panose="02010600030101010101" pitchFamily="2" charset="-122"/>
              </a:rPr>
              <a:t>what will we cover?</a:t>
            </a:r>
          </a:p>
        </p:txBody>
      </p:sp>
      <p:sp>
        <p:nvSpPr>
          <p:cNvPr id="9" name="Rectangle 8">
            <a:extLst>
              <a:ext uri="{FF2B5EF4-FFF2-40B4-BE49-F238E27FC236}">
                <a16:creationId xmlns:a16="http://schemas.microsoft.com/office/drawing/2014/main" id="{76A04712-70CB-3CBE-2F53-8C6DEF7F698F}"/>
              </a:ext>
            </a:extLst>
          </p:cNvPr>
          <p:cNvSpPr/>
          <p:nvPr/>
        </p:nvSpPr>
        <p:spPr>
          <a:xfrm>
            <a:off x="634999" y="1638301"/>
            <a:ext cx="11557001" cy="185965"/>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69C510A0-3FD1-D518-BD01-D6AC14B911B7}"/>
              </a:ext>
            </a:extLst>
          </p:cNvPr>
          <p:cNvSpPr/>
          <p:nvPr/>
        </p:nvSpPr>
        <p:spPr>
          <a:xfrm>
            <a:off x="636674" y="2038934"/>
            <a:ext cx="5461001" cy="104754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4800" b="1" spc="800" dirty="0">
                <a:latin typeface="Courier New" panose="02070309020205020404" pitchFamily="49" charset="0"/>
                <a:cs typeface="Courier New" panose="02070309020205020404" pitchFamily="49" charset="0"/>
              </a:rPr>
              <a:t>HTML/CSS</a:t>
            </a:r>
            <a:endParaRPr lang="en-US" sz="2000" b="1" spc="800" dirty="0">
              <a:latin typeface="Courier New" panose="02070309020205020404" pitchFamily="49" charset="0"/>
              <a:cs typeface="Courier New" panose="02070309020205020404" pitchFamily="49" charset="0"/>
            </a:endParaRPr>
          </a:p>
        </p:txBody>
      </p:sp>
      <p:sp>
        <p:nvSpPr>
          <p:cNvPr id="5" name="Rectangle 4">
            <a:extLst>
              <a:ext uri="{FF2B5EF4-FFF2-40B4-BE49-F238E27FC236}">
                <a16:creationId xmlns:a16="http://schemas.microsoft.com/office/drawing/2014/main" id="{EBA61F49-F411-5F9F-1FD2-0E45EA6B618A}"/>
              </a:ext>
            </a:extLst>
          </p:cNvPr>
          <p:cNvSpPr/>
          <p:nvPr/>
        </p:nvSpPr>
        <p:spPr>
          <a:xfrm>
            <a:off x="636674" y="3402648"/>
            <a:ext cx="5461002" cy="104754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4800" b="1" spc="800" dirty="0">
                <a:latin typeface="Courier New" panose="02070309020205020404" pitchFamily="49" charset="0"/>
                <a:cs typeface="Courier New" panose="02070309020205020404" pitchFamily="49" charset="0"/>
              </a:rPr>
              <a:t>JavaScript</a:t>
            </a:r>
            <a:endParaRPr lang="en-US" sz="2000" b="1" spc="800" dirty="0">
              <a:latin typeface="Courier New" panose="02070309020205020404" pitchFamily="49" charset="0"/>
              <a:cs typeface="Courier New" panose="02070309020205020404" pitchFamily="49" charset="0"/>
            </a:endParaRPr>
          </a:p>
        </p:txBody>
      </p:sp>
      <p:sp>
        <p:nvSpPr>
          <p:cNvPr id="7" name="Rectangle 6">
            <a:extLst>
              <a:ext uri="{FF2B5EF4-FFF2-40B4-BE49-F238E27FC236}">
                <a16:creationId xmlns:a16="http://schemas.microsoft.com/office/drawing/2014/main" id="{F827CEEC-10DA-3A93-8185-9D87DEA24AA1}"/>
              </a:ext>
            </a:extLst>
          </p:cNvPr>
          <p:cNvSpPr/>
          <p:nvPr/>
        </p:nvSpPr>
        <p:spPr>
          <a:xfrm>
            <a:off x="634998" y="4691478"/>
            <a:ext cx="5462679" cy="72449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4000" dirty="0">
                <a:latin typeface="Courier New" panose="02070309020205020404" pitchFamily="49" charset="0"/>
                <a:cs typeface="Courier New" panose="02070309020205020404" pitchFamily="49" charset="0"/>
              </a:rPr>
              <a:t>Variables &amp; Data</a:t>
            </a:r>
            <a:endParaRPr lang="en-US" sz="1600" dirty="0">
              <a:latin typeface="Courier New" panose="02070309020205020404" pitchFamily="49" charset="0"/>
              <a:cs typeface="Courier New" panose="02070309020205020404" pitchFamily="49" charset="0"/>
            </a:endParaRPr>
          </a:p>
        </p:txBody>
      </p:sp>
      <p:sp>
        <p:nvSpPr>
          <p:cNvPr id="8" name="Rectangle 7">
            <a:extLst>
              <a:ext uri="{FF2B5EF4-FFF2-40B4-BE49-F238E27FC236}">
                <a16:creationId xmlns:a16="http://schemas.microsoft.com/office/drawing/2014/main" id="{EDF5CBC2-B62A-79E3-0FCA-2C835EB8CCA8}"/>
              </a:ext>
            </a:extLst>
          </p:cNvPr>
          <p:cNvSpPr/>
          <p:nvPr/>
        </p:nvSpPr>
        <p:spPr>
          <a:xfrm>
            <a:off x="634998" y="5620857"/>
            <a:ext cx="5462679" cy="69969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4000" dirty="0">
                <a:latin typeface="Courier New" panose="02070309020205020404" pitchFamily="49" charset="0"/>
                <a:cs typeface="Courier New" panose="02070309020205020404" pitchFamily="49" charset="0"/>
              </a:rPr>
              <a:t>Functions</a:t>
            </a:r>
            <a:endParaRPr lang="en-US" sz="1600" dirty="0">
              <a:latin typeface="Courier New" panose="02070309020205020404" pitchFamily="49" charset="0"/>
              <a:cs typeface="Courier New" panose="02070309020205020404" pitchFamily="49" charset="0"/>
            </a:endParaRPr>
          </a:p>
        </p:txBody>
      </p:sp>
      <p:sp>
        <p:nvSpPr>
          <p:cNvPr id="10" name="Rectangle 9">
            <a:extLst>
              <a:ext uri="{FF2B5EF4-FFF2-40B4-BE49-F238E27FC236}">
                <a16:creationId xmlns:a16="http://schemas.microsoft.com/office/drawing/2014/main" id="{7BC92189-F277-34F3-51B2-287FC16B8B28}"/>
              </a:ext>
            </a:extLst>
          </p:cNvPr>
          <p:cNvSpPr/>
          <p:nvPr/>
        </p:nvSpPr>
        <p:spPr>
          <a:xfrm>
            <a:off x="6566604" y="2056811"/>
            <a:ext cx="5505384" cy="66003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4000" dirty="0">
                <a:latin typeface="Courier New" panose="02070309020205020404" pitchFamily="49" charset="0"/>
                <a:cs typeface="Courier New" panose="02070309020205020404" pitchFamily="49" charset="0"/>
              </a:rPr>
              <a:t>Conditionals</a:t>
            </a:r>
            <a:endParaRPr lang="en-US" sz="1600" dirty="0">
              <a:latin typeface="Courier New" panose="02070309020205020404" pitchFamily="49" charset="0"/>
              <a:cs typeface="Courier New" panose="02070309020205020404" pitchFamily="49" charset="0"/>
            </a:endParaRPr>
          </a:p>
        </p:txBody>
      </p:sp>
      <p:sp>
        <p:nvSpPr>
          <p:cNvPr id="11" name="Rectangle 10">
            <a:extLst>
              <a:ext uri="{FF2B5EF4-FFF2-40B4-BE49-F238E27FC236}">
                <a16:creationId xmlns:a16="http://schemas.microsoft.com/office/drawing/2014/main" id="{80DE8D5E-91CD-0253-8B2E-72BA99C538BD}"/>
              </a:ext>
            </a:extLst>
          </p:cNvPr>
          <p:cNvSpPr/>
          <p:nvPr/>
        </p:nvSpPr>
        <p:spPr>
          <a:xfrm>
            <a:off x="6566603" y="2889324"/>
            <a:ext cx="5505384" cy="66003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4000" dirty="0">
                <a:latin typeface="Courier New" panose="02070309020205020404" pitchFamily="49" charset="0"/>
                <a:cs typeface="Courier New" panose="02070309020205020404" pitchFamily="49" charset="0"/>
              </a:rPr>
              <a:t>DOM Manipulation</a:t>
            </a:r>
            <a:endParaRPr lang="en-US" sz="1600" dirty="0">
              <a:latin typeface="Courier New" panose="02070309020205020404" pitchFamily="49" charset="0"/>
              <a:cs typeface="Courier New" panose="02070309020205020404" pitchFamily="49" charset="0"/>
            </a:endParaRPr>
          </a:p>
        </p:txBody>
      </p:sp>
      <p:sp>
        <p:nvSpPr>
          <p:cNvPr id="12" name="Rectangle 11">
            <a:extLst>
              <a:ext uri="{FF2B5EF4-FFF2-40B4-BE49-F238E27FC236}">
                <a16:creationId xmlns:a16="http://schemas.microsoft.com/office/drawing/2014/main" id="{5AE5A2FD-1002-3B6A-DA9E-C688127AF37F}"/>
              </a:ext>
            </a:extLst>
          </p:cNvPr>
          <p:cNvSpPr/>
          <p:nvPr/>
        </p:nvSpPr>
        <p:spPr>
          <a:xfrm>
            <a:off x="6566603" y="3782589"/>
            <a:ext cx="5505384" cy="72449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4000" dirty="0">
                <a:latin typeface="Courier New" panose="02070309020205020404" pitchFamily="49" charset="0"/>
                <a:cs typeface="Courier New" panose="02070309020205020404" pitchFamily="49" charset="0"/>
              </a:rPr>
              <a:t>Arrays</a:t>
            </a:r>
            <a:endParaRPr lang="en-US" sz="1600" dirty="0">
              <a:latin typeface="Courier New" panose="02070309020205020404" pitchFamily="49" charset="0"/>
              <a:cs typeface="Courier New" panose="02070309020205020404" pitchFamily="49" charset="0"/>
            </a:endParaRPr>
          </a:p>
        </p:txBody>
      </p:sp>
      <p:sp>
        <p:nvSpPr>
          <p:cNvPr id="13" name="Rectangle 12">
            <a:extLst>
              <a:ext uri="{FF2B5EF4-FFF2-40B4-BE49-F238E27FC236}">
                <a16:creationId xmlns:a16="http://schemas.microsoft.com/office/drawing/2014/main" id="{54EE524C-B949-B938-E868-AA1D71608330}"/>
              </a:ext>
            </a:extLst>
          </p:cNvPr>
          <p:cNvSpPr/>
          <p:nvPr/>
        </p:nvSpPr>
        <p:spPr>
          <a:xfrm>
            <a:off x="6566603" y="4695524"/>
            <a:ext cx="5462678" cy="72449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4000" dirty="0">
                <a:latin typeface="Courier New" panose="02070309020205020404" pitchFamily="49" charset="0"/>
                <a:cs typeface="Courier New" panose="02070309020205020404" pitchFamily="49" charset="0"/>
              </a:rPr>
              <a:t>For Loops</a:t>
            </a:r>
            <a:endParaRPr lang="en-US" sz="1600" dirty="0">
              <a:latin typeface="Courier New" panose="02070309020205020404" pitchFamily="49" charset="0"/>
              <a:cs typeface="Courier New" panose="02070309020205020404" pitchFamily="49" charset="0"/>
            </a:endParaRPr>
          </a:p>
        </p:txBody>
      </p:sp>
      <p:sp>
        <p:nvSpPr>
          <p:cNvPr id="14" name="Rectangle 13">
            <a:extLst>
              <a:ext uri="{FF2B5EF4-FFF2-40B4-BE49-F238E27FC236}">
                <a16:creationId xmlns:a16="http://schemas.microsoft.com/office/drawing/2014/main" id="{75ABA965-F48B-3952-9728-1C16C23DC7EA}"/>
              </a:ext>
            </a:extLst>
          </p:cNvPr>
          <p:cNvSpPr/>
          <p:nvPr/>
        </p:nvSpPr>
        <p:spPr>
          <a:xfrm>
            <a:off x="6566603" y="5608459"/>
            <a:ext cx="5462678" cy="72449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4000" dirty="0">
                <a:latin typeface="Courier New" panose="02070309020205020404" pitchFamily="49" charset="0"/>
                <a:cs typeface="Courier New" panose="02070309020205020404" pitchFamily="49" charset="0"/>
              </a:rPr>
              <a:t>Objects</a:t>
            </a:r>
            <a:endParaRPr lang="en-US" sz="1600" dirty="0">
              <a:latin typeface="Courier New" panose="02070309020205020404" pitchFamily="49" charset="0"/>
              <a:cs typeface="Courier New" panose="02070309020205020404" pitchFamily="49" charset="0"/>
            </a:endParaRPr>
          </a:p>
        </p:txBody>
      </p:sp>
      <p:cxnSp>
        <p:nvCxnSpPr>
          <p:cNvPr id="16" name="Straight Connector 15">
            <a:extLst>
              <a:ext uri="{FF2B5EF4-FFF2-40B4-BE49-F238E27FC236}">
                <a16:creationId xmlns:a16="http://schemas.microsoft.com/office/drawing/2014/main" id="{14AD551F-30AD-643E-D139-497AD5D3B393}"/>
              </a:ext>
            </a:extLst>
          </p:cNvPr>
          <p:cNvCxnSpPr>
            <a:cxnSpLocks/>
            <a:endCxn id="7" idx="0"/>
          </p:cNvCxnSpPr>
          <p:nvPr/>
        </p:nvCxnSpPr>
        <p:spPr>
          <a:xfrm>
            <a:off x="3366338" y="4450190"/>
            <a:ext cx="0" cy="24128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CB0D1C7B-67AF-7F23-CA6E-44C27A437BB6}"/>
              </a:ext>
            </a:extLst>
          </p:cNvPr>
          <p:cNvCxnSpPr>
            <a:cxnSpLocks/>
            <a:stCxn id="7" idx="2"/>
            <a:endCxn id="8" idx="0"/>
          </p:cNvCxnSpPr>
          <p:nvPr/>
        </p:nvCxnSpPr>
        <p:spPr>
          <a:xfrm>
            <a:off x="3366338" y="5415969"/>
            <a:ext cx="0" cy="20488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6CF18671-1B71-322B-B1B5-F0D25622E0AA}"/>
              </a:ext>
            </a:extLst>
          </p:cNvPr>
          <p:cNvCxnSpPr>
            <a:cxnSpLocks/>
            <a:stCxn id="10" idx="2"/>
          </p:cNvCxnSpPr>
          <p:nvPr/>
        </p:nvCxnSpPr>
        <p:spPr>
          <a:xfrm>
            <a:off x="9319296" y="2716844"/>
            <a:ext cx="0" cy="41625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480DADC5-9BAD-52B0-6E01-7AC2B7EE969A}"/>
              </a:ext>
            </a:extLst>
          </p:cNvPr>
          <p:cNvCxnSpPr>
            <a:cxnSpLocks/>
            <a:stCxn id="11" idx="2"/>
            <a:endCxn id="12" idx="0"/>
          </p:cNvCxnSpPr>
          <p:nvPr/>
        </p:nvCxnSpPr>
        <p:spPr>
          <a:xfrm>
            <a:off x="9319295" y="3549357"/>
            <a:ext cx="0" cy="23323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2B3D73E2-11E8-0737-0F6E-2469D1E6BFD4}"/>
              </a:ext>
            </a:extLst>
          </p:cNvPr>
          <p:cNvCxnSpPr>
            <a:cxnSpLocks/>
          </p:cNvCxnSpPr>
          <p:nvPr/>
        </p:nvCxnSpPr>
        <p:spPr>
          <a:xfrm>
            <a:off x="9319295" y="4458246"/>
            <a:ext cx="0" cy="23323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E5C8CD9C-C96C-1445-355A-A1ED0D8B543E}"/>
              </a:ext>
            </a:extLst>
          </p:cNvPr>
          <p:cNvCxnSpPr>
            <a:cxnSpLocks/>
          </p:cNvCxnSpPr>
          <p:nvPr/>
        </p:nvCxnSpPr>
        <p:spPr>
          <a:xfrm>
            <a:off x="9319295" y="5375227"/>
            <a:ext cx="0" cy="23323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Connector: Elbow 38">
            <a:extLst>
              <a:ext uri="{FF2B5EF4-FFF2-40B4-BE49-F238E27FC236}">
                <a16:creationId xmlns:a16="http://schemas.microsoft.com/office/drawing/2014/main" id="{C5EAE78D-C8C1-CE3D-72BB-D4B0FCFF8A8C}"/>
              </a:ext>
            </a:extLst>
          </p:cNvPr>
          <p:cNvCxnSpPr>
            <a:cxnSpLocks/>
            <a:stCxn id="8" idx="3"/>
            <a:endCxn id="10" idx="1"/>
          </p:cNvCxnSpPr>
          <p:nvPr/>
        </p:nvCxnSpPr>
        <p:spPr>
          <a:xfrm flipV="1">
            <a:off x="6097677" y="2386828"/>
            <a:ext cx="468927" cy="3583876"/>
          </a:xfrm>
          <a:prstGeom prst="bentConnector3">
            <a:avLst>
              <a:gd name="adj1" fmla="val 50000"/>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DCA81951-53ED-65E2-ACF1-EAE67527EC69}"/>
              </a:ext>
            </a:extLst>
          </p:cNvPr>
          <p:cNvSpPr txBox="1"/>
          <p:nvPr/>
        </p:nvSpPr>
        <p:spPr>
          <a:xfrm>
            <a:off x="10612733" y="483234"/>
            <a:ext cx="1135188" cy="1015663"/>
          </a:xfrm>
          <a:prstGeom prst="rect">
            <a:avLst/>
          </a:prstGeom>
          <a:noFill/>
        </p:spPr>
        <p:txBody>
          <a:bodyPr wrap="square" rtlCol="0">
            <a:spAutoFit/>
          </a:bodyPr>
          <a:lstStyle/>
          <a:p>
            <a:r>
              <a:rPr lang="en-US" sz="6000" dirty="0"/>
              <a:t>⏩</a:t>
            </a:r>
          </a:p>
        </p:txBody>
      </p:sp>
    </p:spTree>
    <p:extLst>
      <p:ext uri="{BB962C8B-B14F-4D97-AF65-F5344CB8AC3E}">
        <p14:creationId xmlns:p14="http://schemas.microsoft.com/office/powerpoint/2010/main" val="26892888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500"/>
                                        <p:tgtEl>
                                          <p:spTgt spid="16"/>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fade">
                                      <p:cBhvr>
                                        <p:cTn id="25" dur="500"/>
                                        <p:tgtEl>
                                          <p:spTgt spid="18"/>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500"/>
                                        <p:tgtEl>
                                          <p:spTgt spid="8"/>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39"/>
                                        </p:tgtEl>
                                        <p:attrNameLst>
                                          <p:attrName>style.visibility</p:attrName>
                                        </p:attrNameLst>
                                      </p:cBhvr>
                                      <p:to>
                                        <p:strVal val="visible"/>
                                      </p:to>
                                    </p:set>
                                    <p:animEffect transition="in" filter="fade">
                                      <p:cBhvr>
                                        <p:cTn id="33" dur="500"/>
                                        <p:tgtEl>
                                          <p:spTgt spid="39"/>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0"/>
                                        </p:tgtEl>
                                        <p:attrNameLst>
                                          <p:attrName>style.visibility</p:attrName>
                                        </p:attrNameLst>
                                      </p:cBhvr>
                                      <p:to>
                                        <p:strVal val="visible"/>
                                      </p:to>
                                    </p:set>
                                    <p:animEffect transition="in" filter="fade">
                                      <p:cBhvr>
                                        <p:cTn id="36" dur="500"/>
                                        <p:tgtEl>
                                          <p:spTgt spid="10"/>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11"/>
                                        </p:tgtEl>
                                        <p:attrNameLst>
                                          <p:attrName>style.visibility</p:attrName>
                                        </p:attrNameLst>
                                      </p:cBhvr>
                                      <p:to>
                                        <p:strVal val="visible"/>
                                      </p:to>
                                    </p:set>
                                    <p:animEffect transition="in" filter="fade">
                                      <p:cBhvr>
                                        <p:cTn id="41" dur="500"/>
                                        <p:tgtEl>
                                          <p:spTgt spid="11"/>
                                        </p:tgtEl>
                                      </p:cBhvr>
                                    </p:animEffect>
                                  </p:childTnLst>
                                </p:cTn>
                              </p:par>
                              <p:par>
                                <p:cTn id="42" presetID="10" presetClass="entr" presetSubtype="0" fill="hold" nodeType="withEffect">
                                  <p:stCondLst>
                                    <p:cond delay="0"/>
                                  </p:stCondLst>
                                  <p:childTnLst>
                                    <p:set>
                                      <p:cBhvr>
                                        <p:cTn id="43" dur="1" fill="hold">
                                          <p:stCondLst>
                                            <p:cond delay="0"/>
                                          </p:stCondLst>
                                        </p:cTn>
                                        <p:tgtEl>
                                          <p:spTgt spid="22"/>
                                        </p:tgtEl>
                                        <p:attrNameLst>
                                          <p:attrName>style.visibility</p:attrName>
                                        </p:attrNameLst>
                                      </p:cBhvr>
                                      <p:to>
                                        <p:strVal val="visible"/>
                                      </p:to>
                                    </p:set>
                                    <p:animEffect transition="in" filter="fade">
                                      <p:cBhvr>
                                        <p:cTn id="44" dur="500"/>
                                        <p:tgtEl>
                                          <p:spTgt spid="22"/>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25"/>
                                        </p:tgtEl>
                                        <p:attrNameLst>
                                          <p:attrName>style.visibility</p:attrName>
                                        </p:attrNameLst>
                                      </p:cBhvr>
                                      <p:to>
                                        <p:strVal val="visible"/>
                                      </p:to>
                                    </p:set>
                                    <p:animEffect transition="in" filter="fade">
                                      <p:cBhvr>
                                        <p:cTn id="49" dur="500"/>
                                        <p:tgtEl>
                                          <p:spTgt spid="25"/>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2"/>
                                        </p:tgtEl>
                                        <p:attrNameLst>
                                          <p:attrName>style.visibility</p:attrName>
                                        </p:attrNameLst>
                                      </p:cBhvr>
                                      <p:to>
                                        <p:strVal val="visible"/>
                                      </p:to>
                                    </p:set>
                                    <p:animEffect transition="in" filter="fade">
                                      <p:cBhvr>
                                        <p:cTn id="52" dur="500"/>
                                        <p:tgtEl>
                                          <p:spTgt spid="12"/>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31"/>
                                        </p:tgtEl>
                                        <p:attrNameLst>
                                          <p:attrName>style.visibility</p:attrName>
                                        </p:attrNameLst>
                                      </p:cBhvr>
                                      <p:to>
                                        <p:strVal val="visible"/>
                                      </p:to>
                                    </p:set>
                                    <p:animEffect transition="in" filter="fade">
                                      <p:cBhvr>
                                        <p:cTn id="57" dur="500"/>
                                        <p:tgtEl>
                                          <p:spTgt spid="31"/>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13"/>
                                        </p:tgtEl>
                                        <p:attrNameLst>
                                          <p:attrName>style.visibility</p:attrName>
                                        </p:attrNameLst>
                                      </p:cBhvr>
                                      <p:to>
                                        <p:strVal val="visible"/>
                                      </p:to>
                                    </p:set>
                                    <p:animEffect transition="in" filter="fade">
                                      <p:cBhvr>
                                        <p:cTn id="60" dur="500"/>
                                        <p:tgtEl>
                                          <p:spTgt spid="13"/>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nodeType="clickEffect">
                                  <p:stCondLst>
                                    <p:cond delay="0"/>
                                  </p:stCondLst>
                                  <p:childTnLst>
                                    <p:set>
                                      <p:cBhvr>
                                        <p:cTn id="64" dur="1" fill="hold">
                                          <p:stCondLst>
                                            <p:cond delay="0"/>
                                          </p:stCondLst>
                                        </p:cTn>
                                        <p:tgtEl>
                                          <p:spTgt spid="32"/>
                                        </p:tgtEl>
                                        <p:attrNameLst>
                                          <p:attrName>style.visibility</p:attrName>
                                        </p:attrNameLst>
                                      </p:cBhvr>
                                      <p:to>
                                        <p:strVal val="visible"/>
                                      </p:to>
                                    </p:set>
                                    <p:animEffect transition="in" filter="fade">
                                      <p:cBhvr>
                                        <p:cTn id="65" dur="500"/>
                                        <p:tgtEl>
                                          <p:spTgt spid="32"/>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14"/>
                                        </p:tgtEl>
                                        <p:attrNameLst>
                                          <p:attrName>style.visibility</p:attrName>
                                        </p:attrNameLst>
                                      </p:cBhvr>
                                      <p:to>
                                        <p:strVal val="visible"/>
                                      </p:to>
                                    </p:set>
                                    <p:animEffect transition="in" filter="fade">
                                      <p:cBhvr>
                                        <p:cTn id="68" dur="500"/>
                                        <p:tgtEl>
                                          <p:spTgt spid="14"/>
                                        </p:tgtEl>
                                      </p:cBhvr>
                                    </p:animEffect>
                                  </p:childTnLst>
                                </p:cTn>
                              </p:par>
                            </p:childTnLst>
                          </p:cTn>
                        </p:par>
                      </p:childTnLst>
                    </p:cTn>
                  </p:par>
                  <p:par>
                    <p:cTn id="69" fill="hold">
                      <p:stCondLst>
                        <p:cond delay="indefinite"/>
                      </p:stCondLst>
                      <p:childTnLst>
                        <p:par>
                          <p:cTn id="70" fill="hold">
                            <p:stCondLst>
                              <p:cond delay="0"/>
                            </p:stCondLst>
                            <p:childTnLst>
                              <p:par>
                                <p:cTn id="71" presetID="2" presetClass="entr" presetSubtype="8" fill="hold" grpId="0" nodeType="clickEffect">
                                  <p:stCondLst>
                                    <p:cond delay="0"/>
                                  </p:stCondLst>
                                  <p:childTnLst>
                                    <p:set>
                                      <p:cBhvr>
                                        <p:cTn id="72" dur="1" fill="hold">
                                          <p:stCondLst>
                                            <p:cond delay="0"/>
                                          </p:stCondLst>
                                        </p:cTn>
                                        <p:tgtEl>
                                          <p:spTgt spid="3"/>
                                        </p:tgtEl>
                                        <p:attrNameLst>
                                          <p:attrName>style.visibility</p:attrName>
                                        </p:attrNameLst>
                                      </p:cBhvr>
                                      <p:to>
                                        <p:strVal val="visible"/>
                                      </p:to>
                                    </p:set>
                                    <p:anim calcmode="lin" valueType="num">
                                      <p:cBhvr additive="base">
                                        <p:cTn id="73" dur="500" fill="hold"/>
                                        <p:tgtEl>
                                          <p:spTgt spid="3"/>
                                        </p:tgtEl>
                                        <p:attrNameLst>
                                          <p:attrName>ppt_x</p:attrName>
                                        </p:attrNameLst>
                                      </p:cBhvr>
                                      <p:tavLst>
                                        <p:tav tm="0">
                                          <p:val>
                                            <p:strVal val="0-#ppt_w/2"/>
                                          </p:val>
                                        </p:tav>
                                        <p:tav tm="100000">
                                          <p:val>
                                            <p:strVal val="#ppt_x"/>
                                          </p:val>
                                        </p:tav>
                                      </p:tavLst>
                                    </p:anim>
                                    <p:anim calcmode="lin" valueType="num">
                                      <p:cBhvr additive="base">
                                        <p:cTn id="74"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animBg="1"/>
      <p:bldP spid="7" grpId="0" animBg="1"/>
      <p:bldP spid="8" grpId="0" animBg="1"/>
      <p:bldP spid="10" grpId="0" animBg="1"/>
      <p:bldP spid="11" grpId="0" animBg="1"/>
      <p:bldP spid="12" grpId="0" animBg="1"/>
      <p:bldP spid="13" grpId="0" animBg="1"/>
      <p:bldP spid="14" grpId="0" animBg="1"/>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7CA12E7-C569-882D-AAA8-ADB866D29B3F}"/>
              </a:ext>
            </a:extLst>
          </p:cNvPr>
          <p:cNvSpPr/>
          <p:nvPr/>
        </p:nvSpPr>
        <p:spPr>
          <a:xfrm>
            <a:off x="1668026" y="4241799"/>
            <a:ext cx="9626321" cy="165594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nSpc>
                <a:spcPts val="12400"/>
              </a:lnSpc>
            </a:pPr>
            <a:r>
              <a:rPr lang="en-US" sz="10100" spc="-1200" dirty="0">
                <a:solidFill>
                  <a:schemeClr val="tx1"/>
                </a:solidFill>
                <a:latin typeface="+mj-lt"/>
                <a:ea typeface="SimSun" panose="02010600030101010101" pitchFamily="2" charset="-122"/>
              </a:rPr>
              <a:t>experience to value</a:t>
            </a:r>
          </a:p>
        </p:txBody>
      </p:sp>
      <p:sp>
        <p:nvSpPr>
          <p:cNvPr id="9" name="Rectangle 8">
            <a:extLst>
              <a:ext uri="{FF2B5EF4-FFF2-40B4-BE49-F238E27FC236}">
                <a16:creationId xmlns:a16="http://schemas.microsoft.com/office/drawing/2014/main" id="{76A04712-70CB-3CBE-2F53-8C6DEF7F698F}"/>
              </a:ext>
            </a:extLst>
          </p:cNvPr>
          <p:cNvSpPr/>
          <p:nvPr/>
        </p:nvSpPr>
        <p:spPr>
          <a:xfrm>
            <a:off x="914401" y="5897747"/>
            <a:ext cx="11277600" cy="656192"/>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5F4A11BB-9A7A-5297-3076-E0102992310C}"/>
              </a:ext>
            </a:extLst>
          </p:cNvPr>
          <p:cNvSpPr/>
          <p:nvPr/>
        </p:nvSpPr>
        <p:spPr>
          <a:xfrm>
            <a:off x="6561574" y="1460500"/>
            <a:ext cx="4732773" cy="27813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4000" u="sng">
                <a:latin typeface="Courier New" panose="02070309020205020404" pitchFamily="49" charset="0"/>
                <a:cs typeface="Courier New" panose="02070309020205020404" pitchFamily="49" charset="0"/>
              </a:rPr>
              <a:t>advanced 🔷</a:t>
            </a:r>
            <a:endParaRPr lang="en-US" sz="4000" u="sng" dirty="0">
              <a:latin typeface="Courier New" panose="02070309020205020404" pitchFamily="49" charset="0"/>
              <a:cs typeface="Courier New" panose="02070309020205020404" pitchFamily="49" charset="0"/>
            </a:endParaRPr>
          </a:p>
          <a:p>
            <a:pPr algn="ctr"/>
            <a:endParaRPr lang="en-US" u="sng" dirty="0">
              <a:latin typeface="Courier New" panose="02070309020205020404" pitchFamily="49" charset="0"/>
              <a:cs typeface="Courier New" panose="02070309020205020404" pitchFamily="49"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Courier New" panose="02070309020205020404" pitchFamily="49" charset="0"/>
                <a:ea typeface="+mn-ea"/>
                <a:cs typeface="Courier New" panose="02070309020205020404" pitchFamily="49" charset="0"/>
              </a:rPr>
              <a:t>designed to enhance understanding of the topic, and provide further opportunities to explore</a:t>
            </a:r>
          </a:p>
          <a:p>
            <a:pPr algn="ctr"/>
            <a:endParaRPr lang="en-US" u="sng" dirty="0">
              <a:latin typeface="Courier New" panose="02070309020205020404" pitchFamily="49" charset="0"/>
              <a:cs typeface="Courier New" panose="02070309020205020404" pitchFamily="49" charset="0"/>
            </a:endParaRPr>
          </a:p>
        </p:txBody>
      </p:sp>
      <p:sp>
        <p:nvSpPr>
          <p:cNvPr id="4" name="Rectangle 3">
            <a:extLst>
              <a:ext uri="{FF2B5EF4-FFF2-40B4-BE49-F238E27FC236}">
                <a16:creationId xmlns:a16="http://schemas.microsoft.com/office/drawing/2014/main" id="{E7C5BB81-7F81-2864-8BEE-511A32E844EF}"/>
              </a:ext>
            </a:extLst>
          </p:cNvPr>
          <p:cNvSpPr/>
          <p:nvPr/>
        </p:nvSpPr>
        <p:spPr>
          <a:xfrm rot="10800000" flipV="1">
            <a:off x="1668024" y="406399"/>
            <a:ext cx="9626322" cy="77470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3600" b="1" dirty="0">
                <a:latin typeface="Courier New" panose="02070309020205020404" pitchFamily="49" charset="0"/>
                <a:cs typeface="Courier New" panose="02070309020205020404" pitchFamily="49" charset="0"/>
              </a:rPr>
              <a:t>two approaches for each lesson </a:t>
            </a:r>
          </a:p>
        </p:txBody>
      </p:sp>
      <p:sp>
        <p:nvSpPr>
          <p:cNvPr id="5" name="Rectangle 4">
            <a:extLst>
              <a:ext uri="{FF2B5EF4-FFF2-40B4-BE49-F238E27FC236}">
                <a16:creationId xmlns:a16="http://schemas.microsoft.com/office/drawing/2014/main" id="{D000C35E-BFDE-360F-5A9A-4F6A07166FB6}"/>
              </a:ext>
            </a:extLst>
          </p:cNvPr>
          <p:cNvSpPr/>
          <p:nvPr/>
        </p:nvSpPr>
        <p:spPr>
          <a:xfrm>
            <a:off x="1668024" y="1460500"/>
            <a:ext cx="4732773" cy="27813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4000" u="sng">
                <a:latin typeface="Courier New" panose="02070309020205020404" pitchFamily="49" charset="0"/>
                <a:cs typeface="Courier New" panose="02070309020205020404" pitchFamily="49" charset="0"/>
              </a:rPr>
              <a:t>basic 🟢</a:t>
            </a:r>
            <a:endParaRPr lang="en-US" sz="4000" u="sng" dirty="0">
              <a:latin typeface="Courier New" panose="02070309020205020404" pitchFamily="49" charset="0"/>
              <a:cs typeface="Courier New" panose="02070309020205020404" pitchFamily="49" charset="0"/>
            </a:endParaRPr>
          </a:p>
          <a:p>
            <a:pPr algn="ctr"/>
            <a:endParaRPr lang="en-US" u="sng" dirty="0">
              <a:latin typeface="Courier New" panose="02070309020205020404" pitchFamily="49" charset="0"/>
              <a:cs typeface="Courier New" panose="02070309020205020404" pitchFamily="49"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Courier New" panose="02070309020205020404" pitchFamily="49" charset="0"/>
                <a:ea typeface="+mn-ea"/>
                <a:cs typeface="Courier New" panose="02070309020205020404" pitchFamily="49" charset="0"/>
              </a:rPr>
              <a:t>designed to introduce the topic to a complete beginner,</a:t>
            </a:r>
            <a:r>
              <a:rPr kumimoji="0" lang="en-US" sz="2000" b="0" i="0" u="none" strike="noStrike" kern="1200" cap="none" spc="0" normalizeH="0" noProof="0" dirty="0">
                <a:ln>
                  <a:noFill/>
                </a:ln>
                <a:solidFill>
                  <a:prstClr val="white"/>
                </a:solidFill>
                <a:effectLst/>
                <a:uLnTx/>
                <a:uFillTx/>
                <a:latin typeface="Courier New" panose="02070309020205020404" pitchFamily="49" charset="0"/>
                <a:ea typeface="+mn-ea"/>
                <a:cs typeface="Courier New" panose="02070309020205020404" pitchFamily="49" charset="0"/>
              </a:rPr>
              <a:t> and work to ensure fundamental understanding</a:t>
            </a:r>
            <a:endParaRPr kumimoji="0" lang="en-US" sz="2000" b="0" i="0" u="none" strike="noStrike" kern="1200" cap="none" spc="0" normalizeH="0" baseline="0" noProof="0" dirty="0">
              <a:ln>
                <a:noFill/>
              </a:ln>
              <a:solidFill>
                <a:prstClr val="white"/>
              </a:solidFill>
              <a:effectLst/>
              <a:uLnTx/>
              <a:uFillTx/>
              <a:latin typeface="Courier New" panose="02070309020205020404" pitchFamily="49" charset="0"/>
              <a:ea typeface="+mn-ea"/>
              <a:cs typeface="Courier New" panose="02070309020205020404" pitchFamily="49" charset="0"/>
            </a:endParaRPr>
          </a:p>
          <a:p>
            <a:pPr algn="ctr"/>
            <a:endParaRPr lang="en-US" u="sng"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6344419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7CA12E7-C569-882D-AAA8-ADB866D29B3F}"/>
              </a:ext>
            </a:extLst>
          </p:cNvPr>
          <p:cNvSpPr/>
          <p:nvPr/>
        </p:nvSpPr>
        <p:spPr>
          <a:xfrm>
            <a:off x="1225899" y="180870"/>
            <a:ext cx="10966100" cy="10845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nSpc>
                <a:spcPts val="12400"/>
              </a:lnSpc>
            </a:pPr>
            <a:r>
              <a:rPr lang="en-US" sz="8800" spc="-1000" dirty="0">
                <a:solidFill>
                  <a:schemeClr val="tx1"/>
                </a:solidFill>
                <a:latin typeface="+mj-lt"/>
                <a:ea typeface="SimSun" panose="02010600030101010101" pitchFamily="2" charset="-122"/>
              </a:rPr>
              <a:t>our expectations for you</a:t>
            </a:r>
          </a:p>
        </p:txBody>
      </p:sp>
      <p:sp>
        <p:nvSpPr>
          <p:cNvPr id="9" name="Rectangle 8">
            <a:extLst>
              <a:ext uri="{FF2B5EF4-FFF2-40B4-BE49-F238E27FC236}">
                <a16:creationId xmlns:a16="http://schemas.microsoft.com/office/drawing/2014/main" id="{76A04712-70CB-3CBE-2F53-8C6DEF7F698F}"/>
              </a:ext>
            </a:extLst>
          </p:cNvPr>
          <p:cNvSpPr/>
          <p:nvPr/>
        </p:nvSpPr>
        <p:spPr>
          <a:xfrm>
            <a:off x="241163" y="0"/>
            <a:ext cx="803866" cy="6858000"/>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049B13CD-C950-8CA5-9561-70FF74A81990}"/>
              </a:ext>
            </a:extLst>
          </p:cNvPr>
          <p:cNvSpPr/>
          <p:nvPr/>
        </p:nvSpPr>
        <p:spPr>
          <a:xfrm>
            <a:off x="1246271" y="1672125"/>
            <a:ext cx="10369624" cy="72449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4000" dirty="0">
                <a:latin typeface="Courier New" panose="02070309020205020404" pitchFamily="49" charset="0"/>
                <a:cs typeface="Courier New" panose="02070309020205020404" pitchFamily="49" charset="0"/>
              </a:rPr>
              <a:t>Participate</a:t>
            </a:r>
            <a:endParaRPr lang="en-US" sz="1600" dirty="0">
              <a:latin typeface="Courier New" panose="02070309020205020404" pitchFamily="49" charset="0"/>
              <a:cs typeface="Courier New" panose="02070309020205020404" pitchFamily="49" charset="0"/>
            </a:endParaRPr>
          </a:p>
        </p:txBody>
      </p:sp>
      <p:sp>
        <p:nvSpPr>
          <p:cNvPr id="7" name="Rectangle 6">
            <a:extLst>
              <a:ext uri="{FF2B5EF4-FFF2-40B4-BE49-F238E27FC236}">
                <a16:creationId xmlns:a16="http://schemas.microsoft.com/office/drawing/2014/main" id="{15F696E7-662C-D5FA-32CC-0D48B1BEC3A1}"/>
              </a:ext>
            </a:extLst>
          </p:cNvPr>
          <p:cNvSpPr/>
          <p:nvPr/>
        </p:nvSpPr>
        <p:spPr>
          <a:xfrm>
            <a:off x="1246271" y="2644374"/>
            <a:ext cx="10369623" cy="72449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4000" dirty="0">
                <a:latin typeface="Courier New" panose="02070309020205020404" pitchFamily="49" charset="0"/>
                <a:cs typeface="Courier New" panose="02070309020205020404" pitchFamily="49" charset="0"/>
              </a:rPr>
              <a:t>Ask Questions</a:t>
            </a:r>
            <a:endParaRPr lang="en-US" sz="1600" dirty="0">
              <a:latin typeface="Courier New" panose="02070309020205020404" pitchFamily="49" charset="0"/>
              <a:cs typeface="Courier New" panose="02070309020205020404" pitchFamily="49" charset="0"/>
            </a:endParaRPr>
          </a:p>
        </p:txBody>
      </p:sp>
      <p:sp>
        <p:nvSpPr>
          <p:cNvPr id="8" name="Rectangle 7">
            <a:extLst>
              <a:ext uri="{FF2B5EF4-FFF2-40B4-BE49-F238E27FC236}">
                <a16:creationId xmlns:a16="http://schemas.microsoft.com/office/drawing/2014/main" id="{F161B19D-DC7C-6A0E-2F15-D7EC91052251}"/>
              </a:ext>
            </a:extLst>
          </p:cNvPr>
          <p:cNvSpPr/>
          <p:nvPr/>
        </p:nvSpPr>
        <p:spPr>
          <a:xfrm>
            <a:off x="1246271" y="3616623"/>
            <a:ext cx="10369622" cy="72449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4000" dirty="0">
                <a:latin typeface="Courier New" panose="02070309020205020404" pitchFamily="49" charset="0"/>
                <a:cs typeface="Courier New" panose="02070309020205020404" pitchFamily="49" charset="0"/>
              </a:rPr>
              <a:t>Communicate Your Needs</a:t>
            </a:r>
            <a:endParaRPr lang="en-US" sz="1600" dirty="0">
              <a:latin typeface="Courier New" panose="02070309020205020404" pitchFamily="49" charset="0"/>
              <a:cs typeface="Courier New" panose="02070309020205020404" pitchFamily="49" charset="0"/>
            </a:endParaRPr>
          </a:p>
        </p:txBody>
      </p:sp>
      <p:sp>
        <p:nvSpPr>
          <p:cNvPr id="10" name="Rectangle 9">
            <a:extLst>
              <a:ext uri="{FF2B5EF4-FFF2-40B4-BE49-F238E27FC236}">
                <a16:creationId xmlns:a16="http://schemas.microsoft.com/office/drawing/2014/main" id="{35EE3989-3697-1F94-11D6-3932957BE49C}"/>
              </a:ext>
            </a:extLst>
          </p:cNvPr>
          <p:cNvSpPr/>
          <p:nvPr/>
        </p:nvSpPr>
        <p:spPr>
          <a:xfrm>
            <a:off x="1246271" y="4590108"/>
            <a:ext cx="10369622" cy="72449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4000" dirty="0">
                <a:latin typeface="Courier New" panose="02070309020205020404" pitchFamily="49" charset="0"/>
                <a:cs typeface="Courier New" panose="02070309020205020404" pitchFamily="49" charset="0"/>
              </a:rPr>
              <a:t>Be Understanding</a:t>
            </a:r>
            <a:endParaRPr lang="en-US" sz="1600" dirty="0">
              <a:latin typeface="Courier New" panose="02070309020205020404" pitchFamily="49" charset="0"/>
              <a:cs typeface="Courier New" panose="02070309020205020404" pitchFamily="49" charset="0"/>
            </a:endParaRPr>
          </a:p>
        </p:txBody>
      </p:sp>
      <p:sp>
        <p:nvSpPr>
          <p:cNvPr id="11" name="Rectangle 10">
            <a:extLst>
              <a:ext uri="{FF2B5EF4-FFF2-40B4-BE49-F238E27FC236}">
                <a16:creationId xmlns:a16="http://schemas.microsoft.com/office/drawing/2014/main" id="{234A0D25-F207-1E4E-7C8F-892C612CE6A0}"/>
              </a:ext>
            </a:extLst>
          </p:cNvPr>
          <p:cNvSpPr/>
          <p:nvPr/>
        </p:nvSpPr>
        <p:spPr>
          <a:xfrm>
            <a:off x="1246271" y="5563593"/>
            <a:ext cx="10369622" cy="72449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4000" dirty="0">
                <a:latin typeface="Courier New" panose="02070309020205020404" pitchFamily="49" charset="0"/>
                <a:cs typeface="Courier New" panose="02070309020205020404" pitchFamily="49" charset="0"/>
              </a:rPr>
              <a:t>Learn</a:t>
            </a:r>
            <a:endParaRPr lang="en-US" sz="1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2928268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P spid="10" grpId="0" animBg="1"/>
      <p:bldP spid="1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7CA12E7-C569-882D-AAA8-ADB866D29B3F}"/>
              </a:ext>
            </a:extLst>
          </p:cNvPr>
          <p:cNvSpPr/>
          <p:nvPr/>
        </p:nvSpPr>
        <p:spPr>
          <a:xfrm>
            <a:off x="0" y="180870"/>
            <a:ext cx="12191999" cy="10845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nSpc>
                <a:spcPts val="12400"/>
              </a:lnSpc>
            </a:pPr>
            <a:r>
              <a:rPr lang="en-US" sz="8800" spc="-1000" dirty="0">
                <a:solidFill>
                  <a:schemeClr val="tx1"/>
                </a:solidFill>
                <a:latin typeface="+mj-lt"/>
                <a:ea typeface="SimSun" panose="02010600030101010101" pitchFamily="2" charset="-122"/>
              </a:rPr>
              <a:t>some pedagogical philosophy</a:t>
            </a:r>
          </a:p>
        </p:txBody>
      </p:sp>
      <p:sp>
        <p:nvSpPr>
          <p:cNvPr id="9" name="Rectangle 8">
            <a:extLst>
              <a:ext uri="{FF2B5EF4-FFF2-40B4-BE49-F238E27FC236}">
                <a16:creationId xmlns:a16="http://schemas.microsoft.com/office/drawing/2014/main" id="{76A04712-70CB-3CBE-2F53-8C6DEF7F698F}"/>
              </a:ext>
            </a:extLst>
          </p:cNvPr>
          <p:cNvSpPr/>
          <p:nvPr/>
        </p:nvSpPr>
        <p:spPr>
          <a:xfrm>
            <a:off x="241163" y="1265456"/>
            <a:ext cx="5215092" cy="5592544"/>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7C147C99-5301-A065-627D-2F2D83D09A28}"/>
              </a:ext>
            </a:extLst>
          </p:cNvPr>
          <p:cNvSpPr txBox="1"/>
          <p:nvPr/>
        </p:nvSpPr>
        <p:spPr>
          <a:xfrm>
            <a:off x="5456256" y="3343768"/>
            <a:ext cx="6735744" cy="707886"/>
          </a:xfrm>
          <a:prstGeom prst="rect">
            <a:avLst/>
          </a:prstGeom>
          <a:noFill/>
        </p:spPr>
        <p:txBody>
          <a:bodyPr wrap="square" rtlCol="0">
            <a:spAutoFit/>
          </a:bodyPr>
          <a:lstStyle/>
          <a:p>
            <a:r>
              <a:rPr lang="en-US" sz="4000" b="1" dirty="0">
                <a:latin typeface="Courier New" panose="02070309020205020404" pitchFamily="49" charset="0"/>
                <a:cs typeface="Courier New" panose="02070309020205020404" pitchFamily="49" charset="0"/>
              </a:rPr>
              <a:t>training </a:t>
            </a:r>
            <a:r>
              <a:rPr lang="en-US" sz="4000" dirty="0">
                <a:latin typeface="Courier New" panose="02070309020205020404" pitchFamily="49" charset="0"/>
                <a:cs typeface="Courier New" panose="02070309020205020404" pitchFamily="49" charset="0"/>
              </a:rPr>
              <a:t>vs. </a:t>
            </a:r>
            <a:r>
              <a:rPr lang="en-US" sz="4000" b="1" dirty="0">
                <a:latin typeface="Courier New" panose="02070309020205020404" pitchFamily="49" charset="0"/>
                <a:cs typeface="Courier New" panose="02070309020205020404" pitchFamily="49" charset="0"/>
              </a:rPr>
              <a:t>teaching</a:t>
            </a:r>
          </a:p>
        </p:txBody>
      </p:sp>
      <p:sp>
        <p:nvSpPr>
          <p:cNvPr id="4" name="TextBox 3">
            <a:extLst>
              <a:ext uri="{FF2B5EF4-FFF2-40B4-BE49-F238E27FC236}">
                <a16:creationId xmlns:a16="http://schemas.microsoft.com/office/drawing/2014/main" id="{9894B17F-2A18-8F67-CD83-B4CEECF68A0C}"/>
              </a:ext>
            </a:extLst>
          </p:cNvPr>
          <p:cNvSpPr txBox="1"/>
          <p:nvPr/>
        </p:nvSpPr>
        <p:spPr>
          <a:xfrm>
            <a:off x="5456255" y="4051654"/>
            <a:ext cx="6735744" cy="707886"/>
          </a:xfrm>
          <a:prstGeom prst="rect">
            <a:avLst/>
          </a:prstGeom>
          <a:noFill/>
        </p:spPr>
        <p:txBody>
          <a:bodyPr wrap="square" rtlCol="0">
            <a:spAutoFit/>
          </a:bodyPr>
          <a:lstStyle/>
          <a:p>
            <a:r>
              <a:rPr lang="en-US" sz="4000" b="1" dirty="0">
                <a:latin typeface="Courier New" panose="02070309020205020404" pitchFamily="49" charset="0"/>
                <a:cs typeface="Courier New" panose="02070309020205020404" pitchFamily="49" charset="0"/>
              </a:rPr>
              <a:t>children </a:t>
            </a:r>
            <a:r>
              <a:rPr lang="en-US" sz="4000" dirty="0">
                <a:latin typeface="Courier New" panose="02070309020205020404" pitchFamily="49" charset="0"/>
                <a:cs typeface="Courier New" panose="02070309020205020404" pitchFamily="49" charset="0"/>
              </a:rPr>
              <a:t>vs. </a:t>
            </a:r>
            <a:r>
              <a:rPr lang="en-US" sz="4000" b="1" dirty="0">
                <a:latin typeface="Courier New" panose="02070309020205020404" pitchFamily="49" charset="0"/>
                <a:cs typeface="Courier New" panose="02070309020205020404" pitchFamily="49" charset="0"/>
              </a:rPr>
              <a:t>adults</a:t>
            </a:r>
          </a:p>
        </p:txBody>
      </p:sp>
    </p:spTree>
    <p:extLst>
      <p:ext uri="{BB962C8B-B14F-4D97-AF65-F5344CB8AC3E}">
        <p14:creationId xmlns:p14="http://schemas.microsoft.com/office/powerpoint/2010/main" val="23269968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6A04712-70CB-3CBE-2F53-8C6DEF7F698F}"/>
              </a:ext>
            </a:extLst>
          </p:cNvPr>
          <p:cNvSpPr/>
          <p:nvPr/>
        </p:nvSpPr>
        <p:spPr>
          <a:xfrm>
            <a:off x="237812" y="3451609"/>
            <a:ext cx="11716375" cy="3406391"/>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F7CA12E7-C569-882D-AAA8-ADB866D29B3F}"/>
              </a:ext>
            </a:extLst>
          </p:cNvPr>
          <p:cNvSpPr/>
          <p:nvPr/>
        </p:nvSpPr>
        <p:spPr>
          <a:xfrm>
            <a:off x="0" y="241333"/>
            <a:ext cx="12192000" cy="294633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lnSpc>
                <a:spcPts val="12400"/>
              </a:lnSpc>
            </a:pPr>
            <a:r>
              <a:rPr lang="en-US" sz="23900" spc="-1000" dirty="0">
                <a:solidFill>
                  <a:schemeClr val="tx1"/>
                </a:solidFill>
                <a:latin typeface="+mj-lt"/>
                <a:ea typeface="SimSun" panose="02010600030101010101" pitchFamily="2" charset="-122"/>
              </a:rPr>
              <a:t>WHY?</a:t>
            </a:r>
          </a:p>
        </p:txBody>
      </p:sp>
      <p:sp>
        <p:nvSpPr>
          <p:cNvPr id="5" name="TextBox 4">
            <a:extLst>
              <a:ext uri="{FF2B5EF4-FFF2-40B4-BE49-F238E27FC236}">
                <a16:creationId xmlns:a16="http://schemas.microsoft.com/office/drawing/2014/main" id="{142511FC-EEDC-BF2C-1053-2DC844B47534}"/>
              </a:ext>
            </a:extLst>
          </p:cNvPr>
          <p:cNvSpPr txBox="1"/>
          <p:nvPr/>
        </p:nvSpPr>
        <p:spPr>
          <a:xfrm>
            <a:off x="579454" y="3815976"/>
            <a:ext cx="11033090" cy="2677656"/>
          </a:xfrm>
          <a:prstGeom prst="rect">
            <a:avLst/>
          </a:prstGeom>
          <a:noFill/>
        </p:spPr>
        <p:txBody>
          <a:bodyPr wrap="square">
            <a:spAutoFit/>
          </a:bodyPr>
          <a:lstStyle/>
          <a:p>
            <a:pPr marL="342900" indent="-342900">
              <a:buAutoNum type="arabicPeriod"/>
            </a:pPr>
            <a:r>
              <a:rPr lang="en-US" sz="2800" dirty="0">
                <a:solidFill>
                  <a:prstClr val="white"/>
                </a:solidFill>
                <a:latin typeface="Courier New" panose="02070309020205020404" pitchFamily="49" charset="0"/>
                <a:cs typeface="Courier New" panose="02070309020205020404" pitchFamily="49" charset="0"/>
              </a:rPr>
              <a:t> you have to be here</a:t>
            </a:r>
          </a:p>
          <a:p>
            <a:pPr marL="342900" indent="-342900">
              <a:buAutoNum type="arabicPeriod"/>
            </a:pPr>
            <a:r>
              <a:rPr lang="en-US" sz="2800" dirty="0">
                <a:solidFill>
                  <a:prstClr val="white"/>
                </a:solidFill>
                <a:latin typeface="Courier New" panose="02070309020205020404" pitchFamily="49" charset="0"/>
                <a:cs typeface="Courier New" panose="02070309020205020404" pitchFamily="49" charset="0"/>
              </a:rPr>
              <a:t> understanding these concepts will allow you to 	work with more </a:t>
            </a:r>
            <a:r>
              <a:rPr lang="en-US" sz="2800" dirty="0" err="1">
                <a:solidFill>
                  <a:prstClr val="white"/>
                </a:solidFill>
                <a:latin typeface="Courier New" panose="02070309020205020404" pitchFamily="49" charset="0"/>
                <a:cs typeface="Courier New" panose="02070309020205020404" pitchFamily="49" charset="0"/>
              </a:rPr>
              <a:t>hyland</a:t>
            </a:r>
            <a:r>
              <a:rPr lang="en-US" sz="2800" dirty="0">
                <a:solidFill>
                  <a:prstClr val="white"/>
                </a:solidFill>
                <a:latin typeface="Courier New" panose="02070309020205020404" pitchFamily="49" charset="0"/>
                <a:cs typeface="Courier New" panose="02070309020205020404" pitchFamily="49" charset="0"/>
              </a:rPr>
              <a:t> products</a:t>
            </a:r>
          </a:p>
          <a:p>
            <a:pPr marL="342900" indent="-342900">
              <a:buAutoNum type="arabicPeriod"/>
            </a:pPr>
            <a:r>
              <a:rPr lang="en-US" sz="2800" dirty="0">
                <a:solidFill>
                  <a:prstClr val="white"/>
                </a:solidFill>
                <a:latin typeface="Courier New" panose="02070309020205020404" pitchFamily="49" charset="0"/>
                <a:cs typeface="Courier New" panose="02070309020205020404" pitchFamily="49" charset="0"/>
              </a:rPr>
              <a:t> these skills will translate to many other arenas</a:t>
            </a:r>
          </a:p>
          <a:p>
            <a:pPr marL="342900" indent="-342900">
              <a:buAutoNum type="arabicPeriod"/>
            </a:pPr>
            <a:r>
              <a:rPr lang="en-US" sz="2800" dirty="0">
                <a:solidFill>
                  <a:prstClr val="white"/>
                </a:solidFill>
                <a:latin typeface="Courier New" panose="02070309020205020404" pitchFamily="49" charset="0"/>
                <a:cs typeface="Courier New" panose="02070309020205020404" pitchFamily="49" charset="0"/>
              </a:rPr>
              <a:t> the web may be quite important for the future</a:t>
            </a:r>
          </a:p>
          <a:p>
            <a:pPr marL="342900" indent="-342900">
              <a:buAutoNum type="arabicPeriod"/>
            </a:pPr>
            <a:r>
              <a:rPr lang="en-US" sz="2800" dirty="0">
                <a:solidFill>
                  <a:prstClr val="white"/>
                </a:solidFill>
                <a:latin typeface="Courier New" panose="02070309020205020404" pitchFamily="49" charset="0"/>
                <a:cs typeface="Courier New" panose="02070309020205020404" pitchFamily="49" charset="0"/>
              </a:rPr>
              <a:t> making websites is fun</a:t>
            </a:r>
          </a:p>
        </p:txBody>
      </p:sp>
    </p:spTree>
    <p:extLst>
      <p:ext uri="{BB962C8B-B14F-4D97-AF65-F5344CB8AC3E}">
        <p14:creationId xmlns:p14="http://schemas.microsoft.com/office/powerpoint/2010/main" val="288440366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3D4274E-2F04-0EE6-EC4E-9194134926D4}"/>
              </a:ext>
            </a:extLst>
          </p:cNvPr>
          <p:cNvSpPr/>
          <p:nvPr/>
        </p:nvSpPr>
        <p:spPr>
          <a:xfrm>
            <a:off x="0" y="-2"/>
            <a:ext cx="12192000" cy="6858001"/>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E35AB760-E414-CEF2-AC39-3FAE7484F173}"/>
              </a:ext>
            </a:extLst>
          </p:cNvPr>
          <p:cNvSpPr/>
          <p:nvPr/>
        </p:nvSpPr>
        <p:spPr>
          <a:xfrm>
            <a:off x="0" y="0"/>
            <a:ext cx="12192000" cy="68579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2400"/>
              </a:lnSpc>
            </a:pPr>
            <a:r>
              <a:rPr lang="en-US" sz="14500" spc="-1200" dirty="0">
                <a:solidFill>
                  <a:schemeClr val="bg1"/>
                </a:solidFill>
                <a:latin typeface="+mj-lt"/>
                <a:ea typeface="SimSun" panose="02010600030101010101" pitchFamily="2" charset="-122"/>
              </a:rPr>
              <a:t>THE END</a:t>
            </a:r>
          </a:p>
        </p:txBody>
      </p:sp>
      <p:sp>
        <p:nvSpPr>
          <p:cNvPr id="5" name="TextBox 4">
            <a:extLst>
              <a:ext uri="{FF2B5EF4-FFF2-40B4-BE49-F238E27FC236}">
                <a16:creationId xmlns:a16="http://schemas.microsoft.com/office/drawing/2014/main" id="{A3F5C00B-8A57-3FF8-088D-3944A8E4247A}"/>
              </a:ext>
            </a:extLst>
          </p:cNvPr>
          <p:cNvSpPr txBox="1"/>
          <p:nvPr/>
        </p:nvSpPr>
        <p:spPr>
          <a:xfrm>
            <a:off x="0" y="4522986"/>
            <a:ext cx="12192000" cy="369332"/>
          </a:xfrm>
          <a:prstGeom prst="rect">
            <a:avLst/>
          </a:prstGeom>
          <a:noFill/>
        </p:spPr>
        <p:txBody>
          <a:bodyPr wrap="square">
            <a:spAutoFit/>
          </a:bodyPr>
          <a:lstStyle/>
          <a:p>
            <a:pPr algn="ctr"/>
            <a:r>
              <a:rPr lang="en-US" sz="1800" dirty="0">
                <a:solidFill>
                  <a:prstClr val="white"/>
                </a:solidFill>
                <a:latin typeface="Courier New" panose="02070309020205020404" pitchFamily="49" charset="0"/>
                <a:cs typeface="Courier New" panose="02070309020205020404" pitchFamily="49" charset="0"/>
              </a:rPr>
              <a:t>questions?</a:t>
            </a:r>
            <a:endParaRPr lang="en-US" dirty="0"/>
          </a:p>
        </p:txBody>
      </p:sp>
    </p:spTree>
    <p:extLst>
      <p:ext uri="{BB962C8B-B14F-4D97-AF65-F5344CB8AC3E}">
        <p14:creationId xmlns:p14="http://schemas.microsoft.com/office/powerpoint/2010/main" val="38426750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Synthwave">
      <a:majorFont>
        <a:latin typeface="NSimSun"/>
        <a:ea typeface=""/>
        <a:cs typeface=""/>
      </a:majorFont>
      <a:minorFont>
        <a:latin typeface="Consola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524</TotalTime>
  <Words>1101</Words>
  <Application>Microsoft Office PowerPoint</Application>
  <PresentationFormat>Widescreen</PresentationFormat>
  <Paragraphs>97</Paragraphs>
  <Slides>9</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NSimSun</vt:lpstr>
      <vt:lpstr>Arial</vt:lpstr>
      <vt:lpstr>Calibri</vt:lpstr>
      <vt:lpstr>Consolas</vt:lpstr>
      <vt:lpstr>Courier New</vt:lpstr>
      <vt:lpstr>Office Theme</vt:lpstr>
      <vt:lpstr>WEB SKILLUP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Joseph Maxwell</dc:creator>
  <cp:lastModifiedBy>Joseph Maxwell</cp:lastModifiedBy>
  <cp:revision>17</cp:revision>
  <dcterms:created xsi:type="dcterms:W3CDTF">2023-04-28T14:40:16Z</dcterms:created>
  <dcterms:modified xsi:type="dcterms:W3CDTF">2023-05-16T14:08:38Z</dcterms:modified>
</cp:coreProperties>
</file>