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05971-C165-4BAB-B937-B3807BA0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D0271B-D37B-40CF-9D31-23AC2EBB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79E80-495D-4151-B0BC-4E70897E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88A14-4473-4A68-B63E-F2D87F19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BF88D-DC9F-4AFA-88D0-59DA69A0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59396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C232E-E50A-40E2-87A4-F7511005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9C05D1-8F7B-4258-B9FB-705E83E8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A4842-CCF4-4C04-9566-457C0DF8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E6707-5CF4-45D3-B031-A018541F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F60F2F-CC21-4D88-9FE7-09C36D1C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4842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AFB8AE-F9E5-452C-B2D5-800C17227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865069-2C01-4C1C-A154-6DC2CD19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A4099-84C8-4480-A591-EBD5CCA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BD02A-A580-4765-A9DF-B944182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FA712-4550-4368-B1D8-0897DF62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0794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24A94-9CF4-48D2-9564-82D4CC5E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6C4E4-CB6E-4615-AB01-CFAF4175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CD191-0611-4806-8CE4-4DE815C3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F065D-FA5B-4630-8294-B273DCDF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A324D-873D-4BB1-B848-7D74469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6504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D6394-8C0C-436B-A473-EA598CB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F7DF34-5527-4AC4-B349-3A0CCEB3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0C89A-D4D4-449F-8F15-1BE451C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5A2CF5-B7D0-451C-8B15-FB516888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004BF6-9B04-4861-A2E8-EB1B800D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3218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ACCCB-EAC7-48FB-84C1-95AF53B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61CA7-58CD-4CB1-B32B-2A3E9BCB2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A27C78-9C4D-4176-96A7-31FC05B9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55F9B6-3071-4DAF-948C-60528DB9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3BAC6D-E719-47D8-ADE3-623518C9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99AF-D6C5-4F9B-8858-665A3F04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00670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DA37-79B8-4BF9-819C-4F127A55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4EC27-D88B-417F-9C5E-4757DB19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518885-BA0E-47A1-84D0-1996E8001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E2CF8D-79CC-4801-AEF8-C43C79679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8E8E2F-0C5D-4D39-B80D-357A16954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88E34E-71E2-4812-AEC9-6E26FDD0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E67150-CDAC-4B1B-A1A9-0E24842B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32B8DD-584C-493A-9FC1-84C092C8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01148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C28B8-93CF-4A2C-83DA-961744F0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A1C920-7D17-4DA8-88BE-7E4911B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EDA918-C62E-4DCC-89A5-2CD1CDF2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163131-E089-47A1-A4A1-D51C4F06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603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81821F-CD6F-4626-813A-FD90DAF1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FD11D1-6B1B-4E10-BB95-BA0EE7DE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B306AA-9F77-4357-8775-0F5082D1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2331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256DE-A5EE-4868-AFAA-E4E856B9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1EC94-F707-4233-BC52-D45F7621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D4C45E-D971-459B-A893-D6B88A56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ED4707-5EAB-4EE3-9F98-A7AF1665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0AACC0-1CD3-486E-91D9-F86F94D2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6FE05-53F7-4AB8-BBE8-276062D6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7572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75A7E-8517-4535-9E5D-4794FBEB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18A207-7E34-402B-B9B9-186A1B926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560C31-78BA-418F-9B26-DC9CC1B4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3F7062-F0D5-40CF-A54C-4BE0AA05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1D4835-DAA9-4C35-BE6C-A1670A3D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FEF590-4351-42D3-826B-F5DE101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2169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86AB0B-E81D-4643-8FFD-F153863F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4C206A-EB10-4ED3-BBC0-D161D9BD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68AE4-A2A0-45DF-ADC8-246F8F7F9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798F-68AB-4423-A9F7-CB25AF591507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CC1E7-E296-4B1A-959E-EEF5391E2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FB54F-4122-419A-8504-0AD8CC495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0D3B-0E90-4A19-8EEF-4C21489D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7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8B8A25-C05A-41D7-9A19-7E66BBB4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29" y="0"/>
            <a:ext cx="6851342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E1FE57-1ECF-4030-AEA9-26A466C412B7}"/>
              </a:ext>
            </a:extLst>
          </p:cNvPr>
          <p:cNvSpPr txBox="1"/>
          <p:nvPr/>
        </p:nvSpPr>
        <p:spPr>
          <a:xfrm>
            <a:off x="6567055" y="330775"/>
            <a:ext cx="2761672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Le jeu commence avec le premier joueur (nous).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A303C7-F40B-466B-AA21-FF053D60DC78}"/>
              </a:ext>
            </a:extLst>
          </p:cNvPr>
          <p:cNvSpPr txBox="1"/>
          <p:nvPr/>
        </p:nvSpPr>
        <p:spPr>
          <a:xfrm>
            <a:off x="6567055" y="1212848"/>
            <a:ext cx="2761672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Les dés sont jetés, résultat sous forme:  </a:t>
            </a:r>
            <a:r>
              <a:rPr lang="fr-FR" sz="1400" i="1" dirty="0"/>
              <a:t>indice</a:t>
            </a:r>
            <a:r>
              <a:rPr lang="fr-FR" sz="1400" dirty="0"/>
              <a:t>: [</a:t>
            </a:r>
            <a:r>
              <a:rPr lang="fr-FR" sz="1400" i="1" dirty="0"/>
              <a:t>valeur</a:t>
            </a:r>
            <a:r>
              <a:rPr lang="fr-FR" sz="1400" dirty="0"/>
              <a:t>].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564D16A-E8F4-4602-BF1A-F39362073097}"/>
              </a:ext>
            </a:extLst>
          </p:cNvPr>
          <p:cNvSpPr txBox="1"/>
          <p:nvPr/>
        </p:nvSpPr>
        <p:spPr>
          <a:xfrm>
            <a:off x="6567055" y="2104266"/>
            <a:ext cx="2761672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Résultat de l’évaluation des figures par rapport au lancé.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EE7CAD-B45E-4D3A-816B-E389602FFB2B}"/>
              </a:ext>
            </a:extLst>
          </p:cNvPr>
          <p:cNvSpPr txBox="1"/>
          <p:nvPr/>
        </p:nvSpPr>
        <p:spPr>
          <a:xfrm>
            <a:off x="6567055" y="3912598"/>
            <a:ext cx="2761672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/>
              <a:t>Relance </a:t>
            </a:r>
            <a:r>
              <a:rPr lang="fr-FR" sz="1400" dirty="0"/>
              <a:t>les dés par leurs indices,</a:t>
            </a:r>
          </a:p>
          <a:p>
            <a:r>
              <a:rPr lang="fr-FR" sz="1400" dirty="0"/>
              <a:t>Ou </a:t>
            </a:r>
            <a:r>
              <a:rPr lang="fr-FR" sz="1400" i="1" dirty="0"/>
              <a:t>Entrer</a:t>
            </a:r>
            <a:r>
              <a:rPr lang="fr-FR" sz="1400" dirty="0"/>
              <a:t> pour choisir directement la figure qu’on souhaite.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EA18F55-A0B6-48A5-B5B2-88DC18EF9185}"/>
              </a:ext>
            </a:extLst>
          </p:cNvPr>
          <p:cNvCxnSpPr>
            <a:cxnSpLocks/>
          </p:cNvCxnSpPr>
          <p:nvPr/>
        </p:nvCxnSpPr>
        <p:spPr>
          <a:xfrm flipH="1">
            <a:off x="5636414" y="461817"/>
            <a:ext cx="919171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DE19A5E-01CB-44CD-B43C-32A130A0F39B}"/>
              </a:ext>
            </a:extLst>
          </p:cNvPr>
          <p:cNvCxnSpPr>
            <a:cxnSpLocks/>
          </p:cNvCxnSpPr>
          <p:nvPr/>
        </p:nvCxnSpPr>
        <p:spPr>
          <a:xfrm flipH="1">
            <a:off x="4451927" y="1385454"/>
            <a:ext cx="2103659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C67E744-4EF0-4159-A745-209B774417FE}"/>
              </a:ext>
            </a:extLst>
          </p:cNvPr>
          <p:cNvCxnSpPr>
            <a:cxnSpLocks/>
          </p:cNvCxnSpPr>
          <p:nvPr/>
        </p:nvCxnSpPr>
        <p:spPr>
          <a:xfrm flipH="1">
            <a:off x="4451927" y="2262909"/>
            <a:ext cx="210366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01426F6-13F3-4244-90A8-1CB3643F67BC}"/>
              </a:ext>
            </a:extLst>
          </p:cNvPr>
          <p:cNvCxnSpPr>
            <a:cxnSpLocks/>
          </p:cNvCxnSpPr>
          <p:nvPr/>
        </p:nvCxnSpPr>
        <p:spPr>
          <a:xfrm flipH="1">
            <a:off x="5636414" y="4137890"/>
            <a:ext cx="919171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988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588174-A658-4272-B82B-79CB427B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29" y="0"/>
            <a:ext cx="6851342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D05E46-DF3E-4EA8-869F-531474F21199}"/>
              </a:ext>
            </a:extLst>
          </p:cNvPr>
          <p:cNvSpPr txBox="1"/>
          <p:nvPr/>
        </p:nvSpPr>
        <p:spPr>
          <a:xfrm>
            <a:off x="6657188" y="2367202"/>
            <a:ext cx="2745427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Je choisis de relancer les dés 1, 2 et 5 qui on les valeurs: 2, 2 et 6</a:t>
            </a:r>
          </a:p>
          <a:p>
            <a:r>
              <a:rPr lang="fr-FR" sz="1400" dirty="0"/>
              <a:t>Ce qui fait que je garde deux dés de valeur 5.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BFC6A7-EC98-4149-950A-7E54FF9C7B4A}"/>
              </a:ext>
            </a:extLst>
          </p:cNvPr>
          <p:cNvSpPr txBox="1"/>
          <p:nvPr/>
        </p:nvSpPr>
        <p:spPr>
          <a:xfrm>
            <a:off x="6657187" y="3843272"/>
            <a:ext cx="2745427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J’ai réussis a avoir quatre dés de valeur 5.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C191F0-D816-4941-BDD1-023037203E70}"/>
              </a:ext>
            </a:extLst>
          </p:cNvPr>
          <p:cNvSpPr txBox="1"/>
          <p:nvPr/>
        </p:nvSpPr>
        <p:spPr>
          <a:xfrm>
            <a:off x="6657187" y="5771747"/>
            <a:ext cx="274542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Je peux avoir un carré.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699FDB6-0C9D-4A0F-B8FF-B3B22A7DCDD8}"/>
              </a:ext>
            </a:extLst>
          </p:cNvPr>
          <p:cNvCxnSpPr>
            <a:cxnSpLocks/>
          </p:cNvCxnSpPr>
          <p:nvPr/>
        </p:nvCxnSpPr>
        <p:spPr>
          <a:xfrm flipH="1">
            <a:off x="6096000" y="3121890"/>
            <a:ext cx="561188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D319E5B-34D0-4E21-8534-EE8985F2835E}"/>
              </a:ext>
            </a:extLst>
          </p:cNvPr>
          <p:cNvCxnSpPr>
            <a:cxnSpLocks/>
          </p:cNvCxnSpPr>
          <p:nvPr/>
        </p:nvCxnSpPr>
        <p:spPr>
          <a:xfrm flipH="1">
            <a:off x="4257964" y="4054763"/>
            <a:ext cx="239922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19DF341-93B4-4DEC-92A3-1CBE945C406A}"/>
              </a:ext>
            </a:extLst>
          </p:cNvPr>
          <p:cNvCxnSpPr>
            <a:cxnSpLocks/>
          </p:cNvCxnSpPr>
          <p:nvPr/>
        </p:nvCxnSpPr>
        <p:spPr>
          <a:xfrm flipH="1">
            <a:off x="4257964" y="5929744"/>
            <a:ext cx="2399224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0694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F0EFA8-2820-4B9F-9684-22105A52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29" y="0"/>
            <a:ext cx="6851342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55AC36E-CB48-4499-BE91-61E2A3989261}"/>
              </a:ext>
            </a:extLst>
          </p:cNvPr>
          <p:cNvSpPr txBox="1"/>
          <p:nvPr/>
        </p:nvSpPr>
        <p:spPr>
          <a:xfrm>
            <a:off x="6657187" y="3105835"/>
            <a:ext cx="2745427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Je relance le dé numéro 1 de valeur 2, et je garde les dés de valeur 5.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D338D1-6E41-485C-9B5F-FABA824A87D0}"/>
              </a:ext>
            </a:extLst>
          </p:cNvPr>
          <p:cNvSpPr txBox="1"/>
          <p:nvPr/>
        </p:nvSpPr>
        <p:spPr>
          <a:xfrm>
            <a:off x="6657187" y="5604271"/>
            <a:ext cx="2745427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J’ai réussis a avoir un </a:t>
            </a:r>
            <a:r>
              <a:rPr lang="fr-FR" sz="1400" i="1" dirty="0" err="1"/>
              <a:t>Yahtzee</a:t>
            </a:r>
            <a:r>
              <a:rPr lang="fr-FR" sz="1400" dirty="0"/>
              <a:t>, </a:t>
            </a:r>
          </a:p>
          <a:p>
            <a:r>
              <a:rPr lang="fr-FR" sz="1400" dirty="0"/>
              <a:t>Et je le choisis en saisissant le nom de la figure.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2F8217-AB17-4D38-AA81-589CBB09B163}"/>
              </a:ext>
            </a:extLst>
          </p:cNvPr>
          <p:cNvSpPr txBox="1"/>
          <p:nvPr/>
        </p:nvSpPr>
        <p:spPr>
          <a:xfrm>
            <a:off x="6654952" y="3985721"/>
            <a:ext cx="2745427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On peut remarquer que je suis trop fort.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D9CF515-0454-497D-90AB-BCE7BA82AAD6}"/>
              </a:ext>
            </a:extLst>
          </p:cNvPr>
          <p:cNvCxnSpPr>
            <a:cxnSpLocks/>
          </p:cNvCxnSpPr>
          <p:nvPr/>
        </p:nvCxnSpPr>
        <p:spPr>
          <a:xfrm flipH="1">
            <a:off x="4267199" y="4193309"/>
            <a:ext cx="2387754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6B9E622-CD9B-49CA-8B17-7AB62A0A745F}"/>
              </a:ext>
            </a:extLst>
          </p:cNvPr>
          <p:cNvCxnSpPr>
            <a:cxnSpLocks/>
          </p:cNvCxnSpPr>
          <p:nvPr/>
        </p:nvCxnSpPr>
        <p:spPr>
          <a:xfrm flipH="1">
            <a:off x="4267199" y="6183746"/>
            <a:ext cx="238775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B73F70-51CB-4E08-AF7E-19872E582FD3}"/>
              </a:ext>
            </a:extLst>
          </p:cNvPr>
          <p:cNvCxnSpPr>
            <a:cxnSpLocks/>
          </p:cNvCxnSpPr>
          <p:nvPr/>
        </p:nvCxnSpPr>
        <p:spPr>
          <a:xfrm flipH="1">
            <a:off x="5735782" y="3241963"/>
            <a:ext cx="919171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567FBDE-59B5-490F-8406-3758B63B8791}"/>
              </a:ext>
            </a:extLst>
          </p:cNvPr>
          <p:cNvCxnSpPr>
            <a:cxnSpLocks/>
          </p:cNvCxnSpPr>
          <p:nvPr/>
        </p:nvCxnSpPr>
        <p:spPr>
          <a:xfrm>
            <a:off x="7901709" y="6342935"/>
            <a:ext cx="1" cy="26323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326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A6A241-370B-49BF-BC9D-87329BFA0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29" y="0"/>
            <a:ext cx="6851342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4ECD533-4E3C-4393-AF1A-3595145AEC34}"/>
              </a:ext>
            </a:extLst>
          </p:cNvPr>
          <p:cNvSpPr txBox="1"/>
          <p:nvPr/>
        </p:nvSpPr>
        <p:spPr>
          <a:xfrm>
            <a:off x="6636479" y="5768339"/>
            <a:ext cx="2745427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Le nombre de points est inscrit dans le tableau des scores.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A4ADBFD-6991-4128-BCCC-AFE4D15E5960}"/>
              </a:ext>
            </a:extLst>
          </p:cNvPr>
          <p:cNvCxnSpPr>
            <a:cxnSpLocks/>
          </p:cNvCxnSpPr>
          <p:nvPr/>
        </p:nvCxnSpPr>
        <p:spPr>
          <a:xfrm flipH="1">
            <a:off x="4184072" y="5911273"/>
            <a:ext cx="2452407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4501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01980C-F1BD-499B-A952-16C54660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29" y="0"/>
            <a:ext cx="6851342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54A932C-2018-4FDE-A6C1-7BDF9DDFA92E}"/>
              </a:ext>
            </a:extLst>
          </p:cNvPr>
          <p:cNvSpPr txBox="1"/>
          <p:nvPr/>
        </p:nvSpPr>
        <p:spPr>
          <a:xfrm>
            <a:off x="6530110" y="570920"/>
            <a:ext cx="2761672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Viens le tour du joueur suivant (dans notre cas, une IA).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F4730F-0A13-467C-916B-A94D29D28E0A}"/>
              </a:ext>
            </a:extLst>
          </p:cNvPr>
          <p:cNvSpPr txBox="1"/>
          <p:nvPr/>
        </p:nvSpPr>
        <p:spPr>
          <a:xfrm>
            <a:off x="6525491" y="3311204"/>
            <a:ext cx="2761672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L’IA relance toujours les dés au hasard.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EDAEEDB-3F22-468E-B141-6447EB3720D5}"/>
              </a:ext>
            </a:extLst>
          </p:cNvPr>
          <p:cNvCxnSpPr>
            <a:cxnSpLocks/>
          </p:cNvCxnSpPr>
          <p:nvPr/>
        </p:nvCxnSpPr>
        <p:spPr>
          <a:xfrm>
            <a:off x="6936508" y="3834424"/>
            <a:ext cx="0" cy="52514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BF441C3-350A-46B6-978D-48D34088770D}"/>
              </a:ext>
            </a:extLst>
          </p:cNvPr>
          <p:cNvCxnSpPr>
            <a:cxnSpLocks/>
          </p:cNvCxnSpPr>
          <p:nvPr/>
        </p:nvCxnSpPr>
        <p:spPr>
          <a:xfrm flipH="1">
            <a:off x="5818909" y="738909"/>
            <a:ext cx="70658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642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583C02-9FCD-444D-9B6E-70482B3A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29" y="0"/>
            <a:ext cx="6851342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80C6808-F37F-40DD-8F91-BE58411917AE}"/>
              </a:ext>
            </a:extLst>
          </p:cNvPr>
          <p:cNvSpPr txBox="1"/>
          <p:nvPr/>
        </p:nvSpPr>
        <p:spPr>
          <a:xfrm>
            <a:off x="6647363" y="1263402"/>
            <a:ext cx="2761672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Mais elle choisis toujours de faire un maximum de points lors du choix de la figure.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D284B56-301C-4DAC-A7DB-DB2C52C630F6}"/>
              </a:ext>
            </a:extLst>
          </p:cNvPr>
          <p:cNvCxnSpPr>
            <a:cxnSpLocks/>
          </p:cNvCxnSpPr>
          <p:nvPr/>
        </p:nvCxnSpPr>
        <p:spPr>
          <a:xfrm flipH="1">
            <a:off x="4276436" y="1921164"/>
            <a:ext cx="2370928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F377FC-5963-455C-8358-C553E16D0541}"/>
              </a:ext>
            </a:extLst>
          </p:cNvPr>
          <p:cNvCxnSpPr>
            <a:cxnSpLocks/>
          </p:cNvCxnSpPr>
          <p:nvPr/>
        </p:nvCxnSpPr>
        <p:spPr>
          <a:xfrm>
            <a:off x="9079345" y="2002066"/>
            <a:ext cx="0" cy="21466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474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DCC3E10-4FCF-4DBD-9526-54775733B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29" y="0"/>
            <a:ext cx="6851342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0624339-27E0-4AD5-AAA8-3D556ED432AA}"/>
              </a:ext>
            </a:extLst>
          </p:cNvPr>
          <p:cNvSpPr txBox="1"/>
          <p:nvPr/>
        </p:nvSpPr>
        <p:spPr>
          <a:xfrm>
            <a:off x="6545763" y="413656"/>
            <a:ext cx="2761672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A mon tour, test des cas d’erreur.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2C0026-C0FD-436B-8256-A52F41BB9AA8}"/>
              </a:ext>
            </a:extLst>
          </p:cNvPr>
          <p:cNvSpPr txBox="1"/>
          <p:nvPr/>
        </p:nvSpPr>
        <p:spPr>
          <a:xfrm>
            <a:off x="6545763" y="1632734"/>
            <a:ext cx="2761672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Je fait </a:t>
            </a:r>
            <a:r>
              <a:rPr lang="fr-FR" sz="1400" i="1" dirty="0"/>
              <a:t>Entrer </a:t>
            </a:r>
            <a:r>
              <a:rPr lang="fr-FR" sz="1400" dirty="0"/>
              <a:t>pour faire un choix de figure directement, sans relancer les dés.</a:t>
            </a:r>
            <a:endParaRPr lang="fr-FR" sz="1400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D5057ED-8876-4A88-801E-7AEFAFAA36A5}"/>
              </a:ext>
            </a:extLst>
          </p:cNvPr>
          <p:cNvSpPr txBox="1"/>
          <p:nvPr/>
        </p:nvSpPr>
        <p:spPr>
          <a:xfrm>
            <a:off x="6545763" y="3282699"/>
            <a:ext cx="2761672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Je fait le choix d’un figure qui n’existe pas.</a:t>
            </a:r>
          </a:p>
          <a:p>
            <a:r>
              <a:rPr lang="fr-FR" sz="1400" dirty="0"/>
              <a:t>Puis je choisis une figure que j’ai déjà utilisé avant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A4B1AF53-5FD3-4167-BCE9-95587B76B6B0}"/>
              </a:ext>
            </a:extLst>
          </p:cNvPr>
          <p:cNvCxnSpPr>
            <a:cxnSpLocks/>
          </p:cNvCxnSpPr>
          <p:nvPr/>
        </p:nvCxnSpPr>
        <p:spPr>
          <a:xfrm rot="10800000">
            <a:off x="5357092" y="2843635"/>
            <a:ext cx="1188673" cy="635046"/>
          </a:xfrm>
          <a:prstGeom prst="bentConnector3">
            <a:avLst>
              <a:gd name="adj1" fmla="val 29797"/>
            </a:avLst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D5057E0-B389-48F0-8CC0-8B738D861EAE}"/>
              </a:ext>
            </a:extLst>
          </p:cNvPr>
          <p:cNvCxnSpPr>
            <a:cxnSpLocks/>
          </p:cNvCxnSpPr>
          <p:nvPr/>
        </p:nvCxnSpPr>
        <p:spPr>
          <a:xfrm flipV="1">
            <a:off x="8128000" y="2843635"/>
            <a:ext cx="0" cy="43906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42BE25B-ABAB-477B-8A37-2CAF4B299ACD}"/>
              </a:ext>
            </a:extLst>
          </p:cNvPr>
          <p:cNvCxnSpPr>
            <a:cxnSpLocks/>
          </p:cNvCxnSpPr>
          <p:nvPr/>
        </p:nvCxnSpPr>
        <p:spPr>
          <a:xfrm flipH="1">
            <a:off x="5646238" y="2235200"/>
            <a:ext cx="89952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021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3B31854E-C454-46C3-9CD7-EC40189F3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4F75E30-AF51-45F6-83C3-23F61179C173}"/>
              </a:ext>
            </a:extLst>
          </p:cNvPr>
          <p:cNvSpPr txBox="1"/>
          <p:nvPr/>
        </p:nvSpPr>
        <p:spPr>
          <a:xfrm>
            <a:off x="8707072" y="1149099"/>
            <a:ext cx="2761672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En fin de partie, s’affiche le tableau des scores de tous les joueur (ici 6 joueurs), avec un podium pour le classement des joueurs.</a:t>
            </a:r>
          </a:p>
        </p:txBody>
      </p:sp>
    </p:spTree>
    <p:extLst>
      <p:ext uri="{BB962C8B-B14F-4D97-AF65-F5344CB8AC3E}">
        <p14:creationId xmlns:p14="http://schemas.microsoft.com/office/powerpoint/2010/main" val="29903623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271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jugurtha asma</dc:creator>
  <cp:lastModifiedBy>jugurtha asma</cp:lastModifiedBy>
  <cp:revision>1</cp:revision>
  <dcterms:created xsi:type="dcterms:W3CDTF">2021-12-19T14:16:06Z</dcterms:created>
  <dcterms:modified xsi:type="dcterms:W3CDTF">2021-12-19T15:57:33Z</dcterms:modified>
</cp:coreProperties>
</file>