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9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047E2-99F9-F743-9415-925A443C7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6AA4C2-46E6-2549-BF79-71A0CD67A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0CF65D-A064-0542-BC92-75A9BFDF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F073-72E3-7E40-A917-2E0CD49BDAE9}" type="datetimeFigureOut">
              <a:rPr kumimoji="1" lang="zh-CN" altLang="en-US" smtClean="0"/>
              <a:t>2018/5/18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368197-8300-DA40-B450-ABCF91BED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DB5B44-290B-1B48-A740-377A375CE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958D-75A9-B74E-AD37-0FF271C83C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337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E9A02-03D2-2743-B7AD-9CF8638FE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42A980-8386-F346-87A2-6669E1D6F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435B22-6237-7F4A-8966-C63340D25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F073-72E3-7E40-A917-2E0CD49BDAE9}" type="datetimeFigureOut">
              <a:rPr kumimoji="1" lang="zh-CN" altLang="en-US" smtClean="0"/>
              <a:t>2018/5/18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36CBA-0D88-6745-9D66-17D7248A4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8B02D9-657E-4346-AC7A-02E3DDD62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958D-75A9-B74E-AD37-0FF271C83C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402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A64D3E-6FDC-534C-80CA-0EFDD26AA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440F78-4EAE-EF40-AF15-47E853246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5DB521-2A40-C147-ADBA-5FCCE0F9C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F073-72E3-7E40-A917-2E0CD49BDAE9}" type="datetimeFigureOut">
              <a:rPr kumimoji="1" lang="zh-CN" altLang="en-US" smtClean="0"/>
              <a:t>2018/5/18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42C6F0-37F6-1D4F-BE95-CD2A1D832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AB7FDB-85D3-134B-B4F2-57C591B04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958D-75A9-B74E-AD37-0FF271C83C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9414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9359F-3EDC-094B-B16D-2926C0614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51B35-03D2-154A-8A70-06EE2B39D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2C5A00-A46C-4E4C-9EB0-9A72A2005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F073-72E3-7E40-A917-2E0CD49BDAE9}" type="datetimeFigureOut">
              <a:rPr kumimoji="1" lang="zh-CN" altLang="en-US" smtClean="0"/>
              <a:t>2018/5/18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B316CE-4770-A140-B9A0-B3377786C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310647-FD62-9B4E-89C9-FAC03D39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958D-75A9-B74E-AD37-0FF271C83C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52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BC831-2DE4-B74D-89B3-FC1A97802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EA99EE-764A-E043-A486-00653CC00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882DC4-003B-494F-B3DF-568FD4D86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F073-72E3-7E40-A917-2E0CD49BDAE9}" type="datetimeFigureOut">
              <a:rPr kumimoji="1" lang="zh-CN" altLang="en-US" smtClean="0"/>
              <a:t>2018/5/18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1DFA27-8094-4647-AEAB-1C957A580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80F0A4-2B79-FC45-9A77-DDA0CE6F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958D-75A9-B74E-AD37-0FF271C83C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283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84154-39CB-5A43-B353-36D780CF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AD8772-0A46-3B42-9DFD-B36B2E1F6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9025EC-3DE2-E241-BD17-695BC9F6D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0DA0D4-5207-F843-A83F-4A38F3F74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F073-72E3-7E40-A917-2E0CD49BDAE9}" type="datetimeFigureOut">
              <a:rPr kumimoji="1" lang="zh-CN" altLang="en-US" smtClean="0"/>
              <a:t>2018/5/18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0EE35C-3BF2-D84D-BCB8-7D08A912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E92F90-CAB6-564A-915E-505C3231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958D-75A9-B74E-AD37-0FF271C83C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458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C33F8-0348-8442-94EB-957957CCF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243AA7-AC02-A442-A16B-A9062F0D2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389CDC-B6EC-0741-8F32-5308780CC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34DCA1-0BAA-3A42-BC4A-AAA2E508D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D48259-B52A-3E41-9B91-3A28144EF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6F07ED-3887-524D-A30D-5D25238A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F073-72E3-7E40-A917-2E0CD49BDAE9}" type="datetimeFigureOut">
              <a:rPr kumimoji="1" lang="zh-CN" altLang="en-US" smtClean="0"/>
              <a:t>2018/5/18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573DD9-22B8-FE4A-90D4-4F4F5BC7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59BE7A-07D7-CA41-80B9-FDD847FF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958D-75A9-B74E-AD37-0FF271C83C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650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ED146-4382-7648-B5E1-CFD810F2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0A9C21-16C9-2E4E-99C0-F1316A834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F073-72E3-7E40-A917-2E0CD49BDAE9}" type="datetimeFigureOut">
              <a:rPr kumimoji="1" lang="zh-CN" altLang="en-US" smtClean="0"/>
              <a:t>2018/5/18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2FBD20-66FA-9A4D-AD5D-A2674C907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204363-3CA3-9547-8288-7A00B942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958D-75A9-B74E-AD37-0FF271C83C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2434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F6525F-221E-8B4B-BDAD-842385B67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F073-72E3-7E40-A917-2E0CD49BDAE9}" type="datetimeFigureOut">
              <a:rPr kumimoji="1" lang="zh-CN" altLang="en-US" smtClean="0"/>
              <a:t>2018/5/18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CC2BE6-812B-BC4D-AB76-11E4A75AB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77BE2F-6172-A34D-9A73-E52CFFC0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958D-75A9-B74E-AD37-0FF271C83C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357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C95F5-AF9E-A247-8ADC-E69417AA9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1FDA8-6385-5F4A-A6AF-CC4598355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2E913F-9B35-1345-9E0D-2B492AADA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7AFA49-D805-D04A-98A2-080B95E13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F073-72E3-7E40-A917-2E0CD49BDAE9}" type="datetimeFigureOut">
              <a:rPr kumimoji="1" lang="zh-CN" altLang="en-US" smtClean="0"/>
              <a:t>2018/5/18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03C413-2856-5748-AE28-8D8C3124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8A6373-C33B-3144-AF38-D088752B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958D-75A9-B74E-AD37-0FF271C83C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119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33AA6-EEA1-8641-B1EC-AF5E99BC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F4F308-889A-594A-85B7-D92588CB49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E8B043-5D13-7449-9FF0-CDAB2912B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94320C-2377-A144-B8A9-DC4D9C130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4F073-72E3-7E40-A917-2E0CD49BDAE9}" type="datetimeFigureOut">
              <a:rPr kumimoji="1" lang="zh-CN" altLang="en-US" smtClean="0"/>
              <a:t>2018/5/18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989CB5-F25B-9847-8D6B-79814382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3D7334-8925-664F-AA7B-8C510B349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958D-75A9-B74E-AD37-0FF271C83C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595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97180E-ED81-F545-BCF9-2914C328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41FA56-2BE0-584D-B9AB-C40B740FC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93A6B6-D697-0E4C-B3EC-9173CBC26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4F073-72E3-7E40-A917-2E0CD49BDAE9}" type="datetimeFigureOut">
              <a:rPr kumimoji="1" lang="zh-CN" altLang="en-US" smtClean="0"/>
              <a:t>2018/5/18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6982DD-BA26-B145-9A26-2BF75CE18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0E67E7-47D3-DF4C-866F-7C5536462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2958D-75A9-B74E-AD37-0FF271C83C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78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537C4B5-71C4-CE49-A893-745C12488D46}"/>
              </a:ext>
            </a:extLst>
          </p:cNvPr>
          <p:cNvSpPr/>
          <p:nvPr/>
        </p:nvSpPr>
        <p:spPr>
          <a:xfrm>
            <a:off x="3171463" y="2013994"/>
            <a:ext cx="1548000" cy="154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三角形 4">
            <a:extLst>
              <a:ext uri="{FF2B5EF4-FFF2-40B4-BE49-F238E27FC236}">
                <a16:creationId xmlns:a16="http://schemas.microsoft.com/office/drawing/2014/main" id="{CA43968E-ACB1-5C44-B3F1-5AC0D408C237}"/>
              </a:ext>
            </a:extLst>
          </p:cNvPr>
          <p:cNvSpPr/>
          <p:nvPr/>
        </p:nvSpPr>
        <p:spPr>
          <a:xfrm>
            <a:off x="3854373" y="2013994"/>
            <a:ext cx="219919" cy="254643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19D3EB-77FB-6443-A4F7-81ABC1D830C9}"/>
              </a:ext>
            </a:extLst>
          </p:cNvPr>
          <p:cNvSpPr/>
          <p:nvPr/>
        </p:nvSpPr>
        <p:spPr>
          <a:xfrm>
            <a:off x="6609144" y="2095018"/>
            <a:ext cx="2662178" cy="1466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6945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Xiaofeng Chen</dc:creator>
  <cp:lastModifiedBy>Xiaofeng Chen</cp:lastModifiedBy>
  <cp:revision>2</cp:revision>
  <dcterms:created xsi:type="dcterms:W3CDTF">2018-05-17T09:56:57Z</dcterms:created>
  <dcterms:modified xsi:type="dcterms:W3CDTF">2018-05-18T03:20:34Z</dcterms:modified>
</cp:coreProperties>
</file>