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11A1F6-2284-4F56-BA1B-54F4073CBCDB}" type="datetimeFigureOut">
              <a:rPr lang="en-IN" smtClean="0"/>
              <a:t>28-12-2018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Restfull</a:t>
            </a:r>
            <a:r>
              <a:rPr lang="en-IN" dirty="0"/>
              <a:t> </a:t>
            </a:r>
            <a:r>
              <a:rPr lang="en-IN" dirty="0" err="1"/>
              <a:t>Api</a:t>
            </a:r>
            <a:r>
              <a:rPr lang="en-IN" dirty="0"/>
              <a:t> + </a:t>
            </a:r>
            <a:r>
              <a:rPr lang="en-IN" dirty="0" err="1"/>
              <a:t>AngularJs</a:t>
            </a:r>
            <a:br>
              <a:rPr lang="en-IN" dirty="0"/>
            </a:br>
            <a:r>
              <a:rPr lang="en-IN" dirty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Hylston</a:t>
            </a:r>
            <a:r>
              <a:rPr lang="en-IN" dirty="0"/>
              <a:t> Barbosa(C074</a:t>
            </a:r>
            <a:r>
              <a:rPr lang="en-IN" b="1" dirty="0"/>
              <a:t>0825</a:t>
            </a:r>
            <a:r>
              <a:rPr lang="en-IN" dirty="0"/>
              <a:t>)</a:t>
            </a:r>
          </a:p>
          <a:p>
            <a:r>
              <a:rPr lang="en-IN" dirty="0"/>
              <a:t>Keyur Vaidya(C073</a:t>
            </a:r>
            <a:r>
              <a:rPr lang="en-IN" b="1" dirty="0"/>
              <a:t>7700</a:t>
            </a:r>
            <a:r>
              <a:rPr lang="en-IN" dirty="0"/>
              <a:t>)</a:t>
            </a:r>
          </a:p>
          <a:p>
            <a:r>
              <a:rPr lang="en-IN" dirty="0" err="1"/>
              <a:t>Wenji</a:t>
            </a:r>
            <a:r>
              <a:rPr lang="en-IN" dirty="0"/>
              <a:t> Chen(C073</a:t>
            </a:r>
            <a:r>
              <a:rPr lang="en-IN" b="1" dirty="0"/>
              <a:t>9290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Group Name- I.B.C.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CF5-CD83-4095-AB10-3C4D5E3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the params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E56E5-9AC0-4005-98F1-3482B378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0" y="1935163"/>
            <a:ext cx="4653960" cy="4389437"/>
          </a:xfrm>
        </p:spPr>
      </p:pic>
    </p:spTree>
    <p:extLst>
      <p:ext uri="{BB962C8B-B14F-4D97-AF65-F5344CB8AC3E}">
        <p14:creationId xmlns:p14="http://schemas.microsoft.com/office/powerpoint/2010/main" val="260808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D554-96F6-4274-98FF-0B491F50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Tool to work with APIs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504A2-C867-4E5D-85C2-61E38FBED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76872"/>
            <a:ext cx="8755033" cy="3496195"/>
          </a:xfrm>
        </p:spPr>
      </p:pic>
    </p:spTree>
    <p:extLst>
      <p:ext uri="{BB962C8B-B14F-4D97-AF65-F5344CB8AC3E}">
        <p14:creationId xmlns:p14="http://schemas.microsoft.com/office/powerpoint/2010/main" val="46087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A0EA-6679-42A3-A0B5-D03D5A2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CA" dirty="0"/>
              <a:t>Using Postman – Post Request</a:t>
            </a:r>
            <a:endParaRPr lang="pt-B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834C70-EE35-4DDF-80FD-14EB30016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6040"/>
            <a:ext cx="8229600" cy="4127683"/>
          </a:xfrm>
        </p:spPr>
      </p:pic>
    </p:spTree>
    <p:extLst>
      <p:ext uri="{BB962C8B-B14F-4D97-AF65-F5344CB8AC3E}">
        <p14:creationId xmlns:p14="http://schemas.microsoft.com/office/powerpoint/2010/main" val="27697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414A-78CE-4B43-80EB-99215DA3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 of </a:t>
            </a:r>
            <a:r>
              <a:rPr lang="en-CA" dirty="0" err="1"/>
              <a:t>Enum</a:t>
            </a:r>
            <a:r>
              <a:rPr lang="en-CA" dirty="0"/>
              <a:t> in Java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0F52F-576E-4408-9CA5-CB75E0D0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02" y="1935163"/>
            <a:ext cx="5522195" cy="4389437"/>
          </a:xfrm>
        </p:spPr>
      </p:pic>
    </p:spTree>
    <p:extLst>
      <p:ext uri="{BB962C8B-B14F-4D97-AF65-F5344CB8AC3E}">
        <p14:creationId xmlns:p14="http://schemas.microsoft.com/office/powerpoint/2010/main" val="221809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CF4-47C4-415B-8267-C20C9ACF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Front-End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5E106-3CCD-4105-9A58-DD3AD323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5213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developed 2 different projects, being the first one a java Restful API and the second an angular project to consume the service;</a:t>
            </a:r>
          </a:p>
          <a:p>
            <a:r>
              <a:rPr lang="en-IN" dirty="0"/>
              <a:t>Our application is based on the Express Entry Rating System. The API is responsible to return scores based on candidate profiles. </a:t>
            </a:r>
          </a:p>
          <a:p>
            <a:r>
              <a:rPr lang="en-IN" dirty="0"/>
              <a:t>We developed the system using the hottest Java technologies and frameworks.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IN" dirty="0"/>
              <a:t>Back-End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FDC3B-D3A5-477D-90AB-29AFF15D8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687483" cy="320084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7582BE-A0AF-442A-8D32-4C225A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5411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2AD5F-A9EA-407C-9AA4-D8E34858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073"/>
            <a:ext cx="9144000" cy="58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57F60-86BC-4D03-8AC6-869930C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a Spring Application</a:t>
            </a:r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C4BFAE-11FE-454F-A066-4C25857B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2" y="1935163"/>
            <a:ext cx="6758735" cy="4389437"/>
          </a:xfrm>
        </p:spPr>
      </p:pic>
    </p:spTree>
    <p:extLst>
      <p:ext uri="{BB962C8B-B14F-4D97-AF65-F5344CB8AC3E}">
        <p14:creationId xmlns:p14="http://schemas.microsoft.com/office/powerpoint/2010/main" val="306281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341DE-27FF-41F3-88AB-7E0245FC4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090"/>
            <a:ext cx="9144000" cy="5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DC04BD3-E9A2-47BE-8E67-F79D8A4A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CA" dirty="0"/>
              <a:t>How to annotate an Entity</a:t>
            </a:r>
            <a:endParaRPr lang="pt-BR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912CEB2-C3B4-406D-A002-8A2F8692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2781961" cy="4477512"/>
          </a:xfrm>
        </p:spPr>
      </p:pic>
    </p:spTree>
    <p:extLst>
      <p:ext uri="{BB962C8B-B14F-4D97-AF65-F5344CB8AC3E}">
        <p14:creationId xmlns:p14="http://schemas.microsoft.com/office/powerpoint/2010/main" val="6189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C6B-5FC6-4D00-A327-D7D0865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 Controller Class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59E19-88BA-4FE0-ABBF-118A5252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35" y="1935163"/>
            <a:ext cx="5132530" cy="4389437"/>
          </a:xfrm>
        </p:spPr>
      </p:pic>
    </p:spTree>
    <p:extLst>
      <p:ext uri="{BB962C8B-B14F-4D97-AF65-F5344CB8AC3E}">
        <p14:creationId xmlns:p14="http://schemas.microsoft.com/office/powerpoint/2010/main" val="375507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122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Restfull Api + AngularJs JAVA</vt:lpstr>
      <vt:lpstr>Introduction</vt:lpstr>
      <vt:lpstr>Back-End</vt:lpstr>
      <vt:lpstr>PowerPoint Presentation</vt:lpstr>
      <vt:lpstr>PowerPoint Presentation</vt:lpstr>
      <vt:lpstr>Deploy a Spring Application</vt:lpstr>
      <vt:lpstr>PowerPoint Presentation</vt:lpstr>
      <vt:lpstr>How to annotate an Entity</vt:lpstr>
      <vt:lpstr>Rest Controller Class</vt:lpstr>
      <vt:lpstr>How to get the params</vt:lpstr>
      <vt:lpstr>Tool to work with APIs</vt:lpstr>
      <vt:lpstr>Using Postman – Post Request</vt:lpstr>
      <vt:lpstr>Example of Enum in Java</vt:lpstr>
      <vt:lpstr>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Cal &amp; Ad JAVA</dc:title>
  <dc:creator>KEYUR VAIDYA</dc:creator>
  <cp:lastModifiedBy>Usuário do Windows</cp:lastModifiedBy>
  <cp:revision>13</cp:revision>
  <dcterms:created xsi:type="dcterms:W3CDTF">2018-12-11T03:13:49Z</dcterms:created>
  <dcterms:modified xsi:type="dcterms:W3CDTF">2018-12-28T21:15:50Z</dcterms:modified>
</cp:coreProperties>
</file>