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67" r:id="rId6"/>
    <p:sldId id="268" r:id="rId7"/>
    <p:sldId id="270" r:id="rId8"/>
    <p:sldId id="260" r:id="rId9"/>
    <p:sldId id="261" r:id="rId10"/>
    <p:sldId id="271" r:id="rId11"/>
    <p:sldId id="272" r:id="rId12"/>
    <p:sldId id="277" r:id="rId13"/>
    <p:sldId id="278" r:id="rId14"/>
    <p:sldId id="279" r:id="rId15"/>
    <p:sldId id="282" r:id="rId16"/>
    <p:sldId id="283" r:id="rId17"/>
    <p:sldId id="263" r:id="rId18"/>
    <p:sldId id="266" r:id="rId19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>
        <p:scale>
          <a:sx n="75" d="100"/>
          <a:sy n="75" d="100"/>
        </p:scale>
        <p:origin x="540" y="-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UNIX</a:t>
            </a:r>
            <a:r>
              <a:rPr lang="zh-CN" altLang="en-US" dirty="0"/>
              <a:t>开发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第一部分 </a:t>
            </a:r>
            <a:r>
              <a:rPr lang="en-US" altLang="zh-CN" dirty="0"/>
              <a:t> UNIX</a:t>
            </a:r>
            <a:r>
              <a:rPr lang="zh-CN" altLang="en-US" dirty="0"/>
              <a:t>概述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3085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en-US" sz="2400"/>
              <a:t>登录</a:t>
            </a:r>
            <a:r>
              <a:rPr lang="en-US" altLang="zh-CN" sz="2400"/>
              <a:t>UNIX</a:t>
            </a:r>
            <a:r>
              <a:rPr lang="zh-CN" altLang="en-US" sz="2400"/>
              <a:t>系统时，先键入登录名，然后键入口令。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         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登录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过程与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类似。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/>
              <a:t>         </a:t>
            </a:r>
            <a:r>
              <a:rPr lang="en-US" altLang="zh-CN" sz="2400"/>
              <a:t>UNXI</a:t>
            </a:r>
            <a:r>
              <a:rPr lang="zh-CN" altLang="en-US" sz="2400"/>
              <a:t>口令文件（通常是</a:t>
            </a:r>
            <a:r>
              <a:rPr lang="en-US" altLang="zh-CN" sz="2400"/>
              <a:t>/etc/passwd</a:t>
            </a:r>
            <a:r>
              <a:rPr lang="zh-CN" altLang="en-US" sz="2400"/>
              <a:t>文件）中登录项由</a:t>
            </a:r>
            <a:r>
              <a:rPr lang="en-US" altLang="zh-CN" sz="2400"/>
              <a:t>7</a:t>
            </a:r>
            <a:r>
              <a:rPr lang="zh-CN" altLang="en-US" sz="2400"/>
              <a:t>个冒号分割的字段组成，依次是：登录名、加密口令、用户</a:t>
            </a:r>
            <a:r>
              <a:rPr lang="en-US" altLang="zh-CN" sz="2400"/>
              <a:t>ID</a:t>
            </a:r>
            <a:r>
              <a:rPr lang="zh-CN" altLang="en-US" sz="2400"/>
              <a:t>、组</a:t>
            </a:r>
            <a:r>
              <a:rPr lang="en-US" altLang="zh-CN" sz="2400"/>
              <a:t>ID</a:t>
            </a:r>
            <a:r>
              <a:rPr lang="zh-CN" altLang="en-US" sz="2400"/>
              <a:t>、注释、起始目录以及</a:t>
            </a:r>
            <a:r>
              <a:rPr lang="en-US" altLang="zh-CN" sz="2400"/>
              <a:t>shell</a:t>
            </a:r>
            <a:r>
              <a:rPr lang="zh-CN" altLang="en-US" sz="2400"/>
              <a:t>程序，如下所示：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yameng_he:x:1000:1000:yameng_he,,,:/home/yameng_he:/bin/bash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口令文件（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c:\windows\system32\config\SAM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文件）是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indows的用户账户数据库，所有用户的登录名及口令等相关信息都会保存在这个文件中。</a:t>
            </a:r>
            <a:endParaRPr lang="en-US" altLang="zh-CN" sz="24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2427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所有系统已经加密口令移到另一个文件中</a:t>
            </a:r>
            <a:r>
              <a:rPr lang="en-US" altLang="zh-CN" sz="2400"/>
              <a:t>(</a:t>
            </a:r>
            <a:r>
              <a:rPr lang="zh-CN" altLang="zh-CN" sz="2400"/>
              <a:t>一般为</a:t>
            </a:r>
            <a:r>
              <a:rPr lang="en-US" altLang="zh-CN" sz="2400"/>
              <a:t>/etc/shadow)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        账户名称</a:t>
            </a:r>
            <a:r>
              <a:rPr lang="en-US" altLang="zh-CN" sz="2400"/>
              <a:t>:加密后的密码(为!或者*</a:t>
            </a:r>
            <a:r>
              <a:rPr lang="zh-CN" altLang="en-US" sz="2400"/>
              <a:t>，则账户不能登录</a:t>
            </a:r>
            <a:r>
              <a:rPr lang="en-US" altLang="zh-CN" sz="2400"/>
              <a:t>):最近改动密码的日期:密码不可被变更的天数:密码需要重新变更的天数:密码过期预警天数:密码过期的宽恕时间:账号失效日期:保留的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yameng_he:$6$CDslfOp7$g6MEi3qJdz05eACOF9UUmsCq20OiHlBA1HR./td11FQZBVQhJ6MvQNycTE3FJOeh.YhFtbVqh4vNC2QQ8YUQa/:17464:0:99999:7:::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116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一、文件系统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  </a:t>
            </a:r>
            <a:r>
              <a:rPr lang="en-US" altLang="zh-CN" sz="2400">
                <a:solidFill>
                  <a:schemeClr val="tx1"/>
                </a:solidFill>
              </a:rPr>
              <a:t>UNIX</a:t>
            </a:r>
            <a:r>
              <a:rPr lang="zh-CN" altLang="zh-CN" sz="2400">
                <a:solidFill>
                  <a:schemeClr val="tx1"/>
                </a:solidFill>
              </a:rPr>
              <a:t>文件系统是目录和文件的一种层次结构，所有东西的起点是称为根（</a:t>
            </a:r>
            <a:r>
              <a:rPr lang="en-US" altLang="zh-CN" sz="2400">
                <a:solidFill>
                  <a:schemeClr val="tx1"/>
                </a:solidFill>
              </a:rPr>
              <a:t>root</a:t>
            </a:r>
            <a:r>
              <a:rPr lang="zh-CN" altLang="zh-CN" sz="2400">
                <a:solidFill>
                  <a:schemeClr val="tx1"/>
                </a:solidFill>
              </a:rPr>
              <a:t>）的目录，这个目录的名称是一个字符</a:t>
            </a:r>
            <a:r>
              <a:rPr lang="en-US" altLang="zh-CN" sz="2400">
                <a:solidFill>
                  <a:schemeClr val="tx1"/>
                </a:solidFill>
              </a:rPr>
              <a:t>“/”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 目录是一个包含目录项的特殊文件。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2414" y="383300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  <a:endParaRPr lang="zh-CN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79575" y="4404360"/>
            <a:ext cx="9311005" cy="2756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目录中的各个名称称为文件名（</a:t>
            </a:r>
            <a:r>
              <a:rPr lang="en-US" altLang="zh-CN" sz="2400"/>
              <a:t>filename</a:t>
            </a:r>
            <a:r>
              <a:rPr lang="zh-CN" altLang="zh-CN" sz="2400"/>
              <a:t>）。只有斜线（</a:t>
            </a:r>
            <a:r>
              <a:rPr lang="en-US" altLang="zh-CN" sz="2400"/>
              <a:t>/</a:t>
            </a:r>
            <a:r>
              <a:rPr lang="zh-CN" altLang="zh-CN" sz="2400"/>
              <a:t>）和空字符这两个字符不能出现在文件名中。斜线用来分隔构成路径名的各文件名，空字符则用来终止一个路径名。</a:t>
            </a:r>
            <a:endParaRPr lang="zh-CN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          POSIX.1</a:t>
            </a:r>
            <a:r>
              <a:rPr lang="zh-CN" altLang="en-US" sz="2400"/>
              <a:t>推荐将文件名限制在以下字符集之内：字母（</a:t>
            </a:r>
            <a:r>
              <a:rPr lang="en-US" altLang="zh-CN" sz="2400"/>
              <a:t>a~z</a:t>
            </a:r>
            <a:r>
              <a:rPr lang="zh-CN" altLang="en-US" sz="2400"/>
              <a:t>、</a:t>
            </a:r>
            <a:r>
              <a:rPr lang="en-US" altLang="zh-CN" sz="2400"/>
              <a:t>A~Z</a:t>
            </a:r>
            <a:r>
              <a:rPr lang="zh-CN" altLang="en-US" sz="2400"/>
              <a:t>）、数字（</a:t>
            </a:r>
            <a:r>
              <a:rPr lang="en-US" altLang="zh-CN" sz="2400"/>
              <a:t>0~9</a:t>
            </a:r>
            <a:r>
              <a:rPr lang="zh-CN" altLang="en-US" sz="2400"/>
              <a:t>）、句点（</a:t>
            </a:r>
            <a:r>
              <a:rPr lang="en-US" altLang="zh-CN" sz="2400"/>
              <a:t>.</a:t>
            </a:r>
            <a:r>
              <a:rPr lang="zh-CN" altLang="en-US" sz="2400"/>
              <a:t>）、短横线（</a:t>
            </a:r>
            <a:r>
              <a:rPr lang="en-US" altLang="zh-CN" sz="2400"/>
              <a:t>-</a:t>
            </a:r>
            <a:r>
              <a:rPr lang="zh-CN" altLang="en-US" sz="2400"/>
              <a:t>）和下划线（</a:t>
            </a:r>
            <a:r>
              <a:rPr lang="en-US" altLang="zh-CN" sz="2400"/>
              <a:t>_</a:t>
            </a:r>
            <a:r>
              <a:rPr lang="zh-CN" altLang="en-US" sz="2400"/>
              <a:t>）。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文件命名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最多 250 个字符，除了以下字符其余均可： \,/,*,”,&lt;,&gt;,|</a:t>
            </a:r>
            <a:endParaRPr lang="en-US" altLang="zh-CN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2414" y="174957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  <a:endParaRPr lang="zh-CN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22425" y="2312670"/>
            <a:ext cx="9311005" cy="1440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创建新目录时会自动创建了两个文件名：</a:t>
            </a:r>
            <a:r>
              <a:rPr lang="en-US" altLang="zh-CN" sz="2400"/>
              <a:t>.</a:t>
            </a:r>
            <a:r>
              <a:rPr lang="zh-CN" altLang="en-US" sz="2400"/>
              <a:t>（称为点）和</a:t>
            </a:r>
            <a:r>
              <a:rPr lang="en-US" altLang="zh-CN" sz="2400"/>
              <a:t>..</a:t>
            </a:r>
            <a:r>
              <a:rPr lang="zh-CN" altLang="en-US" sz="2400"/>
              <a:t>（称为点点）。点指向当前目录，点点指向父目录。在最高层次目录中，点点与点相同。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522414" y="363933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622425" y="4272280"/>
            <a:ext cx="9227185" cy="2098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 </a:t>
            </a:r>
            <a:r>
              <a:rPr lang="zh-CN" altLang="en-US" sz="2400"/>
              <a:t>由斜线分隔的一个或多个文件组成的序列（也可以斜线开头）构成路径名（</a:t>
            </a:r>
            <a:r>
              <a:rPr lang="en-US" altLang="zh-CN" sz="2400"/>
              <a:t>pathname</a:t>
            </a:r>
            <a:r>
              <a:rPr lang="zh-CN" altLang="en-US" sz="2400"/>
              <a:t>），以斜线开头的路径名称为绝对路径名（</a:t>
            </a:r>
            <a:r>
              <a:rPr lang="en-US" altLang="zh-CN" sz="2400"/>
              <a:t>absolute pathname</a:t>
            </a:r>
            <a:r>
              <a:rPr lang="zh-CN" altLang="en-US" sz="2400"/>
              <a:t>），否则称为相对路径名（</a:t>
            </a:r>
            <a:r>
              <a:rPr lang="en-US" altLang="zh-CN" sz="2400"/>
              <a:t>relative pathname</a:t>
            </a:r>
            <a:r>
              <a:rPr lang="zh-CN" altLang="en-US" sz="2400"/>
              <a:t>）。相对路径名指向相对于当前目录的文件。相对路径名指向相对于当前目录的文件。文件系统根的名字（</a:t>
            </a:r>
            <a:r>
              <a:rPr lang="en-US" altLang="zh-CN" sz="2400"/>
              <a:t>/</a:t>
            </a:r>
            <a:r>
              <a:rPr lang="zh-CN" altLang="en-US" sz="2400"/>
              <a:t>）是一个特殊的绝对路径名，它不包含文件名。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72895" y="2444115"/>
            <a:ext cx="9227185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 UNIX</a:t>
            </a:r>
            <a:r>
              <a:rPr lang="zh-CN" altLang="zh-CN" sz="2400"/>
              <a:t>系统中</a:t>
            </a:r>
            <a:r>
              <a:rPr lang="en-US" altLang="zh-CN" sz="2400"/>
              <a:t>ls</a:t>
            </a:r>
            <a:r>
              <a:rPr lang="zh-CN" altLang="en-US" sz="2400"/>
              <a:t>指令可以列出指定目录中全部文件的名字。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相应指令为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dir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zh-CN" dirty="0">
                <a:sym typeface="+mn-ea"/>
              </a:rPr>
              <a:t>文件和目录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- 5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教学目标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本课程侧重于对于</a:t>
            </a:r>
            <a:r>
              <a:rPr lang="en-US" altLang="zh-CN" dirty="0"/>
              <a:t>UNIX</a:t>
            </a:r>
            <a:r>
              <a:rPr lang="zh-CN" altLang="en-US" dirty="0"/>
              <a:t>运行机制以及开发接口的讲解、分析，并不侧重于</a:t>
            </a:r>
            <a:r>
              <a:rPr lang="en-US" altLang="zh-CN" dirty="0"/>
              <a:t>UNIX</a:t>
            </a:r>
            <a:r>
              <a:rPr lang="zh-CN" altLang="en-US" dirty="0"/>
              <a:t>应用。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教学过程中会尽可能多的引入</a:t>
            </a:r>
            <a:r>
              <a:rPr lang="en-US" altLang="zh-CN" dirty="0"/>
              <a:t>Windows</a:t>
            </a:r>
            <a:r>
              <a:rPr lang="zh-CN" altLang="en-US" dirty="0"/>
              <a:t>相应内容进行对比分析。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教学大纲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2238" y="1919287"/>
            <a:ext cx="4324350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体系结构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57949"/>
            <a:ext cx="74888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一、操作系统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522414" y="2420888"/>
            <a:ext cx="102109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    操作系统定义为一种软件，它控制计算机的硬件资源，并提供程序的运行环境。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2414" y="3645024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二、内核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7988" y="4325458"/>
            <a:ext cx="86409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这中实现操作系统最小功能集的软件，被称之为</a:t>
            </a:r>
            <a:r>
              <a:rPr lang="zh-CN" altLang="en-US" sz="2400" dirty="0">
                <a:solidFill>
                  <a:srgbClr val="FF0000"/>
                </a:solidFill>
              </a:rPr>
              <a:t>内核（</a:t>
            </a:r>
            <a:r>
              <a:rPr lang="en-US" altLang="zh-CN" sz="2400" dirty="0">
                <a:solidFill>
                  <a:srgbClr val="FF0000"/>
                </a:solidFill>
              </a:rPr>
              <a:t>kernel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217196"/>
            <a:ext cx="20517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三、系统调用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 flipH="1">
            <a:off x="2277987" y="5897630"/>
            <a:ext cx="60486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内核的接口被称为</a:t>
            </a:r>
            <a:r>
              <a:rPr lang="zh-CN" altLang="en-US" sz="2400" dirty="0">
                <a:solidFill>
                  <a:srgbClr val="FF0000"/>
                </a:solidFill>
              </a:rPr>
              <a:t>系统调用（</a:t>
            </a:r>
            <a:r>
              <a:rPr lang="en-US" altLang="zh-CN" sz="2400" dirty="0">
                <a:solidFill>
                  <a:srgbClr val="FF0000"/>
                </a:solidFill>
              </a:rPr>
              <a:t>system call</a:t>
            </a:r>
            <a:r>
              <a:rPr lang="zh-CN" altLang="en-US" sz="2400" dirty="0">
                <a:solidFill>
                  <a:srgbClr val="FF0000"/>
                </a:solidFill>
              </a:rPr>
              <a:t>）。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2414" y="1772816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05980" y="2422936"/>
            <a:ext cx="950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Shell</a:t>
            </a:r>
            <a:r>
              <a:rPr lang="zh-CN" altLang="en-US" sz="2400" dirty="0"/>
              <a:t>是一种特殊应用程序，它为运行其他应用程序提供了一个接口。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22414" y="3218074"/>
            <a:ext cx="101886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 Shell</a:t>
            </a:r>
            <a:r>
              <a:rPr lang="zh-CN" altLang="en-US" sz="2400" dirty="0"/>
              <a:t>是一个作为用户与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系统间接口的程序，它允许用户向操作系统输入需要执行的命令。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550914" y="4345610"/>
            <a:ext cx="9793088" cy="628578"/>
          </a:xfrm>
          <a:prstGeom prst="rect">
            <a:avLst/>
          </a:prstGeom>
          <a:solidFill>
            <a:schemeClr val="tx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command.exe</a:t>
            </a:r>
            <a:r>
              <a:rPr lang="zh-CN" altLang="en-US" sz="2400" dirty="0">
                <a:solidFill>
                  <a:schemeClr val="bg1"/>
                </a:solidFill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类似，但是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提供的功能要更加强大。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2414" y="1844824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606" y="2420888"/>
            <a:ext cx="9996203" cy="309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五、库函数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22414" y="2398068"/>
            <a:ext cx="104046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 公用函数库构建在系统调用接口之上，应用软件既可以使用公用函数库，也可以使用系统调用。例如：</a:t>
            </a:r>
            <a:r>
              <a:rPr lang="en-US" altLang="zh-CN" sz="2400" dirty="0"/>
              <a:t>STL</a:t>
            </a:r>
            <a:r>
              <a:rPr lang="zh-CN" altLang="en-US" sz="2400" dirty="0"/>
              <a:t>标准库。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05980" y="3501008"/>
            <a:ext cx="4608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库函数与系统调用的区别？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五、应用软件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522414" y="2708920"/>
            <a:ext cx="101166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操作系统上为满足用户需要，安装的其他软件。例如：</a:t>
            </a:r>
            <a:r>
              <a:rPr lang="en-US" altLang="zh-CN" sz="2400" dirty="0"/>
              <a:t>Office</a:t>
            </a:r>
            <a:r>
              <a:rPr lang="zh-CN" altLang="en-US" sz="2400" dirty="0"/>
              <a:t>，</a:t>
            </a:r>
            <a:r>
              <a:rPr lang="en-US" altLang="zh-CN" sz="2400" dirty="0"/>
              <a:t>Axceed260</a:t>
            </a:r>
            <a:r>
              <a:rPr lang="zh-CN" altLang="en-US" sz="2400" dirty="0"/>
              <a:t>软件等等。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4304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五、体系结构图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6220" y="2564904"/>
            <a:ext cx="3888432" cy="360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0</TotalTime>
  <Words>1881</Words>
  <Application>WPS 演示</Application>
  <PresentationFormat>自定义</PresentationFormat>
  <Paragraphs>112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Microsoft YaHei UI</vt:lpstr>
      <vt:lpstr>Consolas</vt:lpstr>
      <vt:lpstr>微软雅黑</vt:lpstr>
      <vt:lpstr>Corbel</vt:lpstr>
      <vt:lpstr>黑板 16 x 9</vt:lpstr>
      <vt:lpstr>UNIX开发</vt:lpstr>
      <vt:lpstr>教学目标</vt:lpstr>
      <vt:lpstr>教学大纲</vt:lpstr>
      <vt:lpstr>UNIX体系结构</vt:lpstr>
      <vt:lpstr>UNIX体系结构</vt:lpstr>
      <vt:lpstr>UNIX体系结构</vt:lpstr>
      <vt:lpstr>UNIX体系结构</vt:lpstr>
      <vt:lpstr>UNIX体系结构</vt:lpstr>
      <vt:lpstr>UNIX体系结构</vt:lpstr>
      <vt:lpstr>登录</vt:lpstr>
      <vt:lpstr>登录</vt:lpstr>
      <vt:lpstr>文件和目录</vt:lpstr>
      <vt:lpstr>文件和目录</vt:lpstr>
      <vt:lpstr>文件和目录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UNIX/Windows开发</dc:title>
  <dc:creator>yameng_he</dc:creator>
  <cp:lastModifiedBy>heyameng</cp:lastModifiedBy>
  <cp:revision>100</cp:revision>
  <dcterms:created xsi:type="dcterms:W3CDTF">2017-10-28T02:34:00Z</dcterms:created>
  <dcterms:modified xsi:type="dcterms:W3CDTF">2017-10-31T11:24:14Z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