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68" r:id="rId5"/>
    <p:sldId id="270" r:id="rId6"/>
    <p:sldId id="260" r:id="rId7"/>
    <p:sldId id="261" r:id="rId8"/>
    <p:sldId id="271" r:id="rId9"/>
    <p:sldId id="272" r:id="rId10"/>
    <p:sldId id="277" r:id="rId11"/>
    <p:sldId id="278" r:id="rId12"/>
    <p:sldId id="279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63" r:id="rId22"/>
    <p:sldId id="266" r:id="rId23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2017/11/8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31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8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9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0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09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2017/11/8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2017/11/8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2017/11/8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登录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系统时，先键入登录名，然后键入口令。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UNXI</a:t>
            </a:r>
            <a:r>
              <a:rPr lang="zh-CN" altLang="en-US" sz="2400" dirty="0"/>
              <a:t>口令文件（通常是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文件）中登录项由</a:t>
            </a:r>
            <a:r>
              <a:rPr lang="en-US" altLang="zh-CN" sz="2400" dirty="0"/>
              <a:t>7</a:t>
            </a:r>
            <a:r>
              <a:rPr lang="zh-CN" altLang="en-US" sz="2400" dirty="0"/>
              <a:t>个冒号分割的字段组成，依次是：登录名、加密口令、用户</a:t>
            </a:r>
            <a:r>
              <a:rPr lang="en-US" altLang="zh-CN" sz="2400" dirty="0"/>
              <a:t>ID</a:t>
            </a:r>
            <a:r>
              <a:rPr lang="zh-CN" altLang="en-US" sz="2400" dirty="0"/>
              <a:t>、组</a:t>
            </a:r>
            <a:r>
              <a:rPr lang="en-US" altLang="zh-CN" sz="2400" dirty="0"/>
              <a:t>ID</a:t>
            </a:r>
            <a:r>
              <a:rPr lang="zh-CN" altLang="en-US" sz="2400" dirty="0"/>
              <a:t>、注释、起始目录以及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程序，如下所示：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yameng_he:x:1000:1000:yameng_he,,,:/home/yameng_he:/bin/bash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zh-CN" sz="2400" dirty="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 dirty="0">
                <a:solidFill>
                  <a:schemeClr val="tx1"/>
                </a:solidFill>
              </a:rPr>
              <a:t>“/”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目录是一个包含目录项的特殊文件。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3166110" cy="70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UNIX</a:t>
            </a:r>
            <a:r>
              <a:rPr lang="zh-CN" altLang="zh-CN" sz="2400" dirty="0"/>
              <a:t>系统中</a:t>
            </a:r>
            <a:r>
              <a:rPr lang="en-US" altLang="zh-CN" sz="2400" dirty="0"/>
              <a:t>ls</a:t>
            </a:r>
            <a:r>
              <a:rPr lang="zh-CN" altLang="en-US" sz="2400" dirty="0"/>
              <a:t>指令可以列出指定目录中全部文件的名字（</a:t>
            </a:r>
            <a:r>
              <a:rPr lang="en-US" altLang="zh-CN" sz="2400" dirty="0"/>
              <a:t>ls</a:t>
            </a:r>
            <a:r>
              <a:rPr lang="zh-CN" altLang="zh-CN" sz="2400" dirty="0"/>
              <a:t>指令的模拟实现参看程序清单</a:t>
            </a:r>
            <a:r>
              <a:rPr lang="en-US" altLang="zh-CN" sz="2400" dirty="0"/>
              <a:t>1-1</a:t>
            </a:r>
            <a:r>
              <a:rPr lang="zh-CN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遍历目录使用FindFirstFile、FindNextFile、FindClose等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，目录句柄以HANDLE 类型表示。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0" y="1689100"/>
            <a:ext cx="697166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《</a:t>
            </a:r>
            <a:r>
              <a:rPr lang="en-US" altLang="zh-CN" sz="2400" dirty="0"/>
              <a:t>UNIX</a:t>
            </a:r>
            <a:r>
              <a:rPr lang="zh-CN" altLang="zh-CN" sz="2400" dirty="0"/>
              <a:t>程序员手册》通常使用</a:t>
            </a:r>
            <a:r>
              <a:rPr lang="en-US" altLang="zh-CN" sz="2400" dirty="0"/>
              <a:t>man</a:t>
            </a:r>
            <a:r>
              <a:rPr lang="zh-CN" altLang="zh-CN" sz="2400" dirty="0"/>
              <a:t>指令查看。例如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            </a:t>
            </a:r>
            <a:r>
              <a:rPr lang="en-US" altLang="zh-CN" sz="2400" dirty="0"/>
              <a:t>#man 1 ls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</a:rPr>
              <a:t>中间的数字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，通常为</a:t>
            </a:r>
            <a:r>
              <a:rPr lang="en-US" altLang="zh-CN" sz="2400" dirty="0">
                <a:solidFill>
                  <a:schemeClr val="tx1"/>
                </a:solidFill>
              </a:rPr>
              <a:t>1-8</a:t>
            </a:r>
            <a:r>
              <a:rPr lang="zh-CN" altLang="en-US" sz="2400" dirty="0">
                <a:solidFill>
                  <a:schemeClr val="tx1"/>
                </a:solidFill>
              </a:rPr>
              <a:t>，表明《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程序员手册》哪一部分。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程序手册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MSDN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可用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指令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cc main.cpp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或 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 main.cpp –o  Test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命令编译程序。</a:t>
            </a:r>
            <a:endParaRPr lang="zh-CN" altLang="zh-CN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</a:t>
            </a:r>
            <a:r>
              <a:rPr lang="zh-CN" altLang="zh-CN" sz="2400" dirty="0"/>
              <a:t>、</a:t>
            </a:r>
            <a:r>
              <a:rPr lang="zh-CN" altLang="en-US" sz="2400" dirty="0"/>
              <a:t>工作目录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每个进程都有一个工作目录（</a:t>
            </a:r>
            <a:r>
              <a:rPr lang="en-US" altLang="zh-CN" sz="2400" dirty="0">
                <a:solidFill>
                  <a:schemeClr val="tx1"/>
                </a:solidFill>
              </a:rPr>
              <a:t>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），有时称其为当前工作目录（</a:t>
            </a:r>
            <a:r>
              <a:rPr lang="en-US" altLang="zh-CN" sz="2400" dirty="0">
                <a:solidFill>
                  <a:schemeClr val="tx1"/>
                </a:solidFill>
              </a:rPr>
              <a:t>current 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）。所有相对路径名都是从工作目录开始解释。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工作目录概念与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进程可以用</a:t>
            </a:r>
            <a:r>
              <a:rPr lang="en-US" altLang="zh-CN" sz="2400" dirty="0" err="1">
                <a:solidFill>
                  <a:schemeClr val="tx1"/>
                </a:solidFill>
              </a:rPr>
              <a:t>chdir</a:t>
            </a:r>
            <a:r>
              <a:rPr lang="zh-CN" altLang="en-US" sz="2400" dirty="0">
                <a:solidFill>
                  <a:schemeClr val="tx1"/>
                </a:solidFill>
              </a:rPr>
              <a:t>函数更改其工作目录。   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SetCurrentDirectory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来更改工作目录。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绝对路径是以‘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’（根目录）开始。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则是以盘符开始。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3609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</a:t>
            </a:r>
            <a:r>
              <a:rPr lang="zh-CN" altLang="zh-CN" sz="2400" dirty="0"/>
              <a:t>、</a:t>
            </a:r>
            <a:r>
              <a:rPr lang="zh-CN" altLang="en-US" sz="2400" dirty="0"/>
              <a:t>起始目录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登陆时，</a:t>
            </a:r>
            <a:r>
              <a:rPr lang="en-US" altLang="zh-CN" sz="2400" dirty="0"/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hell</a:t>
            </a:r>
            <a:r>
              <a:rPr lang="zh-CN" altLang="en-US" sz="2400" dirty="0">
                <a:solidFill>
                  <a:schemeClr val="tx1"/>
                </a:solidFill>
              </a:rPr>
              <a:t>工作目录设置为起始目录（</a:t>
            </a:r>
            <a:r>
              <a:rPr lang="en-US" altLang="zh-CN" sz="2400" dirty="0">
                <a:solidFill>
                  <a:schemeClr val="tx1"/>
                </a:solidFill>
              </a:rPr>
              <a:t>home directory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/>
              <a:t>，该起始目录从口令文件中相应用户的登陆项中取得（一般是‘</a:t>
            </a:r>
            <a:r>
              <a:rPr lang="en-US" altLang="zh-CN" sz="2400" dirty="0"/>
              <a:t>/home/</a:t>
            </a:r>
            <a:r>
              <a:rPr lang="zh-CN" altLang="en-US" sz="2400" dirty="0"/>
              <a:t>用户名’）。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中，起始目录是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C:/User/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用户名。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4356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</a:t>
            </a:r>
            <a:r>
              <a:rPr lang="zh-CN" altLang="zh-CN" sz="2400" dirty="0"/>
              <a:t>、</a:t>
            </a:r>
            <a:r>
              <a:rPr lang="zh-CN" altLang="en-US" sz="2400" dirty="0"/>
              <a:t>文件描述符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414" y="2348880"/>
            <a:ext cx="1019111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文件描述符（</a:t>
            </a:r>
            <a:r>
              <a:rPr lang="en-US" altLang="zh-CN" sz="2400" dirty="0"/>
              <a:t>file descriptor</a:t>
            </a:r>
            <a:r>
              <a:rPr lang="zh-CN" altLang="en-US" sz="2400" dirty="0"/>
              <a:t>）通常是一个小的非负整数，内核用以标识一个特定进程正在访问的文件。当内核打开一个现有文件或创建一个新文件时，它都返回一个文件描述符。在读、写文件时，可以使用这个文件描述符。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以句柄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(HANDLE)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描述一个打开的文件。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每当运行一个新程序时，所有的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都为其打开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个文件描述符，即标准输入（</a:t>
            </a:r>
            <a:r>
              <a:rPr lang="en-US" altLang="zh-CN" sz="2400" dirty="0"/>
              <a:t>standard input</a:t>
            </a:r>
            <a:r>
              <a:rPr lang="zh-CN" altLang="en-US" sz="2400" dirty="0"/>
              <a:t>）、标准输出（</a:t>
            </a:r>
            <a:r>
              <a:rPr lang="en-US" altLang="zh-CN" sz="2400" dirty="0"/>
              <a:t>standard output</a:t>
            </a:r>
            <a:r>
              <a:rPr lang="zh-CN" altLang="en-US" sz="2400" dirty="0"/>
              <a:t>）以及标准错误（</a:t>
            </a:r>
            <a:r>
              <a:rPr lang="en-US" altLang="zh-CN" sz="2400" dirty="0"/>
              <a:t>standard error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非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GUI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程序支持标准输入、输出以及出错。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5328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19111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大多数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都是提供一种方法，使其中任何一个或所有这</a:t>
            </a:r>
            <a:r>
              <a:rPr lang="en-US" altLang="zh-CN" sz="2400" dirty="0"/>
              <a:t>3</a:t>
            </a:r>
            <a:r>
              <a:rPr lang="zh-CN" altLang="en-US" sz="2400" dirty="0"/>
              <a:t>个描述符都能重新定向到某个文件。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n-US" altLang="zh-CN" sz="2400" dirty="0"/>
              <a:t>ls &gt; </a:t>
            </a:r>
            <a:r>
              <a:rPr lang="en-US" altLang="zh-CN" sz="2400" dirty="0" err="1"/>
              <a:t>file.list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重定向方式与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基本保持一致。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719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191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函数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lseek</a:t>
            </a:r>
            <a:r>
              <a:rPr lang="zh-CN" altLang="en-US" sz="2400" dirty="0"/>
              <a:t>以及</a:t>
            </a:r>
            <a:r>
              <a:rPr lang="en-US" altLang="zh-CN" sz="2400" dirty="0"/>
              <a:t>close</a:t>
            </a:r>
            <a:r>
              <a:rPr lang="zh-CN" altLang="en-US" sz="2400" dirty="0"/>
              <a:t>提供了不带缓冲的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。这些函数都使用文件描述符。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19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zh-CN" dirty="0">
                <a:sym typeface="+mn-ea"/>
              </a:rPr>
              <a:t>文件和目录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100</TotalTime>
  <Words>1343</Words>
  <Application>Microsoft Office PowerPoint</Application>
  <PresentationFormat>自定义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YaHei UI</vt:lpstr>
      <vt:lpstr>宋体</vt:lpstr>
      <vt:lpstr>Arial</vt:lpstr>
      <vt:lpstr>Consolas</vt:lpstr>
      <vt:lpstr>Corbel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文件和目录</vt:lpstr>
      <vt:lpstr>输入和输出</vt:lpstr>
      <vt:lpstr>输入和输出</vt:lpstr>
      <vt:lpstr>输入和输出</vt:lpstr>
      <vt:lpstr>文件和目录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yameng_he</cp:lastModifiedBy>
  <cp:revision>146</cp:revision>
  <dcterms:created xsi:type="dcterms:W3CDTF">2017-10-28T02:34:00Z</dcterms:created>
  <dcterms:modified xsi:type="dcterms:W3CDTF">2017-11-08T14:26:49Z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