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https://media.caboodleai.net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https://www.buschsystems.com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https://www.buschsystems.com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https://m.media-amazon.com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https://dataaspirant.com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https://img.freepik.com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https://www.buschsystems.com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https://www.slidemake.com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Image source: https://m.media-amazon.com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hyperlink" Target="https://www.slidemak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gif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jp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0"/>
            <a:ext cx="82296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Cleantech : Transforming Waste Management With Transfer Learning</a:t>
            </a:r>
            <a:endParaRPr lang="en-US" sz="3000" dirty="0"/>
          </a:p>
        </p:txBody>
      </p:sp>
      <p:sp>
        <p:nvSpPr>
          <p:cNvPr id="3" name="Text 1">
            <a:hlinkClick r:id="rId1" tooltip=""/>
          </p:cNvPr>
          <p:cNvSpPr/>
          <p:nvPr/>
        </p:nvSpPr>
        <p:spPr>
          <a:xfrm>
            <a:off x="7315200" y="4572000"/>
            <a:ext cx="1828800" cy="457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1000" b="0" u="sng" dirty="0">
                <a:solidFill>
                  <a:srgbClr val="357EC7"/>
                </a:solidFill>
                <a:latin typeface="Optima" pitchFamily="34" charset="0"/>
                <a:ea typeface="Optima" pitchFamily="34" charset="-122"/>
                <a:cs typeface="Optima" pitchFamily="34" charset="-120"/>
                <a:hlinkClick r:id="rId1" invalidUrl="" action="" tgtFrame="" tooltip="" history="1" highlightClick="0" endSnd="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SlideMake.com</a:t>
            </a:r>
            <a:endParaRPr lang="en-US" sz="1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edia.caboodleai.net/techbytes/19a/221dcc4e-b015-4975-8a60-27a623a84e3d.gif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Future Directions in Cleantech and Transfer Learning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Integration of transfer learning with IoT sensors for comprehensive waste management solutions.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Development of more generalized models capable of handling multiple waste categories and scenarios.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Collaboration between technologists, policymakers, and industry stakeholders to scale successful implementations.</a:t>
            </a:r>
            <a:endParaRPr lang="en-US" sz="16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buschsystems.com/blog/wp-content/uploads/sites/4/2024/10/1160x653_Janitorial-Services_Blog-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Conclusion and Outlook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has the potential to revolutionize waste management by enabling smarter, faster, and more accurate systems.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Continued research and investment are essential to overcome current challenges and expand adoption.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Embracing these technologies will contribute significantly to sustainable waste management and environmental preservation.</a:t>
            </a:r>
            <a:endParaRPr lang="en-US" sz="16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References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[Include relevant articles, papers, and sources related to cleantech, transfer learning, and waste management here.]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second bullet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Your third bullet</a:t>
            </a:r>
            <a:endParaRPr lang="en-US" sz="16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buschsystems.com/blog/wp-content/uploads/sites/4/2024/10/1160x653_Janitorial-Services_Blog-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Introduction to Cleantech and Waste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Cleantech focuses on innovative solutions to reduce environmental impacts and improve sustainability.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Waste management is a critical area where technology can significantly enhance recycling, reduction, and reuse efforts.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offers promising opportunities to advance waste management systems through AI and machine learning techniques.</a:t>
            </a:r>
            <a:endParaRPr lang="en-US" sz="1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.media-amazon.com/images/I/31cZITPXtCL._SY445_SX342_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in Traditional Waste Management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Manual sorting and classification of waste are labor-intensive and prone to errors.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Inconsistent waste data and limited labeled datasets hinder effective automation.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Current systems often lack adaptability to varying waste streams and changing waste compositions.</a:t>
            </a:r>
            <a:endParaRPr lang="en-US" sz="16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dataaspirant.com/wp-content/uploads/2023/03/1-7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What is Transfer Learning?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involves leveraging pre-trained models on large datasets to improve performance on related tasks with limited data.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It enables models to transfer knowledge from one domain to another, reducing training time and resource requirements.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approach is especially useful in fields like waste management, where labeled data can be scarce.</a:t>
            </a:r>
            <a:endParaRPr lang="en-US" sz="16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img.freepik.com/premium-photo/recycling-revolution-transforming-waste-management-better_1106454-15798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Application of Transfer Learning in Waste Sorting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models can accurately classify different types of waste materials such as plastics, metals, and organics.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Pre-trained convolutional neural networks (CNNs) can be fine-tuned to recognize waste categories with minimal additional training.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This improves sorting efficiency and reduces contamination in recycling streams.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Enhancing Waste Monitoring and Tracking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can facilitate real-time waste monitoring through image and sensor data analysis.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Models can be adapted to identify illegal dumping and optimize collection routes dynamically.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These capabilities lead to more effective waste management and environmental compliance.</a:t>
            </a:r>
            <a:endParaRPr lang="en-US" sz="16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buschsystems.com/blog/wp-content/uploads/sites/4/2024/10/1160x653_Janitorial-Services_Blog-Header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Benefits of Using Transfer Learning in Cleantech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Reduced need for large, labeled datasets accelerates deployment of AI solutions.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Improved accuracy and robustness of waste classification systems enhance recycling quality.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Scalability and adaptability of models allow for deployment across diverse waste management facilities.</a:t>
            </a:r>
            <a:endParaRPr lang="en-US" sz="16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www.slidemake.com/add_image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Case Studies and Real-World Examples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Several waste management companies have successfully applied transfer learning to automate sorting processes.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Pilot projects demonstrate increased recycling rates and cost savings through AI-driven waste classification.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Governments are adopting these technologies to modernize urban waste management infrastructure.</a:t>
            </a:r>
            <a:endParaRPr lang="en-US"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earch-letsfade-com.herokuapp.com/proxy?url=https://m.media-amazon.com/images/I/31cZITPXtCL._SY445_SX342_.jp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572000" y="1143000"/>
            <a:ext cx="4114800" cy="32004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57200" y="228600"/>
            <a:ext cx="8229600" cy="8229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2400" b="1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Challenges and Limitations</a:t>
            </a:r>
            <a:endParaRPr lang="en-US" sz="2400" dirty="0"/>
          </a:p>
        </p:txBody>
      </p:sp>
      <p:sp>
        <p:nvSpPr>
          <p:cNvPr id="5" name="Text 1"/>
          <p:cNvSpPr/>
          <p:nvPr/>
        </p:nvSpPr>
        <p:spPr>
          <a:xfrm>
            <a:off x="457200" y="1143000"/>
            <a:ext cx="4114800" cy="3200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Transfer learning models may require domain-specific fine-tuning to achieve optimal performance.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Variability in waste appearance and environmental conditions can affect model accuracy.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>
                <a:solidFill>
                  <a:srgbClr val="000000"/>
                </a:solidFill>
                <a:latin typeface="Optima" pitchFamily="34" charset="0"/>
                <a:ea typeface="Optima" pitchFamily="34" charset="-122"/>
                <a:cs typeface="Optima" pitchFamily="34" charset="-120"/>
              </a:rPr>
              <a:t>Ensuring data privacy and addressing ethical concerns remain important considerations.</a:t>
            </a: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SlideMake.com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Cleantech : Transforming Waste Management With Transfer Learning</dc:title>
  <dc:subject>Cleantech : Transforming Waste Management With Transfer Learning</dc:subject>
  <dc:creator>SlideMake.com</dc:creator>
  <cp:lastModifiedBy>SlideMake.com</cp:lastModifiedBy>
  <cp:revision>1</cp:revision>
  <dcterms:created xsi:type="dcterms:W3CDTF">2025-06-27T06:10:24Z</dcterms:created>
  <dcterms:modified xsi:type="dcterms:W3CDTF">2025-06-27T06:10:24Z</dcterms:modified>
</cp:coreProperties>
</file>