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1" autoAdjust="0"/>
    <p:restoredTop sz="94660"/>
  </p:normalViewPr>
  <p:slideViewPr>
    <p:cSldViewPr snapToGrid="0">
      <p:cViewPr varScale="1">
        <p:scale>
          <a:sx n="62" d="100"/>
          <a:sy n="62" d="100"/>
        </p:scale>
        <p:origin x="16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3BB94-75C2-4D5E-A51F-33200AFE5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DF9E30-632B-4B53-944D-D504352256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60681-B6D0-4BFB-8052-2696D7F64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B9C63-D061-4BEC-821B-7D3680559D4C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19196-D0F3-4214-AD54-D3771EE2B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632E5-2EA3-4072-B350-9A1030EEA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EDB40-7DD5-4326-ADA5-EEE9D892D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430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B72F2-2164-4BA7-BB5A-482722F38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ADB85A-12C8-4DC9-9E5A-357BEAFD7A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4B9DA-A92D-4C84-9016-C90DA316F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B9C63-D061-4BEC-821B-7D3680559D4C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E94F3-1E9D-4786-A479-49436C038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456AE-B6EA-4436-B4BC-A26142501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EDB40-7DD5-4326-ADA5-EEE9D892D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452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17C9E4-C335-42D1-833B-C42A295867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E64F27-E8A3-4B6E-8C7B-6894284AB7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CDF7D-CE3E-463C-8873-4AAF11F92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B9C63-D061-4BEC-821B-7D3680559D4C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AD615-C343-4ABE-B519-3BCB72859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E1C86-418A-457A-A914-A3BB5795E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EDB40-7DD5-4326-ADA5-EEE9D892D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297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51F7C-AA8B-4E7B-8F49-704390434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A5520-63FC-4D18-A8BD-6497A4F36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59483-9BB4-4421-89B0-C3D1B2F1B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B9C63-D061-4BEC-821B-7D3680559D4C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BAF23-0BC0-4F11-BF3F-6EADE631C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18D90-7A02-42DC-A1D4-100CE3241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EDB40-7DD5-4326-ADA5-EEE9D892D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205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DC78-AF35-4F16-84CA-4A7E45F05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E3F257-A020-4142-AFEE-EEE8769E6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BBAE5-4027-4B0B-85CD-B30866F68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B9C63-D061-4BEC-821B-7D3680559D4C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C3D67-0759-49CC-9D59-72D066BAE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B5C0E-5115-4BD8-B3A1-1E7AE33F8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EDB40-7DD5-4326-ADA5-EEE9D892D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218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8EB1-C023-463F-92FC-66FDE38B6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349C8-73AF-40BA-B313-C3B7A76A84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328459-B678-4233-A481-57004ADC0E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F2253-52ED-4CC2-A7D4-AD93939D2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B9C63-D061-4BEC-821B-7D3680559D4C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6B21FD-61B2-47C1-8F66-D41D25BD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AA3F4-AE7F-4C9E-8E9C-66AB1F2CE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EDB40-7DD5-4326-ADA5-EEE9D892D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78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8B15E-0E99-4E7B-A5F5-8D8D0708F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6F9A7-2FAF-41F3-9ACE-48F70AEB4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BC7A8-A333-4976-BC29-046E8A0A5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1225BB-FEE8-4477-8CB9-AB02BC3C9C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D9F3FC-F378-4C1D-80BC-386393EDFC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8D6852-BFD1-4DEB-9238-1FB325ACE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B9C63-D061-4BEC-821B-7D3680559D4C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570BA1-BE2E-446A-939E-EA344D1CB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6107A-A06D-4957-822E-BE3E52A90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EDB40-7DD5-4326-ADA5-EEE9D892D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D353D-0C78-4877-8375-E78C27867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8CE181-DDFB-44E6-9D38-CC7402D9F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B9C63-D061-4BEC-821B-7D3680559D4C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4A1E34-99AA-4486-87A3-D5E3EA331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A9A38F-9BC0-40CE-8F5B-28D01A553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EDB40-7DD5-4326-ADA5-EEE9D892D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591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E9D425-73D1-4760-BFCC-115E7E8E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B9C63-D061-4BEC-821B-7D3680559D4C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8B4C49-9226-4F7D-B6B8-ABC898CC0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D746C-B941-4DD5-BECD-F9B832BFB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EDB40-7DD5-4326-ADA5-EEE9D892D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03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3A06B-72BB-446F-AD4A-8FCBE3E6E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BDD5B-C2C6-48AA-B464-98D8FD1C0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C2EED7-9E43-4998-AD0F-51DC85D3E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BF65B3-FC5E-4735-9373-69F7DF130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B9C63-D061-4BEC-821B-7D3680559D4C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0AF0B9-CD6D-4337-9302-EC8D1BB82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20CD6-FA4C-43F9-BB8B-992318639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EDB40-7DD5-4326-ADA5-EEE9D892D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42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0BF3C-F3D3-4CC2-9A73-40664174C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D299D4-B8B7-4562-A205-871C5E1077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037652-C806-4E68-A9DA-36B3C631C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4E54F-3865-4627-8C16-8684AFCA7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B9C63-D061-4BEC-821B-7D3680559D4C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18CC90-1BB6-4C88-B101-AE47D09E6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B8E87-CC36-4468-8877-95B655023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EDB40-7DD5-4326-ADA5-EEE9D892D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546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3855A0-4A47-4799-80EE-B8063E1FB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A023A-42E2-4908-907C-E99E1A4FF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07E97-C37D-4BE1-B8AB-2914A9C183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B9C63-D061-4BEC-821B-7D3680559D4C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8EF27-0C3A-495E-8DB0-869ACC6995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4D23E-613A-490F-AC4A-2A768A1131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EDB40-7DD5-4326-ADA5-EEE9D892D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57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03C42-BA33-4C73-AC1A-C582F084AB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ACEE57-9F89-4439-82A6-88679EB3DB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Building Tables from your documentation (DBDD)</a:t>
            </a:r>
          </a:p>
          <a:p>
            <a:r>
              <a:rPr lang="en-US" dirty="0"/>
              <a:t>Why we start with Actors and Roles</a:t>
            </a:r>
          </a:p>
        </p:txBody>
      </p:sp>
    </p:spTree>
    <p:extLst>
      <p:ext uri="{BB962C8B-B14F-4D97-AF65-F5344CB8AC3E}">
        <p14:creationId xmlns:p14="http://schemas.microsoft.com/office/powerpoint/2010/main" val="2716084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687B1-FFEA-442A-9BF2-EA272E5BC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718" y="380623"/>
            <a:ext cx="11618563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Actors/Roles -&gt; Entities/Attributes -&gt; ERD -&gt; EERD -&gt; 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71DB2-0686-4EC8-B8BF-2CBF8F79A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Lesson</a:t>
            </a:r>
            <a:r>
              <a:rPr lang="en-US" dirty="0"/>
              <a:t>: If you get the actors and roles correct, you will understand the relations between the entities, and your ERD will be correct. </a:t>
            </a:r>
          </a:p>
          <a:p>
            <a:r>
              <a:rPr lang="en-US" dirty="0"/>
              <a:t>From your ERD you can develop EERD. </a:t>
            </a:r>
          </a:p>
          <a:p>
            <a:r>
              <a:rPr lang="en-US" dirty="0"/>
              <a:t>From your EERD you create your logical design – Relational Schema.</a:t>
            </a:r>
          </a:p>
          <a:p>
            <a:r>
              <a:rPr lang="en-US" dirty="0"/>
              <a:t>Your RS is your REFERENTIAL INTEGRITY map of your PKs-FKs connecting your tables based on how they are related. </a:t>
            </a:r>
          </a:p>
          <a:p>
            <a:pPr lvl="1"/>
            <a:r>
              <a:rPr lang="en-US" dirty="0"/>
              <a:t>Relations are transactions. Each transaction is a row in your table.</a:t>
            </a:r>
          </a:p>
          <a:p>
            <a:pPr lvl="1"/>
            <a:r>
              <a:rPr lang="en-US" dirty="0"/>
              <a:t>Associate entity tables hold the rows of the transactions from all the entities necessary to create that transaction (event, record). </a:t>
            </a:r>
          </a:p>
        </p:txBody>
      </p:sp>
    </p:spTree>
    <p:extLst>
      <p:ext uri="{BB962C8B-B14F-4D97-AF65-F5344CB8AC3E}">
        <p14:creationId xmlns:p14="http://schemas.microsoft.com/office/powerpoint/2010/main" val="2121190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71D99-5B2F-4520-8111-45D1FD417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9A481-3205-44B1-BC89-A1E10A3A1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688" y="1599071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Consider the actors/roles in the dog salon:</a:t>
            </a:r>
          </a:p>
          <a:p>
            <a:r>
              <a:rPr lang="en-US" dirty="0"/>
              <a:t>Dog services preferred;</a:t>
            </a:r>
          </a:p>
          <a:p>
            <a:pPr lvl="1"/>
            <a:r>
              <a:rPr lang="en-US" dirty="0"/>
              <a:t>Dogs receive services, not the owners</a:t>
            </a:r>
          </a:p>
          <a:p>
            <a:pPr lvl="1"/>
            <a:r>
              <a:rPr lang="en-US" dirty="0"/>
              <a:t>Process model vs data model – it does not matter who pays, or who is actually choosing the preferred service.</a:t>
            </a:r>
          </a:p>
          <a:p>
            <a:pPr lvl="1"/>
            <a:r>
              <a:rPr lang="en-US" dirty="0"/>
              <a:t>What matters is how you record the transaction</a:t>
            </a:r>
          </a:p>
          <a:p>
            <a:pPr lvl="2"/>
            <a:r>
              <a:rPr lang="en-US" dirty="0"/>
              <a:t>Preferred is an attribute of Service (what am I tracking about what am I tracking). </a:t>
            </a:r>
          </a:p>
          <a:p>
            <a:pPr marL="0" indent="0">
              <a:buNone/>
            </a:pPr>
            <a:r>
              <a:rPr lang="en-US" dirty="0"/>
              <a:t>If you understand that customers own dogs and dogs get services and employees perform the services on the dogs, then your ERD should accurately reflect that. </a:t>
            </a:r>
          </a:p>
          <a:p>
            <a:pPr lvl="1"/>
            <a:r>
              <a:rPr lang="en-US" dirty="0"/>
              <a:t>This is why we do actors and roles first, and why we need to take it seriously, because the majority of errors in your ERDs have come from a poorly specified set of actors and roles. </a:t>
            </a:r>
          </a:p>
        </p:txBody>
      </p:sp>
    </p:spTree>
    <p:extLst>
      <p:ext uri="{BB962C8B-B14F-4D97-AF65-F5344CB8AC3E}">
        <p14:creationId xmlns:p14="http://schemas.microsoft.com/office/powerpoint/2010/main" val="1575517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273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Putting it all Together</vt:lpstr>
      <vt:lpstr>Actors/Roles -&gt; Entities/Attributes -&gt; ERD -&gt; EERD -&gt; RS</vt:lpstr>
      <vt:lpstr>Example to consider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Putting it all Together</dc:title>
  <dc:creator>Hyman, Harvey</dc:creator>
  <cp:lastModifiedBy>Hyman, Harvey</cp:lastModifiedBy>
  <cp:revision>2</cp:revision>
  <dcterms:created xsi:type="dcterms:W3CDTF">2019-09-27T18:03:25Z</dcterms:created>
  <dcterms:modified xsi:type="dcterms:W3CDTF">2019-09-27T18:16:31Z</dcterms:modified>
</cp:coreProperties>
</file>