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E80A-6171-419A-A922-B7CAD34A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C85F-C294-470B-9DC2-0443C4B9E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87F4-D809-4C06-B2A6-634FC488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74BC-EA13-4970-9B65-6CBE61D4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7EDD-2843-4624-83D3-5C2D4AB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B241-8B3F-489D-8939-D40A95A8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53B22-B591-4086-9EE0-3C91DCCC9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9713-A2B3-4E88-B397-EA889E1E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BEB2-CEB9-47EE-8C84-E3BFCD50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FCAF-0892-4E40-9ED9-561DE160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8CEB7-1666-4CB6-873A-1E8EC4FB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6D7BD-6CE8-4B65-B637-F7E64145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64C9-E376-46B5-8D84-FE5A9A69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E161-6646-4D4A-ABA2-52358652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FFD9-A134-4088-B814-0DF2F568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C95-D7B8-4305-8936-00434C90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70CC-BBB7-42F8-BD60-EEFB6781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207C-F090-4F4D-9D10-ADDAF47D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476E-4EF8-49D4-9D8B-E0157C8A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E1D3-3071-40A1-9DA1-AE854054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C2EA-3618-4D28-9B66-99082593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17C66-2BED-4723-8794-5EC78848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3F8B-A61A-48A4-AD48-4495D9B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6745-8954-4044-875A-A7EE79C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2FD-9FB0-4179-BB53-25A35897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1710-4293-4ACD-92FC-EA002774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D898-5180-4EEB-A7FC-B4D2D73F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FC769-CE26-4E68-8D81-8BAC188B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0EBF9-DD68-4863-9D1A-7FA7DD40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64B7-9295-47BE-A5CE-122DFCE3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BD62-691A-407F-A26C-0AE9DD56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87BC-2681-4126-BE62-880C5795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3EE7-5E19-44EC-A512-8F3AA761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7772-DF96-48DF-9227-1CD049C8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4627-56BF-4745-AE52-F222C746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C88F-0D43-4724-915F-43578847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DCF43-EB8A-4737-97A3-98DFCF57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D00B5-DAF5-4273-80E2-7291EAB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6090-1CEC-4DEE-8158-D3C840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18B3-83CA-40DD-B98F-51119A0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E32EE-E664-4356-90DE-17BA4AF2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95CD4-CA01-40DA-8D07-3D6AF26B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E5D6-7774-4AA9-BBAF-B1EBE68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F7A10-07F2-43C4-881B-669FADEA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44CE-A25D-4753-B5F4-030478CC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06AAB-C572-4977-9B85-1BDC61A5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AF12-ED0B-48B2-B000-EE308856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C6C8-CBF0-45CD-B3B9-D6B0CDDC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1F59-BC1E-4710-96EA-7DB1E6DC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20C2-6588-493B-B5DE-D2E9112E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16FB1-1889-428C-8CAC-58415E96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840D-43A9-4B2E-A56F-27E9618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B60D-D633-4811-934E-3BD67B69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6F2D2-CD37-493C-A114-5B1F65D7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A1B57-02DF-43D7-BB18-2FB4DAE3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17660-8A32-4585-9BF8-3E239819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37A4-12C6-4ECF-BE8F-7AECF79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6710-EDA2-4CAF-8E4D-92703BE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26A01-7CE8-42D6-BB1F-909E409D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CC6A2-2471-4BAC-887B-B87C8994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4690-C12A-4CC6-B4EC-F41FFE95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4C7B-B537-42DB-9DBE-59B6E36B70C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0D4A-7DD0-49B1-8DB8-042491980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8BB4-91F3-47D9-9585-4BC21B02C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1FFB-C284-44FE-AD64-470FCF03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27B-AD11-490D-A4D7-0CB2BC4A2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C8A26-541B-4E4A-A30C-82BA8E463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with Acme Employee Table</a:t>
            </a:r>
          </a:p>
        </p:txBody>
      </p:sp>
    </p:spTree>
    <p:extLst>
      <p:ext uri="{BB962C8B-B14F-4D97-AF65-F5344CB8AC3E}">
        <p14:creationId xmlns:p14="http://schemas.microsoft.com/office/powerpoint/2010/main" val="22092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D93B-3232-4F6D-BA71-4B1AA9B2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D815-64DA-42E1-85F2-CC20F491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2" y="1690688"/>
            <a:ext cx="10515600" cy="4351338"/>
          </a:xfrm>
        </p:spPr>
        <p:txBody>
          <a:bodyPr/>
          <a:lstStyle/>
          <a:p>
            <a:r>
              <a:rPr lang="en-US" dirty="0"/>
              <a:t>For Unary relations with recursive FKs.</a:t>
            </a:r>
          </a:p>
          <a:p>
            <a:r>
              <a:rPr lang="en-US" dirty="0"/>
              <a:t>Managers, Supervisors, Mentors.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E86E-5B1C-4A44-9906-E445ED0B4CEB}"/>
              </a:ext>
            </a:extLst>
          </p:cNvPr>
          <p:cNvSpPr txBox="1"/>
          <p:nvPr/>
        </p:nvSpPr>
        <p:spPr>
          <a:xfrm>
            <a:off x="526472" y="2898649"/>
            <a:ext cx="11478491" cy="259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 Name'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e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m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--compare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'Employee No'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'Manager'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--where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not null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mgrno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28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C3E-69BD-465B-A4FF-53C67BF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can run it real quick in CMD to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F30A-66C1-4B6D-8BE3-5801F853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8834"/>
            <a:ext cx="7772400" cy="5152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ECDFD-192A-4E39-8E5B-D94DDC277528}"/>
              </a:ext>
            </a:extLst>
          </p:cNvPr>
          <p:cNvSpPr txBox="1"/>
          <p:nvPr/>
        </p:nvSpPr>
        <p:spPr>
          <a:xfrm>
            <a:off x="6096000" y="2118066"/>
            <a:ext cx="340210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by name, number and manager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76EC1-2510-4752-93C0-D0D8AD24BABB}"/>
              </a:ext>
            </a:extLst>
          </p:cNvPr>
          <p:cNvSpPr txBox="1"/>
          <p:nvPr/>
        </p:nvSpPr>
        <p:spPr>
          <a:xfrm>
            <a:off x="6096000" y="4957501"/>
            <a:ext cx="340210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by name, number and manager number with </a:t>
            </a:r>
          </a:p>
          <a:p>
            <a:pPr algn="ctr"/>
            <a:r>
              <a:rPr lang="en-US" dirty="0"/>
              <a:t>manager’s name</a:t>
            </a:r>
          </a:p>
        </p:txBody>
      </p:sp>
    </p:spTree>
    <p:extLst>
      <p:ext uri="{BB962C8B-B14F-4D97-AF65-F5344CB8AC3E}">
        <p14:creationId xmlns:p14="http://schemas.microsoft.com/office/powerpoint/2010/main" val="11652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Self Join</vt:lpstr>
      <vt:lpstr>Self Join</vt:lpstr>
      <vt:lpstr>You can run it real quick in CMD to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Join</dc:title>
  <dc:creator>Hyman, Harvey</dc:creator>
  <cp:lastModifiedBy>Harvey Hyman</cp:lastModifiedBy>
  <cp:revision>1</cp:revision>
  <dcterms:created xsi:type="dcterms:W3CDTF">2019-03-28T12:48:09Z</dcterms:created>
  <dcterms:modified xsi:type="dcterms:W3CDTF">2019-04-03T02:01:35Z</dcterms:modified>
</cp:coreProperties>
</file>