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3" r:id="rId4"/>
    <p:sldId id="296" r:id="rId5"/>
    <p:sldId id="285" r:id="rId6"/>
    <p:sldId id="286" r:id="rId7"/>
    <p:sldId id="291" r:id="rId8"/>
    <p:sldId id="294" r:id="rId9"/>
    <p:sldId id="288" r:id="rId10"/>
    <p:sldId id="292" r:id="rId11"/>
    <p:sldId id="293" r:id="rId12"/>
    <p:sldId id="295" r:id="rId13"/>
    <p:sldId id="289" r:id="rId14"/>
    <p:sldId id="290" r:id="rId15"/>
    <p:sldId id="282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A95B-5802-4F23-9D90-A9B540BE3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323C2-0CB8-4367-9513-F30EC6790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6E52-892B-4C63-9033-52582BBE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113-0E91-4C86-BD8D-D9842AAA9F9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F9D06-CBD2-4D2B-B7F6-85438323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93311-7F65-4B24-B62D-6F96000B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B2-F3AA-43B6-9E4F-245CE707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8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2A7-58C6-4531-9315-1F98364E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8D81A-DD09-48DE-A08E-39FEC7288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4CD9-13D3-4BFD-A5A3-CD61CB7D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113-0E91-4C86-BD8D-D9842AAA9F9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2DA25-E06C-42B4-91D7-6D2F1E04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8C9D-8745-403F-A3E2-455DF735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B2-F3AA-43B6-9E4F-245CE707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7B7AF-CFB1-4DF4-B8CA-0EC732143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3F34C-1F7A-4E73-8747-EBFAB3E27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71169-5782-4CC8-844D-4D924ED0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113-0E91-4C86-BD8D-D9842AAA9F9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AAAC-F470-43FD-9158-1003970D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DA41A-FC90-4E2A-AB4B-997828E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B2-F3AA-43B6-9E4F-245CE707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9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065E-634F-44D5-BA5E-B0E39143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CD2D-FFC9-4674-B53A-B72418FF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50BA-087E-419A-B3BA-CE56A17A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113-0E91-4C86-BD8D-D9842AAA9F9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65B6B-4180-4345-8806-4CC7122D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EE3F-CAB1-4151-ABE2-0D96400F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B2-F3AA-43B6-9E4F-245CE707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0C3D-DC8A-47E3-AB50-CAADCC06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D957E-F32D-4A4A-8F6E-8F60353BC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4DBC1-F328-4FDD-8CCB-2EBFFD8D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113-0E91-4C86-BD8D-D9842AAA9F9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A149-B005-4F4E-8E7C-25AAC486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EFFA-148C-406F-BAB3-996FF2AB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B2-F3AA-43B6-9E4F-245CE707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5CBA-0588-440D-A5CB-D9F3C6F3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52BF-967A-4FED-8D94-42825EC28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60E1E-9E67-4068-B6CE-1058A4A52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A11C-4C48-45E1-8778-0F6E591C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113-0E91-4C86-BD8D-D9842AAA9F9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27165-085C-4FAA-94F7-BE6D7B7B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F0620-7984-4AB6-836F-3A913FDB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B2-F3AA-43B6-9E4F-245CE707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3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DF63-BF39-415D-B0D2-060487D1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B27D-86ED-417A-9712-E451CC426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241B5-F489-4555-B3CA-1C4371F4C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6C32D-A48B-4F7B-901B-4EE4CFBB1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D865A-64FD-49C1-AC8B-B33B1FFF7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4E13F-8236-4753-A532-91997FBE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113-0E91-4C86-BD8D-D9842AAA9F9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6B286-CB17-4D90-A4C8-2A8B1DAC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C5698-BF63-4797-A189-D80C6A3F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B2-F3AA-43B6-9E4F-245CE707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2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09D2-4D6D-4185-B53A-00FECB5E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FAFFE-625C-4F52-83DB-B499AFE2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113-0E91-4C86-BD8D-D9842AAA9F9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417EB-7A06-4F6A-BC8E-4BF91C1E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777A8-9A3D-4BE5-8F96-10865965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B2-F3AA-43B6-9E4F-245CE707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8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E26D6-C052-49E7-B94D-1309E54F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113-0E91-4C86-BD8D-D9842AAA9F9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2A0AA-D38A-41CB-9A22-F390C419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6710B-CB5D-4F5C-95FA-83D54346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B2-F3AA-43B6-9E4F-245CE707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4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7736-7095-4EC8-8FDC-E01A4A62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865D-6487-4A07-A7FF-0479D59C3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41837-3639-45C6-9C85-749AFAE91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83DF6-1386-43C5-89D8-A68824D8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113-0E91-4C86-BD8D-D9842AAA9F9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BDE6A-7885-4A8B-8C25-A0FDA5EE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D2022-DC07-4313-AA27-61A017D9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B2-F3AA-43B6-9E4F-245CE707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7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0B57-FB0B-4A82-878A-D6458D61A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855D4-3C0C-4640-AA8A-5CF4662EB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0AC78-69BD-4AC2-AD65-FB6C6188B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08F22-71DE-4787-A107-B1627C4A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113-0E91-4C86-BD8D-D9842AAA9F9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5B929-3298-4D2D-9420-0745FDD6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8471F-D7A0-42D1-87C1-A5492328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B2-F3AA-43B6-9E4F-245CE707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0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43C46-1426-41EB-B7BB-AFEB7789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76921-B068-4CAF-8A8F-CB0E5F3B7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5289D-CE5C-4BD7-BE17-5D98283C0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51113-0E91-4C86-BD8D-D9842AAA9F9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1CA20-2E18-4810-A81F-D150B6588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B4674-75FA-458D-BB9C-4B816AA90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83B2-F3AA-43B6-9E4F-245CE707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alter-partition-scheme-transact-sql?view=sql-server-201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tip/5296/implementation-of-sliding-window-partitioning-in-sql-server-to-purge-data/" TargetMode="External"/><Relationship Id="rId2" Type="http://schemas.openxmlformats.org/officeDocument/2006/relationships/hyperlink" Target="https://www.cathrinewilhelmsen.net/2015/04/19/table-partitioning-in-sql-server-partition-switchin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-gate.com/simple-talk/sql/database-administration/partitioned-tables-indexes-and-execution-plans-a-cautionary-tal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partitions/create-partitioned-tables-and-indexes?view=sql-server-2017" TargetMode="External"/><Relationship Id="rId2" Type="http://schemas.openxmlformats.org/officeDocument/2006/relationships/hyperlink" Target="https://www.sqlshack.com/database-table-partitioning-sql-serv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thrinewilhelmsen.net/2015/04/12/table-partitioning-in-sql-serve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alter-table-transact-sql?view=sql-server-201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alter-partition-function-transact-sql?view=sql-server-201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0A4F-C04B-4796-81B6-34E2FF92C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Partitioning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76E6D-3FB1-4FC0-B98A-2A085F643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Strategies </a:t>
            </a:r>
          </a:p>
          <a:p>
            <a:r>
              <a:rPr lang="en-US" dirty="0" err="1"/>
              <a:t>Technicals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7794-8266-4CEE-8593-BAC7D825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Example: Splitting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85AAC-5203-4565-88F4-56D2D893B5B0}"/>
              </a:ext>
            </a:extLst>
          </p:cNvPr>
          <p:cNvSpPr txBox="1"/>
          <p:nvPr/>
        </p:nvSpPr>
        <p:spPr>
          <a:xfrm>
            <a:off x="1459395" y="1720840"/>
            <a:ext cx="927320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partition_functions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'myRangePF1'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myRangePF1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myRangePF1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1000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--Split the partition between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boundary_values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 and 1000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--to create two partitions between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boundary_values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 and 500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--and between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boundary_values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500 and 1000.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myRangePF1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D8C8DC2-539D-433E-97E1-C3315685B895}"/>
              </a:ext>
            </a:extLst>
          </p:cNvPr>
          <p:cNvSpPr/>
          <p:nvPr/>
        </p:nvSpPr>
        <p:spPr>
          <a:xfrm>
            <a:off x="491158" y="4749534"/>
            <a:ext cx="924339" cy="38762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2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72F3-8D76-4DA6-9CEF-54EF924B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Example: Merging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E4734-03B9-4D40-BD8E-14ACCF244BB2}"/>
              </a:ext>
            </a:extLst>
          </p:cNvPr>
          <p:cNvSpPr txBox="1"/>
          <p:nvPr/>
        </p:nvSpPr>
        <p:spPr>
          <a:xfrm>
            <a:off x="1434549" y="1751359"/>
            <a:ext cx="9770165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partition_functions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'myRangePF1'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myRangePF1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myRangePF1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1000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--Merge the partitions between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boundary_values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and 100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--and between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boundary_values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 and 1000 to create one partition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--between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boundary_values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and 1000.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myRangePF1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MERGE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A684E00-A0B5-487A-B0E5-517DDEA066F9}"/>
              </a:ext>
            </a:extLst>
          </p:cNvPr>
          <p:cNvSpPr/>
          <p:nvPr/>
        </p:nvSpPr>
        <p:spPr>
          <a:xfrm>
            <a:off x="649355" y="4800600"/>
            <a:ext cx="675861" cy="36707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E400-3B80-4AC1-AC2A-ED6A347B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 Partition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B1DC-863D-42ED-B277-D86A73D8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https://docs.microsoft.com/en-us/sql/t-sql/statements/alter-partition-scheme-transact-sql?view=sql-server-2017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a filegroup to a partition scheme or alters the designation of the NEXT USED filegroup for the partition scheme.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44519-7C94-4282-A65F-0D2EBF7076F4}"/>
              </a:ext>
            </a:extLst>
          </p:cNvPr>
          <p:cNvSpPr txBox="1"/>
          <p:nvPr/>
        </p:nvSpPr>
        <p:spPr>
          <a:xfrm>
            <a:off x="3260035" y="3354963"/>
            <a:ext cx="625171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SCHEME partition_scheme_name 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USED [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filegroup_name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2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C182-AD94-46A7-B9D8-85FE570D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Switching Walkthroughs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1209-1EE8-4DE1-95A4-E7CB0B4F6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https://www.cathrinewilhelmsen.net/2015/04/19/table-partitioning-in-sql-server-partition-switching/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https://www.mssqltips.com/sqlservertip/5296/implementation-of-sliding-window-partitioning-in-sql-server-to-purge-data/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7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8368-1282-491C-B479-E637EC11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Remember: Heaps, leaf, pages?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428F-BA91-435B-B1E1-982F88D79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https://www.red-gate.com/simple-talk/sql/database-administration/partitioned-tables-indexes-and-execution-plans-a-cautionary-tale/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3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9A56-5CD5-441F-ADE1-74124DD6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Partition Skill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49A8-583E-441D-970D-5A41F5FF4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File Groups.</a:t>
            </a:r>
          </a:p>
          <a:p>
            <a:r>
              <a:rPr lang="en-US" dirty="0"/>
              <a:t>Allocate between MDF and NDF. </a:t>
            </a:r>
          </a:p>
          <a:p>
            <a:r>
              <a:rPr lang="en-US" dirty="0"/>
              <a:t>Create Partition Scheme and Partition Function.</a:t>
            </a:r>
          </a:p>
          <a:p>
            <a:r>
              <a:rPr lang="en-US" dirty="0"/>
              <a:t>Create Partitioned table across server group.</a:t>
            </a:r>
          </a:p>
          <a:p>
            <a:endParaRPr lang="en-US" dirty="0"/>
          </a:p>
          <a:p>
            <a:r>
              <a:rPr lang="en-US" dirty="0"/>
              <a:t>Query entire table across partition</a:t>
            </a:r>
          </a:p>
          <a:p>
            <a:r>
              <a:rPr lang="en-US" dirty="0"/>
              <a:t>Query using a linked server</a:t>
            </a:r>
          </a:p>
          <a:p>
            <a:r>
              <a:rPr lang="en-US" dirty="0"/>
              <a:t>Query using </a:t>
            </a:r>
            <a:r>
              <a:rPr lang="en-US" dirty="0" err="1"/>
              <a:t>openquery</a:t>
            </a:r>
            <a:r>
              <a:rPr lang="en-US" dirty="0"/>
              <a:t> operator</a:t>
            </a:r>
          </a:p>
          <a:p>
            <a:r>
              <a:rPr lang="en-US" dirty="0"/>
              <a:t>Query using registered server group</a:t>
            </a:r>
          </a:p>
        </p:txBody>
      </p:sp>
    </p:spTree>
    <p:extLst>
      <p:ext uri="{BB962C8B-B14F-4D97-AF65-F5344CB8AC3E}">
        <p14:creationId xmlns:p14="http://schemas.microsoft.com/office/powerpoint/2010/main" val="4045389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EA8B-4563-45BB-998B-18998C04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Partitioning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1729E-EF46-45FE-B776-3F352DD37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table.</a:t>
            </a:r>
          </a:p>
          <a:p>
            <a:r>
              <a:rPr lang="en-US" dirty="0"/>
              <a:t>Add rows. </a:t>
            </a:r>
          </a:p>
          <a:p>
            <a:r>
              <a:rPr lang="en-US" dirty="0"/>
              <a:t>Run query, analyze execution plan.</a:t>
            </a:r>
          </a:p>
          <a:p>
            <a:r>
              <a:rPr lang="en-US" dirty="0"/>
              <a:t>Partition Table. </a:t>
            </a:r>
          </a:p>
          <a:p>
            <a:pPr lvl="1"/>
            <a:r>
              <a:rPr lang="en-US" dirty="0"/>
              <a:t>You need to deploy partition on different server. </a:t>
            </a:r>
          </a:p>
          <a:p>
            <a:r>
              <a:rPr lang="en-US" dirty="0"/>
              <a:t>Run query, analyze execution plan. </a:t>
            </a:r>
          </a:p>
          <a:p>
            <a:r>
              <a:rPr lang="en-US" dirty="0"/>
              <a:t>Generate report of experiment with a supported user story.</a:t>
            </a:r>
          </a:p>
          <a:p>
            <a:r>
              <a:rPr lang="en-US" dirty="0"/>
              <a:t>You must also demonstrate: Switching, Merging, Splitting, Rebuild</a:t>
            </a:r>
          </a:p>
        </p:txBody>
      </p:sp>
    </p:spTree>
    <p:extLst>
      <p:ext uri="{BB962C8B-B14F-4D97-AF65-F5344CB8AC3E}">
        <p14:creationId xmlns:p14="http://schemas.microsoft.com/office/powerpoint/2010/main" val="100090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5EF9-3D43-4477-A433-28811A73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B6FE4-DDC4-423B-BFBA-4C1E3852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Vertical (column)</a:t>
            </a:r>
          </a:p>
          <a:p>
            <a:r>
              <a:rPr lang="en-US" dirty="0"/>
              <a:t>Horizontal (range)</a:t>
            </a:r>
          </a:p>
          <a:p>
            <a:r>
              <a:rPr lang="en-US" dirty="0"/>
              <a:t>*Hash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1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3405-6D23-423C-81D1-A1ECFC4A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/>
          <a:lstStyle/>
          <a:p>
            <a:pPr algn="ctr"/>
            <a:r>
              <a:rPr lang="en-US" dirty="0"/>
              <a:t>Elements of Partitioning: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E5C7-0684-49C3-A05C-626207F8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212575"/>
            <a:ext cx="11143421" cy="5387008"/>
          </a:xfrm>
        </p:spPr>
        <p:txBody>
          <a:bodyPr>
            <a:normAutofit fontScale="92500"/>
          </a:bodyPr>
          <a:lstStyle/>
          <a:p>
            <a:r>
              <a:rPr lang="en-US" dirty="0"/>
              <a:t>MDF, NDF, LDF</a:t>
            </a:r>
          </a:p>
          <a:p>
            <a:pPr lvl="1"/>
            <a:r>
              <a:rPr lang="en-US" dirty="0"/>
              <a:t>Primary data file, secondary data file, log data file.</a:t>
            </a:r>
          </a:p>
          <a:p>
            <a:pPr lvl="1"/>
            <a:r>
              <a:rPr lang="en-US" dirty="0"/>
              <a:t>MDF, NDF: Data files contain data and objects; </a:t>
            </a:r>
          </a:p>
          <a:p>
            <a:pPr lvl="1"/>
            <a:r>
              <a:rPr lang="en-US" dirty="0"/>
              <a:t>LDF: Log files contain the information that is required to recover transactions.</a:t>
            </a:r>
          </a:p>
          <a:p>
            <a:r>
              <a:rPr lang="en-US" dirty="0"/>
              <a:t>File Groups</a:t>
            </a:r>
          </a:p>
          <a:p>
            <a:pPr lvl="1"/>
            <a:r>
              <a:rPr lang="en-US" dirty="0"/>
              <a:t>Data files are grouped together in filegroups.</a:t>
            </a:r>
          </a:p>
          <a:p>
            <a:r>
              <a:rPr lang="en-US" dirty="0"/>
              <a:t>Partition Scheme</a:t>
            </a:r>
          </a:p>
          <a:p>
            <a:pPr lvl="1"/>
            <a:r>
              <a:rPr lang="en-US" dirty="0"/>
              <a:t>maps the partitions of the partition function to a set of filegroups. </a:t>
            </a:r>
          </a:p>
          <a:p>
            <a:r>
              <a:rPr lang="en-US" dirty="0"/>
              <a:t>Partition Function</a:t>
            </a:r>
          </a:p>
          <a:p>
            <a:pPr lvl="1"/>
            <a:r>
              <a:rPr lang="en-US" dirty="0"/>
              <a:t>defines how the rows of a table or index are mapped to a set of partitions based on the values of the partitioning column. </a:t>
            </a:r>
          </a:p>
          <a:p>
            <a:r>
              <a:rPr lang="en-US" dirty="0"/>
              <a:t>Partitioning Column</a:t>
            </a:r>
          </a:p>
          <a:p>
            <a:pPr lvl="1"/>
            <a:r>
              <a:rPr lang="en-US" dirty="0"/>
              <a:t>The column of a table or index that a partition function uses to partition the table or index. </a:t>
            </a:r>
          </a:p>
        </p:txBody>
      </p:sp>
    </p:spTree>
    <p:extLst>
      <p:ext uri="{BB962C8B-B14F-4D97-AF65-F5344CB8AC3E}">
        <p14:creationId xmlns:p14="http://schemas.microsoft.com/office/powerpoint/2010/main" val="317291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D85E-F75F-423F-BE05-5E62DB8C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Partitioning Altering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ACF5-2C54-43D9-A1BA-E6F00481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</a:t>
            </a:r>
          </a:p>
          <a:p>
            <a:r>
              <a:rPr lang="en-US" dirty="0"/>
              <a:t>Merging</a:t>
            </a:r>
          </a:p>
          <a:p>
            <a:r>
              <a:rPr lang="en-US" dirty="0"/>
              <a:t>Splitting</a:t>
            </a:r>
          </a:p>
          <a:p>
            <a:r>
              <a:rPr lang="en-US" dirty="0"/>
              <a:t>Rebuilding</a:t>
            </a:r>
          </a:p>
        </p:txBody>
      </p:sp>
    </p:spTree>
    <p:extLst>
      <p:ext uri="{BB962C8B-B14F-4D97-AF65-F5344CB8AC3E}">
        <p14:creationId xmlns:p14="http://schemas.microsoft.com/office/powerpoint/2010/main" val="122686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412D-38E7-4E42-A8D3-80FF4EB6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“Collate” our good friend?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5AF31-0E91-400A-8C4A-88894769D963}"/>
              </a:ext>
            </a:extLst>
          </p:cNvPr>
          <p:cNvSpPr txBox="1"/>
          <p:nvPr/>
        </p:nvSpPr>
        <p:spPr>
          <a:xfrm>
            <a:off x="838200" y="2247131"/>
            <a:ext cx="995024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Documentation</a:t>
            </a:r>
          </a:p>
          <a:p>
            <a:r>
              <a:rPr lang="en-US" dirty="0"/>
              <a:t>Syntax: </a:t>
            </a:r>
            <a:r>
              <a:rPr lang="en-US" dirty="0" err="1"/>
              <a:t>collation_name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COLLATE is applicable only for columns of type char, varchar, </a:t>
            </a:r>
            <a:r>
              <a:rPr lang="en-US" dirty="0" err="1"/>
              <a:t>nchar</a:t>
            </a:r>
            <a:r>
              <a:rPr lang="en-US" dirty="0"/>
              <a:t>, and </a:t>
            </a:r>
            <a:r>
              <a:rPr lang="en-US" dirty="0" err="1"/>
              <a:t>nvarchar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Specifies that the ORDER BY operation should be performed according to the collation specified in </a:t>
            </a:r>
            <a:r>
              <a:rPr lang="en-US" dirty="0" err="1"/>
              <a:t>collation_name</a:t>
            </a:r>
            <a:r>
              <a:rPr lang="en-US" dirty="0"/>
              <a:t>. </a:t>
            </a:r>
            <a:r>
              <a:rPr lang="en-US" dirty="0" err="1"/>
              <a:t>collation_name</a:t>
            </a:r>
            <a:r>
              <a:rPr lang="en-US" dirty="0"/>
              <a:t> can be either a Windows collation name or a SQL collation name.</a:t>
            </a:r>
          </a:p>
        </p:txBody>
      </p:sp>
    </p:spTree>
    <p:extLst>
      <p:ext uri="{BB962C8B-B14F-4D97-AF65-F5344CB8AC3E}">
        <p14:creationId xmlns:p14="http://schemas.microsoft.com/office/powerpoint/2010/main" val="38212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6515-A867-4CDD-BEB4-960F53A5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Partitioning Examples and Walkthroughs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0283-987B-475D-A3D3-A9F30E71A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9548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https://www.sqlshack.com/database-table-partitioning-sql-server/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https://docs.microsoft.com/en-us/sql/relational-databases/partitions/create-partitioned-tables-and-indexes?view=sql-server-2017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https://www.cathrinewilhelmsen.net/2015/04/12/table-partitioning-in-sql-server/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6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38A4-B332-4591-A5C0-937D195C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59DC-C823-4B67-A364-9646DFF3B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825625"/>
            <a:ext cx="1137036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“Switches” a block of data in one of the following ways:</a:t>
            </a:r>
          </a:p>
          <a:p>
            <a:r>
              <a:rPr lang="en-US" dirty="0"/>
              <a:t>Reassigns all data of a table as a partition to an already-existing partitioned table.</a:t>
            </a:r>
          </a:p>
          <a:p>
            <a:r>
              <a:rPr lang="en-US" dirty="0"/>
              <a:t>Switches a partition from one partitioned table to another.</a:t>
            </a:r>
          </a:p>
          <a:p>
            <a:r>
              <a:rPr lang="en-US" dirty="0"/>
              <a:t>Reassigns all data in one partition of a partitioned table to an existing non-partitioned table.</a:t>
            </a:r>
          </a:p>
        </p:txBody>
      </p:sp>
    </p:spTree>
    <p:extLst>
      <p:ext uri="{BB962C8B-B14F-4D97-AF65-F5344CB8AC3E}">
        <p14:creationId xmlns:p14="http://schemas.microsoft.com/office/powerpoint/2010/main" val="387290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B033-8449-40D2-9EFA-396602E9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B68F8-34B1-455E-B2E1-78CE5C6E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0157" cy="4351338"/>
          </a:xfrm>
        </p:spPr>
        <p:txBody>
          <a:bodyPr/>
          <a:lstStyle/>
          <a:p>
            <a:r>
              <a:rPr lang="en-US" dirty="0"/>
              <a:t>Use REBUILD WITH to rebuild an entire table including all the partitions in a partitioned table. </a:t>
            </a:r>
          </a:p>
          <a:p>
            <a:pPr lvl="1"/>
            <a:r>
              <a:rPr lang="en-US" dirty="0"/>
              <a:t>If the table has a clustered index, the REBUILD option rebuilds the clustered index.</a:t>
            </a:r>
          </a:p>
          <a:p>
            <a:r>
              <a:rPr lang="en-US" dirty="0"/>
              <a:t>Use REBUILD PARTITION to rebuild a single partition in a partitioned table.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https://docs.microsoft.com/en-us/sql/t-sql/statements/alter-table-transact-sql?view=sql-server-2017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8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163E-48C9-4A00-8005-D1DE52A2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Partition Function: Splitting,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19F7-3245-4EA6-8575-E75657141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3532"/>
          </a:xfrm>
        </p:spPr>
        <p:txBody>
          <a:bodyPr>
            <a:normAutofit/>
          </a:bodyPr>
          <a:lstStyle/>
          <a:p>
            <a:r>
              <a:rPr lang="en-US" dirty="0"/>
              <a:t>Merging: Drops a partition and merges any values that exist in the partition into a remaining partition.</a:t>
            </a:r>
          </a:p>
          <a:p>
            <a:endParaRPr lang="en-US" dirty="0"/>
          </a:p>
          <a:p>
            <a:r>
              <a:rPr lang="en-US" dirty="0"/>
              <a:t>Splitting: Adds one more partition to the partition function.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https://docs.microsoft.com/en-us/sql/t-sql/statements/alter-partition-function-transact-sql?view=sql-server-2017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CA143-7FB3-4945-9D79-1668447D0E9F}"/>
              </a:ext>
            </a:extLst>
          </p:cNvPr>
          <p:cNvSpPr txBox="1"/>
          <p:nvPr/>
        </p:nvSpPr>
        <p:spPr>
          <a:xfrm>
            <a:off x="2599910" y="4114800"/>
            <a:ext cx="699217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ALTER PARTITION FUNCTION </a:t>
            </a:r>
            <a:r>
              <a:rPr lang="en-US" dirty="0" err="1"/>
              <a:t>partition_function_name</a:t>
            </a:r>
            <a:r>
              <a:rPr lang="en-US" dirty="0"/>
              <a:t>()  </a:t>
            </a:r>
          </a:p>
          <a:p>
            <a:r>
              <a:rPr lang="en-US" dirty="0"/>
              <a:t>{   </a:t>
            </a:r>
          </a:p>
          <a:p>
            <a:r>
              <a:rPr lang="en-US" dirty="0"/>
              <a:t>    SPLIT RANGE ( </a:t>
            </a:r>
            <a:r>
              <a:rPr lang="en-US" dirty="0" err="1"/>
              <a:t>boundary_value</a:t>
            </a:r>
            <a:r>
              <a:rPr lang="en-US" dirty="0"/>
              <a:t> )  | MERGE RANGE ( </a:t>
            </a:r>
            <a:r>
              <a:rPr lang="en-US" dirty="0" err="1"/>
              <a:t>boundary_value</a:t>
            </a:r>
            <a:r>
              <a:rPr lang="en-US" dirty="0"/>
              <a:t> )  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4471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858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Partitioning Tables</vt:lpstr>
      <vt:lpstr>Partition Strategy</vt:lpstr>
      <vt:lpstr>Elements of Partitioning:</vt:lpstr>
      <vt:lpstr>Partitioning Altering</vt:lpstr>
      <vt:lpstr>Remember “Collate” our good friend?</vt:lpstr>
      <vt:lpstr>Partitioning Examples and Walkthroughs</vt:lpstr>
      <vt:lpstr>Switching</vt:lpstr>
      <vt:lpstr>Rebuild</vt:lpstr>
      <vt:lpstr>Partition Function: Splitting, Merging</vt:lpstr>
      <vt:lpstr>Practice Example: Splitting</vt:lpstr>
      <vt:lpstr>Practice Example: Merging</vt:lpstr>
      <vt:lpstr>Alter Partition Scheme</vt:lpstr>
      <vt:lpstr>Switching Walkthroughs</vt:lpstr>
      <vt:lpstr>Remember: Heaps, leaf, pages?</vt:lpstr>
      <vt:lpstr>Partition Skill Exercises</vt:lpstr>
      <vt:lpstr>Partitioning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Partitioning Tables</dc:title>
  <dc:creator>Hyman, Harvey</dc:creator>
  <cp:lastModifiedBy>Hyman, Harvey</cp:lastModifiedBy>
  <cp:revision>16</cp:revision>
  <dcterms:created xsi:type="dcterms:W3CDTF">2019-06-27T13:52:56Z</dcterms:created>
  <dcterms:modified xsi:type="dcterms:W3CDTF">2019-08-05T15:47:09Z</dcterms:modified>
</cp:coreProperties>
</file>