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67" r:id="rId4"/>
    <p:sldId id="268" r:id="rId5"/>
    <p:sldId id="278" r:id="rId6"/>
    <p:sldId id="270" r:id="rId7"/>
    <p:sldId id="271" r:id="rId8"/>
    <p:sldId id="272" r:id="rId9"/>
    <p:sldId id="274" r:id="rId10"/>
    <p:sldId id="275" r:id="rId11"/>
    <p:sldId id="276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4CE1-22D2-49FD-9A2B-79A2F367B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80296-C49F-46CF-B171-B46A21A71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915E-7213-4231-B5FC-2E0CD900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0A0A-BB26-4352-BE89-64DB065DE9F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370E-E5FC-44A8-AB5D-6B21C115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6E8E6-7531-4361-918D-F4C565F8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89-B846-4B0B-9354-F5B4D455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2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4D20-555E-49C8-B64B-F492FEE9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2C21C-2207-462A-BE01-AEC9FEDDC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98906-097B-4CF3-9009-EC608B4F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0A0A-BB26-4352-BE89-64DB065DE9F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6AB7-9CF3-45F9-A997-1E9CF94F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46ED7-DEAC-4174-AAFD-15FAD16F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89-B846-4B0B-9354-F5B4D455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E8D48-16B9-4A53-91AB-B36E10827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E7EE1-98CA-46B6-86D4-AECE0F97B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5E8FF-1755-4459-A34C-FC867610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0A0A-BB26-4352-BE89-64DB065DE9F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F070-AF9F-41A2-BCAF-FACBAE23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BEE77-7E4D-4FE7-8A03-FF5847D6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89-B846-4B0B-9354-F5B4D455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9506-CF3C-4935-B8DC-FD8906DA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F35F-0CE9-4285-9594-856B50295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7D58-AC11-45F7-BFAA-7A0AA4BB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0A0A-BB26-4352-BE89-64DB065DE9F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57AE-971D-4F81-A66F-C0B6D9FB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C6467-13CC-4ACF-B96C-A0CA2A85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89-B846-4B0B-9354-F5B4D455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2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FCF9-EF78-478B-808B-9639B431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1FE1A-B8DC-4574-919F-3C3056FCF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A1FB5-B169-44BA-AAD7-91A89311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0A0A-BB26-4352-BE89-64DB065DE9F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BFA2-239A-4C1A-B4BB-0502FABB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DF6F3-87D4-4AA1-ABA1-E102621D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89-B846-4B0B-9354-F5B4D455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4EE4-C298-4A6C-AD01-164A0445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9747-220D-4856-AEA2-D19F40064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4A553-87FA-4109-BB0E-5F469DECC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6140-184D-46A7-B644-4E0DCE8A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0A0A-BB26-4352-BE89-64DB065DE9F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B6C66-CA9D-4418-A15B-4FE42279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28DE8-32CB-4D3F-9453-49CC922F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89-B846-4B0B-9354-F5B4D455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7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B28D-6378-46D9-BB58-52253BF5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2418-87DD-427B-9A8C-E657D8B8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B71A8-56CB-4486-9FD8-7D8511537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22CB5-121D-48BF-8B25-83D381653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0D37C-D5B5-4180-AF0A-19402BA6A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3FA9F-1837-48A1-9469-1AFA34F3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0A0A-BB26-4352-BE89-64DB065DE9F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07D89-600C-4DCE-928B-BEAEF8C3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99249-CDAE-4D5D-B688-9C76B042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89-B846-4B0B-9354-F5B4D455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0C6A-C4EA-455A-9172-F6E4184C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8685C-A2D4-4737-A974-AC09D016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0A0A-BB26-4352-BE89-64DB065DE9F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3CAFB-7071-42CD-AA27-5142F9BA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CE798-1B49-4368-A90B-1A2D4B7B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89-B846-4B0B-9354-F5B4D455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F6686-99AD-4B13-AD91-D4A05203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0A0A-BB26-4352-BE89-64DB065DE9F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AEF15-22CF-4FFD-9344-5D0CB042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58B76-A824-43F8-932D-BA476129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89-B846-4B0B-9354-F5B4D455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0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10FB-FCA5-48C5-9678-1DD7F966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43FC-F71F-416C-A093-C12A6E342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5E969-BEF2-4F9A-85B2-FD45863CF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1E923-0D90-4F05-AFFE-E4E174C4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0A0A-BB26-4352-BE89-64DB065DE9F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74BE9-C2CC-476B-B9C2-AC5BB1E9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9CFAA-BE8F-4A76-B534-441709AE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89-B846-4B0B-9354-F5B4D455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1A5D-8BF9-47BE-948E-F5DA3928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9EADC-69E9-4F37-8A43-97499F6E5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56A3-BE69-44BE-B9A3-F0A1C42C8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BD779-6519-43D4-BC98-C5B087A1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0A0A-BB26-4352-BE89-64DB065DE9F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8FB7E-58A2-4B80-B897-AD997974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518DC-8B96-47AA-90DB-9FC95105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89-B846-4B0B-9354-F5B4D455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1E662-323A-49C7-875A-9825BED8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D3CA-FD68-49A6-9D55-3065E742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704D-CC31-4649-99B5-23368F0D7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C0A0A-BB26-4352-BE89-64DB065DE9F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3CC8-119F-4BEF-96E7-928D62DAD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BF57-5982-4B65-8761-865A817EA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3089-B846-4B0B-9354-F5B4D455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FC61-83DC-47C7-BE60-2EE67E8C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20A8A-77D5-48D6-8E16-2BBDC3BDE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Primer review</a:t>
            </a:r>
          </a:p>
        </p:txBody>
      </p:sp>
    </p:spTree>
    <p:extLst>
      <p:ext uri="{BB962C8B-B14F-4D97-AF65-F5344CB8AC3E}">
        <p14:creationId xmlns:p14="http://schemas.microsoft.com/office/powerpoint/2010/main" val="369702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4FB-C2A3-472E-9694-07B554EA0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3D4D4-B899-46AA-A54A-F31CC387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2" y="448234"/>
            <a:ext cx="11053483" cy="6409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3ABC8A-BBBB-492D-843C-B60374D80428}"/>
              </a:ext>
            </a:extLst>
          </p:cNvPr>
          <p:cNvSpPr txBox="1"/>
          <p:nvPr/>
        </p:nvSpPr>
        <p:spPr>
          <a:xfrm>
            <a:off x="2922495" y="2070847"/>
            <a:ext cx="4805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 thing here: “did I create the table?”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Oh, yes I did, the system just sent me a message.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DBCAE8B-9CE9-4BC0-8F02-15C9AEDF944F}"/>
              </a:ext>
            </a:extLst>
          </p:cNvPr>
          <p:cNvSpPr/>
          <p:nvPr/>
        </p:nvSpPr>
        <p:spPr>
          <a:xfrm rot="11011101">
            <a:off x="1742423" y="2086748"/>
            <a:ext cx="524435" cy="20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2A87-CEAC-4CC1-BE9E-305BDE5B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Triggers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888F2-3FD4-47FA-B8B9-9FFCE244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8" y="1582271"/>
            <a:ext cx="12097871" cy="45812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are hard to learn, can be hard to trace through the system.</a:t>
            </a:r>
          </a:p>
          <a:p>
            <a:r>
              <a:rPr lang="en-US" dirty="0"/>
              <a:t>Syntax heavy, rigid, can block operations and slow down performance.</a:t>
            </a:r>
          </a:p>
          <a:p>
            <a:r>
              <a:rPr lang="en-US" dirty="0"/>
              <a:t>Very advanced, very complex. </a:t>
            </a:r>
          </a:p>
          <a:p>
            <a:r>
              <a:rPr lang="en-US" dirty="0"/>
              <a:t>Highly situational (DDL vs DML)</a:t>
            </a:r>
          </a:p>
          <a:p>
            <a:pPr lvl="1"/>
            <a:r>
              <a:rPr lang="en-US" dirty="0"/>
              <a:t>Usually done by DBA or admin, sometimes developer depending on permissions and roles.</a:t>
            </a:r>
          </a:p>
          <a:p>
            <a:pPr lvl="1"/>
            <a:r>
              <a:rPr lang="en-US" dirty="0"/>
              <a:t>Reason is you need certain permission levels depending on level of trigger and event.</a:t>
            </a:r>
          </a:p>
          <a:p>
            <a:pPr marL="0" indent="0">
              <a:buNone/>
            </a:pPr>
            <a:r>
              <a:rPr lang="en-US" dirty="0"/>
              <a:t>Very dangerous, so use with caution, and experiment with dummy data </a:t>
            </a:r>
            <a:r>
              <a:rPr lang="en-US" b="1" dirty="0"/>
              <a:t>a lot</a:t>
            </a:r>
            <a:r>
              <a:rPr lang="en-US" dirty="0"/>
              <a:t>!</a:t>
            </a:r>
          </a:p>
          <a:p>
            <a:r>
              <a:rPr lang="en-US" dirty="0"/>
              <a:t>You can do really cool things with them like prevent accidents/mistakes such as drops, deletes, updates and modifications. </a:t>
            </a:r>
          </a:p>
          <a:p>
            <a:pPr lvl="1"/>
            <a:r>
              <a:rPr lang="en-US" dirty="0"/>
              <a:t>Roles don’t always prevent mistakes, when the action is within a role. </a:t>
            </a:r>
          </a:p>
        </p:txBody>
      </p:sp>
    </p:spTree>
    <p:extLst>
      <p:ext uri="{BB962C8B-B14F-4D97-AF65-F5344CB8AC3E}">
        <p14:creationId xmlns:p14="http://schemas.microsoft.com/office/powerpoint/2010/main" val="50514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6914-4F6D-4BCD-984E-40F3E516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5" y="365125"/>
            <a:ext cx="1118795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Table Level (DML) Trigger:</a:t>
            </a:r>
            <a:br>
              <a:rPr lang="en-US" dirty="0"/>
            </a:br>
            <a:r>
              <a:rPr lang="en-US" sz="4000" dirty="0"/>
              <a:t>Using “Instead of” to Prevent a Delete 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DDEA-1199-46AA-9C41-93C4D694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3378387"/>
          </a:xfrm>
        </p:spPr>
        <p:txBody>
          <a:bodyPr/>
          <a:lstStyle/>
          <a:p>
            <a:r>
              <a:rPr lang="en-US" dirty="0"/>
              <a:t>Table level trigger will prevent any row from being deleted. </a:t>
            </a:r>
          </a:p>
          <a:p>
            <a:r>
              <a:rPr lang="en-US" dirty="0"/>
              <a:t>Think of this as a try/catch.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1F9C3-66B5-4E5F-AB5E-FB9259D516DF}"/>
              </a:ext>
            </a:extLst>
          </p:cNvPr>
          <p:cNvSpPr txBox="1"/>
          <p:nvPr/>
        </p:nvSpPr>
        <p:spPr>
          <a:xfrm>
            <a:off x="6696636" y="1825625"/>
            <a:ext cx="501575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dml_delete_bed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bed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'you should never delete rows'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rollback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6AFB0-E5C3-477A-9211-02E4616CAD1F}"/>
              </a:ext>
            </a:extLst>
          </p:cNvPr>
          <p:cNvSpPr txBox="1"/>
          <p:nvPr/>
        </p:nvSpPr>
        <p:spPr>
          <a:xfrm>
            <a:off x="6696636" y="4087905"/>
            <a:ext cx="501575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dml_delete_patient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patient </a:t>
            </a: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'you should never delete rows'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rollback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8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CE39-E755-4A32-BDCE-C0CE6EC3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Trigger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F7DB2-A33F-43D0-B309-8E4B3407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for trigger if a user attempts to delete a record that record is written to a backup table. </a:t>
            </a:r>
          </a:p>
          <a:p>
            <a:r>
              <a:rPr lang="en-US" dirty="0"/>
              <a:t>Create an instead trigger to prevent a record from being deleted.</a:t>
            </a:r>
          </a:p>
          <a:p>
            <a:r>
              <a:rPr lang="en-US" dirty="0"/>
              <a:t>Create a for trigger to print a message for any action of your choice. </a:t>
            </a:r>
          </a:p>
        </p:txBody>
      </p:sp>
    </p:spTree>
    <p:extLst>
      <p:ext uri="{BB962C8B-B14F-4D97-AF65-F5344CB8AC3E}">
        <p14:creationId xmlns:p14="http://schemas.microsoft.com/office/powerpoint/2010/main" val="5922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F700-C2A2-4CDB-9465-71B70535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        Triggers </a:t>
            </a:r>
            <a:r>
              <a:rPr lang="en-US" sz="3600" dirty="0"/>
              <a:t>(“fire” like a SPROC exec)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9A61-033B-4DAF-B6C1-A71E4D01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1690688"/>
            <a:ext cx="11958917" cy="4351338"/>
          </a:xfrm>
        </p:spPr>
        <p:txBody>
          <a:bodyPr numCol="2" spcCol="0"/>
          <a:lstStyle/>
          <a:p>
            <a:r>
              <a:rPr lang="en-US" sz="3200" dirty="0"/>
              <a:t>DDL (server or database level)</a:t>
            </a:r>
          </a:p>
          <a:p>
            <a:pPr lvl="1"/>
            <a:r>
              <a:rPr lang="en-US" sz="2800" dirty="0"/>
              <a:t>Events: Create, Alter, Drop</a:t>
            </a:r>
          </a:p>
          <a:p>
            <a:pPr lvl="1"/>
            <a:r>
              <a:rPr lang="en-US" dirty="0"/>
              <a:t>ON [database , server]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DML (table level) </a:t>
            </a:r>
          </a:p>
          <a:p>
            <a:pPr lvl="1"/>
            <a:r>
              <a:rPr lang="en-US" sz="2800" dirty="0"/>
              <a:t>Events: Insert, Update, Delete</a:t>
            </a:r>
          </a:p>
          <a:p>
            <a:pPr lvl="1"/>
            <a:r>
              <a:rPr lang="en-US" sz="2800" dirty="0"/>
              <a:t>ON [</a:t>
            </a:r>
            <a:r>
              <a:rPr lang="en-US" sz="2800" dirty="0" err="1"/>
              <a:t>tablename</a:t>
            </a:r>
            <a:r>
              <a:rPr lang="en-US" sz="2800" dirty="0"/>
              <a:t>]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Types of DML Triggers</a:t>
            </a:r>
          </a:p>
          <a:p>
            <a:pPr lvl="1"/>
            <a:r>
              <a:rPr lang="en-US" sz="2800" dirty="0"/>
              <a:t>For/After  </a:t>
            </a:r>
            <a:r>
              <a:rPr lang="en-US" dirty="0"/>
              <a:t>(fires an action after event)</a:t>
            </a:r>
            <a:endParaRPr lang="en-US" sz="2800" dirty="0"/>
          </a:p>
          <a:p>
            <a:pPr lvl="1"/>
            <a:r>
              <a:rPr lang="en-US" sz="2800" dirty="0"/>
              <a:t>Instead of  </a:t>
            </a:r>
            <a:r>
              <a:rPr lang="en-US" dirty="0"/>
              <a:t>(prevent or divert change)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9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7C18-9512-463F-9014-D5FFEC57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128B-930F-4E33-8942-158BC9EB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automated system action you create as a stored procedure. </a:t>
            </a:r>
          </a:p>
          <a:p>
            <a:endParaRPr lang="en-US" dirty="0"/>
          </a:p>
          <a:p>
            <a:r>
              <a:rPr lang="en-US" dirty="0"/>
              <a:t>Syntax: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868AC-3BC6-4FC5-8AED-EABD7545E3E7}"/>
              </a:ext>
            </a:extLst>
          </p:cNvPr>
          <p:cNvSpPr txBox="1"/>
          <p:nvPr/>
        </p:nvSpPr>
        <p:spPr>
          <a:xfrm>
            <a:off x="2528046" y="2922494"/>
            <a:ext cx="5567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ddl_create_database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CREATE_DATABASE 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'Database Created.'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E94C17F-4945-4E8F-A8BE-66421B2F7598}"/>
              </a:ext>
            </a:extLst>
          </p:cNvPr>
          <p:cNvSpPr/>
          <p:nvPr/>
        </p:nvSpPr>
        <p:spPr>
          <a:xfrm rot="10800000">
            <a:off x="8095129" y="2889857"/>
            <a:ext cx="1317812" cy="34962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2B0C7F6-C283-4778-9AA2-970F15D60987}"/>
              </a:ext>
            </a:extLst>
          </p:cNvPr>
          <p:cNvSpPr/>
          <p:nvPr/>
        </p:nvSpPr>
        <p:spPr>
          <a:xfrm rot="10800000">
            <a:off x="8379758" y="3239481"/>
            <a:ext cx="1317812" cy="34962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0BDAE4E-E696-41F9-8BE9-489F068F915C}"/>
              </a:ext>
            </a:extLst>
          </p:cNvPr>
          <p:cNvSpPr/>
          <p:nvPr/>
        </p:nvSpPr>
        <p:spPr>
          <a:xfrm rot="10800000">
            <a:off x="8650941" y="3603615"/>
            <a:ext cx="1317812" cy="34962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7578A8-A366-4C9C-B987-0E58FB9808AE}"/>
              </a:ext>
            </a:extLst>
          </p:cNvPr>
          <p:cNvSpPr/>
          <p:nvPr/>
        </p:nvSpPr>
        <p:spPr>
          <a:xfrm rot="10800000">
            <a:off x="8884022" y="3967749"/>
            <a:ext cx="1317812" cy="34962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781FA-1D64-465B-A625-70CE00074091}"/>
              </a:ext>
            </a:extLst>
          </p:cNvPr>
          <p:cNvSpPr txBox="1"/>
          <p:nvPr/>
        </p:nvSpPr>
        <p:spPr>
          <a:xfrm>
            <a:off x="9697571" y="2785928"/>
            <a:ext cx="2348754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Naming Convention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Level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Firing Event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     Action</a:t>
            </a:r>
          </a:p>
        </p:txBody>
      </p:sp>
    </p:spTree>
    <p:extLst>
      <p:ext uri="{BB962C8B-B14F-4D97-AF65-F5344CB8AC3E}">
        <p14:creationId xmlns:p14="http://schemas.microsoft.com/office/powerpoint/2010/main" val="139729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FE19-4FA4-4F14-B734-9053996C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7C83-0359-401D-92A9-BA7AACCE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D801E-343F-4312-AB53-B0E49FFF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98FCAFC-30F9-4542-A42F-96B6F6DF26BB}"/>
              </a:ext>
            </a:extLst>
          </p:cNvPr>
          <p:cNvSpPr/>
          <p:nvPr/>
        </p:nvSpPr>
        <p:spPr>
          <a:xfrm>
            <a:off x="-331694" y="5199529"/>
            <a:ext cx="555812" cy="4303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D520-0087-4F5B-AE86-66F5D029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BA76-774F-485A-B657-FE842239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140A5-C44A-48DF-8A2E-CC09CF43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1034E7D-06B9-4F6D-AEF6-48FEC9CF856A}"/>
              </a:ext>
            </a:extLst>
          </p:cNvPr>
          <p:cNvSpPr/>
          <p:nvPr/>
        </p:nvSpPr>
        <p:spPr>
          <a:xfrm>
            <a:off x="-396689" y="5154706"/>
            <a:ext cx="815789" cy="6633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A90CC0C-4029-4B5B-A048-1712EB8201ED}"/>
              </a:ext>
            </a:extLst>
          </p:cNvPr>
          <p:cNvSpPr/>
          <p:nvPr/>
        </p:nvSpPr>
        <p:spPr>
          <a:xfrm rot="11477907">
            <a:off x="4634752" y="1550380"/>
            <a:ext cx="2420471" cy="4155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29BD0-3D66-4D2E-BF0D-AAF545C409EC}"/>
              </a:ext>
            </a:extLst>
          </p:cNvPr>
          <p:cNvSpPr txBox="1"/>
          <p:nvPr/>
        </p:nvSpPr>
        <p:spPr>
          <a:xfrm>
            <a:off x="7333129" y="1825625"/>
            <a:ext cx="24549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Server level trigger</a:t>
            </a:r>
          </a:p>
        </p:txBody>
      </p:sp>
    </p:spTree>
    <p:extLst>
      <p:ext uri="{BB962C8B-B14F-4D97-AF65-F5344CB8AC3E}">
        <p14:creationId xmlns:p14="http://schemas.microsoft.com/office/powerpoint/2010/main" val="337931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8610-B7CC-4A10-B007-A89E42F5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314E3-4D65-40D6-8643-9CB25901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89ECB-CA6C-4B8F-8BF5-9B2BA6C5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B5B7A13-6BB3-49BF-8E07-1729EEB41DAA}"/>
              </a:ext>
            </a:extLst>
          </p:cNvPr>
          <p:cNvSpPr/>
          <p:nvPr/>
        </p:nvSpPr>
        <p:spPr>
          <a:xfrm>
            <a:off x="277906" y="4276165"/>
            <a:ext cx="690282" cy="4572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6752220-E392-4C50-BCDD-1BEB160589D7}"/>
              </a:ext>
            </a:extLst>
          </p:cNvPr>
          <p:cNvSpPr/>
          <p:nvPr/>
        </p:nvSpPr>
        <p:spPr>
          <a:xfrm rot="11115261">
            <a:off x="4863353" y="1631577"/>
            <a:ext cx="2465294" cy="56477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62A85-A3F7-414D-B654-65D800F0982A}"/>
              </a:ext>
            </a:extLst>
          </p:cNvPr>
          <p:cNvSpPr txBox="1"/>
          <p:nvPr/>
        </p:nvSpPr>
        <p:spPr>
          <a:xfrm>
            <a:off x="7700682" y="1913965"/>
            <a:ext cx="264458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Database level trigger</a:t>
            </a:r>
          </a:p>
        </p:txBody>
      </p:sp>
    </p:spTree>
    <p:extLst>
      <p:ext uri="{BB962C8B-B14F-4D97-AF65-F5344CB8AC3E}">
        <p14:creationId xmlns:p14="http://schemas.microsoft.com/office/powerpoint/2010/main" val="6139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F31A-3D55-41E7-B162-5DAF4B96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4442"/>
            <a:ext cx="1110278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Let’s try it out (server level trigger – create database)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9964B-B6D9-478F-BCAA-A2BB5992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4352"/>
            <a:ext cx="10134600" cy="54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7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5196-BC4D-4877-8A7B-0B7B13BC5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9A5F0-7A71-4623-B554-EE855747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0" y="1165412"/>
            <a:ext cx="11143131" cy="5692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B3CDFC-D21E-4CEF-8552-5DFED1F98848}"/>
              </a:ext>
            </a:extLst>
          </p:cNvPr>
          <p:cNvSpPr txBox="1"/>
          <p:nvPr/>
        </p:nvSpPr>
        <p:spPr>
          <a:xfrm>
            <a:off x="2599765" y="1577788"/>
            <a:ext cx="480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trigger to give the use feedback - solves the “blinking cursor problem”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9FE87B6-F65C-4486-9C45-518E2A478C20}"/>
              </a:ext>
            </a:extLst>
          </p:cNvPr>
          <p:cNvSpPr/>
          <p:nvPr/>
        </p:nvSpPr>
        <p:spPr>
          <a:xfrm rot="11897055">
            <a:off x="1855694" y="1825625"/>
            <a:ext cx="645459" cy="258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8956-71A9-432F-B73D-71DD0DE1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try database level Trigger (create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85CB-0FC9-4E91-A81D-C5D2CEAF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A4EC-2086-4741-B02F-DE83C4DF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64" y="1425388"/>
            <a:ext cx="10793507" cy="54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9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426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Triggers</vt:lpstr>
      <vt:lpstr>            Triggers (“fire” like a SPROC exec)</vt:lpstr>
      <vt:lpstr>Triggers</vt:lpstr>
      <vt:lpstr>PowerPoint Presentation</vt:lpstr>
      <vt:lpstr>PowerPoint Presentation</vt:lpstr>
      <vt:lpstr>PowerPoint Presentation</vt:lpstr>
      <vt:lpstr>Let’s try it out (server level trigger – create database)</vt:lpstr>
      <vt:lpstr>PowerPoint Presentation</vt:lpstr>
      <vt:lpstr>Now try database level Trigger (create table)</vt:lpstr>
      <vt:lpstr>PowerPoint Presentation</vt:lpstr>
      <vt:lpstr>Triggers lessons</vt:lpstr>
      <vt:lpstr>Table Level (DML) Trigger: Using “Instead of” to Prevent a Delete Operation </vt:lpstr>
      <vt:lpstr>Trigger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Hyman, Harvey</dc:creator>
  <cp:lastModifiedBy>Hyman, Harvey</cp:lastModifiedBy>
  <cp:revision>2</cp:revision>
  <dcterms:created xsi:type="dcterms:W3CDTF">2019-07-28T14:39:20Z</dcterms:created>
  <dcterms:modified xsi:type="dcterms:W3CDTF">2019-07-28T14:44:37Z</dcterms:modified>
</cp:coreProperties>
</file>