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4E6F-B477-4417-AE86-DED20FF13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D5FDE-B65E-4368-9DA2-C118A7567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D4AB-24BD-4008-9FD6-AEACCEF3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6EBC-AC50-463C-86C3-EF989008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08B6-1EC9-4BE1-95CC-1D5A3DAA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7C9-1F7E-4097-8D5B-CD5BC438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9FD51-B527-4611-BE88-2CEDC69E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214F-DB90-42F5-BD3B-29FD4925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CA77-726F-4CE6-9CC9-6074E8CA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A945-2C0D-4D3B-9B7F-B2795A40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9A9B2-8B23-423E-AE9E-3CC366C18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ED78A-706C-4207-8DD4-8D0ECB19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D276E-4515-4962-BDDC-2F5FD50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299C-9310-4D70-A7B9-369035E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31EFB-5502-41A7-A7AA-4AF4E095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93C7-427E-4E9F-B44D-C46A598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8B3B-3664-4878-B121-5D02D881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FDAA-8561-4A9C-9F67-A946A14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353D-2A87-4B6B-848A-5AC9E21D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0D50-46C4-4409-8213-53886B0C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29C8-3E6C-468D-AF46-63E65202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4F11-7221-4B41-A11F-B6C6AC6F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EDF7-BFC4-46BE-B104-548F0AE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FB72-DD40-4A2B-86AE-904CF877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DB22-565A-4D41-AEA7-737436D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853-DEB6-4CFC-8697-256E1166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D5EC-69ED-458D-847A-958EBE43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B18B6-FBB4-490D-9677-A353134F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94576-106F-4B75-A211-F31829DA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320A-090E-4F6A-822F-F4EA5B63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98F1-C743-4EA3-981D-5A0322C2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3EE5-29AC-4A3E-82EB-63FF2BA7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0C33-29EF-4F03-AAD0-A02AFB67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5CB5-A11D-44B7-8D9D-A9B6F695E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DE07C-AF3E-458F-AEF4-18DF834AC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4C293-39ED-46F6-B6EB-E92C20B1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EA1D5-5624-4B64-AD8E-C8894917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9B9DD-5B09-4327-A93F-5F1F2B66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B0CFE-99AB-4286-ABAA-482D1AD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6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0845-0AB7-4E80-BCAD-F24E0674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FDAF9-C99E-45DB-AA90-C5119FFA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134B5-6EB4-4BD4-A2DC-F2D1D972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82EE-B852-40C2-B58E-F9F4D408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E8DEC-6AEA-445A-9887-1AB01CF0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BDFED-1D37-406B-831D-A7105029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949B-BC27-4349-B9FC-C18BD62C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6FB8-7FC8-4AA6-B114-A85C2809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FAC9-10EA-47E4-B119-828680EA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717F-A359-4BE9-917F-651703AC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9882-9801-417D-A47F-323DDE19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199E-4E0F-46F7-BD17-086B2C42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37F67-6FF9-41D1-9FAA-79F72324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9D0A-0FB5-4609-B772-D175EC4E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7BF66-53E0-4248-ADCE-ADFABF933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643D9-6105-4BE5-A3CE-519EC164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EA09-C66E-4A6B-8C35-3D42B824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7E8D1-90D9-4E6D-8EDB-41C9CE04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7721-D0B4-484B-BBC1-F3A46EBD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19E7A-FAEC-4B36-9558-580ADC0B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A88E6-C3BF-4783-9138-924B4756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FE98-D36A-46A1-AE0F-CAE0EFE97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6199-B557-45FE-8955-130B0D4BA7B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6C02-7574-4E6A-9047-2B14D6704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5D3E-7B1B-4D91-8433-0A0102B6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B6BB1-0627-4DA1-ABF5-50DC44ADF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language-elements/case-transact-sql?view=sql-server-2017" TargetMode="External"/><Relationship Id="rId2" Type="http://schemas.openxmlformats.org/officeDocument/2006/relationships/hyperlink" Target="https://www.essentialsql.com/sql-case-state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228D-F5AD-4934-9AA6-A5556BB97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Case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CE415-F71C-4B81-99E8-D46E08DD0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Searched</a:t>
            </a:r>
          </a:p>
        </p:txBody>
      </p:sp>
    </p:spTree>
    <p:extLst>
      <p:ext uri="{BB962C8B-B14F-4D97-AF65-F5344CB8AC3E}">
        <p14:creationId xmlns:p14="http://schemas.microsoft.com/office/powerpoint/2010/main" val="136329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D85F-15F4-4AC8-9447-136125D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49FC-5E24-4737-85D1-EB6D1038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531" y="1599648"/>
            <a:ext cx="10515600" cy="489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and Searched:</a:t>
            </a:r>
          </a:p>
          <a:p>
            <a:pPr fontAlgn="base"/>
            <a:r>
              <a:rPr lang="en-US" sz="2400" dirty="0"/>
              <a:t>Allows only equality comparisons.</a:t>
            </a:r>
          </a:p>
          <a:p>
            <a:pPr fontAlgn="base"/>
            <a:r>
              <a:rPr lang="en-US" sz="2400" dirty="0"/>
              <a:t>Evaluates tests are evaluated in the order defined.</a:t>
            </a:r>
          </a:p>
          <a:p>
            <a:pPr fontAlgn="base"/>
            <a:r>
              <a:rPr lang="en-US" sz="2400" dirty="0"/>
              <a:t>Returns the result corresponding to the first TRUE test.</a:t>
            </a:r>
          </a:p>
          <a:p>
            <a:pPr fontAlgn="base"/>
            <a:r>
              <a:rPr lang="en-US" sz="2400" dirty="0"/>
              <a:t>If no match is made, case returns NULL unless ELSE is present.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https://www.essentialsql.com/sql-case-statement/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https://docs.microsoft.com/en-us/sql/t-sql/language-elements/case-transact-sql?view=sql-server-2017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B13F-7D3E-4103-A2A3-6A41C5CC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pPr algn="ctr"/>
            <a:r>
              <a:rPr lang="en-US" dirty="0"/>
              <a:t>Case Expressions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F994-31FC-4E57-9BDD-CFA22F55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10515600" cy="4351338"/>
          </a:xfrm>
        </p:spPr>
        <p:txBody>
          <a:bodyPr numCol="2">
            <a:normAutofit/>
          </a:bodyPr>
          <a:lstStyle/>
          <a:p>
            <a:r>
              <a:rPr lang="en-US" sz="3200" dirty="0"/>
              <a:t>Transformation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Standardization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D6C89-8CFD-43D1-B2F1-DF3C11C73A58}"/>
              </a:ext>
            </a:extLst>
          </p:cNvPr>
          <p:cNvSpPr txBox="1"/>
          <p:nvPr/>
        </p:nvSpPr>
        <p:spPr>
          <a:xfrm>
            <a:off x="838200" y="2082612"/>
            <a:ext cx="37868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Gender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 Value'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0A5F8-22CB-41D6-8B9C-D8BBF276BE68}"/>
              </a:ext>
            </a:extLst>
          </p:cNvPr>
          <p:cNvSpPr txBox="1"/>
          <p:nvPr/>
        </p:nvSpPr>
        <p:spPr>
          <a:xfrm>
            <a:off x="5794513" y="2082612"/>
            <a:ext cx="5734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Gender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'0'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 Value'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HumanResources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Employee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526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8E1-CD18-476C-B4DC-B3B58441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885"/>
          </a:xfrm>
        </p:spPr>
        <p:txBody>
          <a:bodyPr/>
          <a:lstStyle/>
          <a:p>
            <a:pPr algn="ctr"/>
            <a:r>
              <a:rPr lang="en-US" dirty="0"/>
              <a:t>Case Expressions: Example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EACD7-C59A-4C3D-A800-A226030F2480}"/>
              </a:ext>
            </a:extLst>
          </p:cNvPr>
          <p:cNvSpPr txBox="1"/>
          <p:nvPr/>
        </p:nvSpPr>
        <p:spPr>
          <a:xfrm>
            <a:off x="117318" y="1516879"/>
            <a:ext cx="7197882" cy="3970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/*what columns in this table*/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/*display name and list price only*/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/*case expressions by range*/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 Price'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'Low'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'Medium'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'Very High'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'Highest'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'Luxury'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'UNLISTED'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PriceRange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9274D-5340-4AA2-AD3F-29017B71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37" y="1516878"/>
            <a:ext cx="4675845" cy="3970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7ECF-07E8-4F29-B1AF-2F30404F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pPr algn="ctr"/>
            <a:r>
              <a:rPr lang="en-US" dirty="0"/>
              <a:t>Case Expressions Example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1B307-9A6C-4D8D-A777-3B77B82F1573}"/>
              </a:ext>
            </a:extLst>
          </p:cNvPr>
          <p:cNvSpPr txBox="1"/>
          <p:nvPr/>
        </p:nvSpPr>
        <p:spPr>
          <a:xfrm>
            <a:off x="241852" y="1414562"/>
            <a:ext cx="638754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 Price'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'Low'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'Medium'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'Very High'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'Highest'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'Luxury'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'UNLISTED'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PriceRange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NumberOfProducts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Production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 Price'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'Low'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'Medium'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150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500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'Very High'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1000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'Highest'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ListPrice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2000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'Luxury'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'UNLISTED'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MinPrice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0F98E-9589-419A-A3E1-7807D9BB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71" y="1445415"/>
            <a:ext cx="5255836" cy="50474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501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476B-A9AA-483A-8E86-D42B1CF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Expression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12C7-133C-4CBF-80C3-88815FE7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690688"/>
            <a:ext cx="11151704" cy="4486275"/>
          </a:xfrm>
        </p:spPr>
        <p:txBody>
          <a:bodyPr/>
          <a:lstStyle/>
          <a:p>
            <a:r>
              <a:rPr lang="en-US" dirty="0"/>
              <a:t>Create a case expression to evaluate a range of values and produce a summary table. </a:t>
            </a:r>
          </a:p>
          <a:p>
            <a:r>
              <a:rPr lang="en-US" dirty="0"/>
              <a:t>Case expression should support a user story for producing a report of a query for a question the user wants the answer to.</a:t>
            </a:r>
          </a:p>
        </p:txBody>
      </p:sp>
    </p:spTree>
    <p:extLst>
      <p:ext uri="{BB962C8B-B14F-4D97-AF65-F5344CB8AC3E}">
        <p14:creationId xmlns:p14="http://schemas.microsoft.com/office/powerpoint/2010/main" val="136145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577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Week 6 Case Expressions</vt:lpstr>
      <vt:lpstr>Case Expressions</vt:lpstr>
      <vt:lpstr>Case Expressions Syntax</vt:lpstr>
      <vt:lpstr>Case Expressions: Example Code</vt:lpstr>
      <vt:lpstr>Case Expressions Example Code</vt:lpstr>
      <vt:lpstr>Case Expression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Case Expressions</dc:title>
  <dc:creator>Hyman, Harvey</dc:creator>
  <cp:lastModifiedBy>Hyman, Harvey</cp:lastModifiedBy>
  <cp:revision>11</cp:revision>
  <dcterms:created xsi:type="dcterms:W3CDTF">2019-07-25T15:22:40Z</dcterms:created>
  <dcterms:modified xsi:type="dcterms:W3CDTF">2019-07-28T14:26:48Z</dcterms:modified>
</cp:coreProperties>
</file>