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FEB1-BB7D-4CB2-AC65-15A0EF466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2F28F-D7A8-4A19-98CE-FABAF462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E3199-E40B-4A89-AAAF-9C41B8D6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C0E1-B498-41C1-8537-2EC37B94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7B11A-CA04-4909-8EF8-AAA8CCD7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43FD-F047-478F-8301-E8FA59CA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E0F25-0D39-4FAA-810B-6BFF22061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9B23-0334-44E3-BF37-8226F353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D3E8-32E8-4407-B45F-DCD675ED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1BD3-3B6A-463D-B87D-D54D880F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A9432-5054-4E7E-8D9E-ADA49ADF8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F105C-566F-4ABA-B756-4DEA3258D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6508-5290-4E0C-A04D-C0759CB8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FFD9-E2E7-4902-921A-0340523E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45451-7584-4EAD-B4F3-7FCC0600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1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246F-1205-4A12-8A62-2F02A74C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EFEC-E166-4BA3-9205-1BA4ECC5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1BD9-32EC-453A-9977-0329953F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7062-31AB-49B4-9D6F-2979095B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7847E-E6C5-44A2-9256-E9F44C61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2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D853-31F6-4568-BD83-E3B66DB1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29DD-D4A6-4225-9B45-C6F733319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027E-38FA-45F1-A397-C88137B8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0D57-888B-4A5F-8BE8-59D8579F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DAAC-C0EF-4AD4-98CE-08B5E6A0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81CA-3AC3-4135-A095-9FEAA87E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74A8-EE76-47C4-AB70-89A92342E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764BA-6475-452D-8E43-13B0C76C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0F5EA-EA62-4F17-AFCE-26677DA6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A30F4-718E-4464-B414-45609CF4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F273-C6C8-482E-9348-CFD6E52C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84E1-F505-4084-BD50-92AC9D3F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6A00-EF86-43DC-B277-C0A1C059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95643-A0E6-45AA-B3ED-18F6F9C3B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9F0A8-5619-4685-9CDB-FA05897B8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3FDE1-CD6A-4D25-918F-0515967B9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36C2B-3A1E-49C5-8034-5F41080B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9F5E3-60EC-4569-BAA4-7D9F307C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6291D-809B-4C91-B4ED-A0087D9D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230F-CCD4-42DB-81B3-C883BCD2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8F19E-4EC1-4CAB-BA66-BF6440FD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BA8D5-945D-461B-A7D9-5DFA36CA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0FDE1-98AF-4A14-91A8-D4C09BAA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C1CE5-9ED0-4449-AC26-FC61B21D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A116D-38AA-4EB8-B823-921C532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21E8A-EA6C-4327-9938-843FC246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3A9D-2A18-412A-AB80-043ED40A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2901-75BD-4110-9B0D-551816A1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BF2E-DC95-43B6-B559-84465881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DB2A5-8394-4CB4-AD41-B650B77F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34564-586A-47A3-AB50-A79AAD21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407DB-3970-43F9-AC84-47E36D1B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9E4C-EC54-47AC-950A-C41E2A9C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05457-255C-4F42-95CA-0850AF7F7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884AE-72CD-4A37-BE98-3833FA34B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671F9-77C2-412D-8453-74B73E38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7752F-7F4B-4E4C-8591-34C84AD5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9DEE1-E8B9-4BD7-B0B1-EA29D48B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ACCC5-53E7-4626-BBDA-A228C636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4A571-453E-448E-9C85-FEE76FD7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4A9A6-1F68-4395-B96C-3EAA4D60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F0D5-0608-4032-B634-F895C254BF7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08156-10BD-4DF1-9252-45F560342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13F6-B43A-4BF2-BE37-1F755CB9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C21E-F432-427E-B1CC-1E2EA2917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hack.com/sql-server-query-execution-plans-understanding-reading-pla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t-sql/statements/set-nocount-transact-sql?view=sql-server-201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D602-744E-48D7-A860-59046C217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CF88E-8E1F-4E96-9E07-2655EB924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Execution Plan, Live Statistics</a:t>
            </a:r>
          </a:p>
          <a:p>
            <a:r>
              <a:rPr lang="en-US" dirty="0"/>
              <a:t>Index Choices</a:t>
            </a:r>
          </a:p>
          <a:p>
            <a:r>
              <a:rPr lang="en-US" dirty="0"/>
              <a:t>Query Analyzer Tuning Advisor (not supported in Express)</a:t>
            </a:r>
          </a:p>
        </p:txBody>
      </p:sp>
    </p:spTree>
    <p:extLst>
      <p:ext uri="{BB962C8B-B14F-4D97-AF65-F5344CB8AC3E}">
        <p14:creationId xmlns:p14="http://schemas.microsoft.com/office/powerpoint/2010/main" val="32605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9FAB-AA92-4B92-B256-030A1001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how to read 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4BDA-4BF4-4705-81BC-B6375EFB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https://www.sqlshack.com/sql-server-query-execution-plans-understanding-reading-plans/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1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0E3E5-8C70-4C45-9386-6F900DBC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6" y="642997"/>
            <a:ext cx="8206281" cy="557200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F781E37-9689-467C-882E-F29C373B8C9F}"/>
              </a:ext>
            </a:extLst>
          </p:cNvPr>
          <p:cNvSpPr/>
          <p:nvPr/>
        </p:nvSpPr>
        <p:spPr>
          <a:xfrm>
            <a:off x="3539613" y="324465"/>
            <a:ext cx="235974" cy="46211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10678DF-31CD-49F7-B4CA-06FECEC65C80}"/>
              </a:ext>
            </a:extLst>
          </p:cNvPr>
          <p:cNvSpPr/>
          <p:nvPr/>
        </p:nvSpPr>
        <p:spPr>
          <a:xfrm>
            <a:off x="2979173" y="1263446"/>
            <a:ext cx="245807" cy="46211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147AF5-841B-42D5-A74E-0F865DC92FBE}"/>
              </a:ext>
            </a:extLst>
          </p:cNvPr>
          <p:cNvSpPr/>
          <p:nvPr/>
        </p:nvSpPr>
        <p:spPr>
          <a:xfrm>
            <a:off x="6764594" y="2654710"/>
            <a:ext cx="580103" cy="15731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3B5C1A-B266-46C9-AC9E-52C58F4769CA}"/>
              </a:ext>
            </a:extLst>
          </p:cNvPr>
          <p:cNvSpPr/>
          <p:nvPr/>
        </p:nvSpPr>
        <p:spPr>
          <a:xfrm>
            <a:off x="6764594" y="2885768"/>
            <a:ext cx="580103" cy="15731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6FD8A-27BC-4539-AE45-D7C9B8163EC0}"/>
              </a:ext>
            </a:extLst>
          </p:cNvPr>
          <p:cNvSpPr txBox="1"/>
          <p:nvPr/>
        </p:nvSpPr>
        <p:spPr>
          <a:xfrm>
            <a:off x="108155" y="206477"/>
            <a:ext cx="188779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Setting Options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AAA1A07-8CE2-45F4-8BF2-1D70A36979F3}"/>
              </a:ext>
            </a:extLst>
          </p:cNvPr>
          <p:cNvSpPr/>
          <p:nvPr/>
        </p:nvSpPr>
        <p:spPr>
          <a:xfrm>
            <a:off x="4691270" y="2395330"/>
            <a:ext cx="580103" cy="1789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67F06B0-1294-475F-9641-F640F2BD4314}"/>
              </a:ext>
            </a:extLst>
          </p:cNvPr>
          <p:cNvSpPr/>
          <p:nvPr/>
        </p:nvSpPr>
        <p:spPr>
          <a:xfrm>
            <a:off x="4691269" y="2643915"/>
            <a:ext cx="580103" cy="1789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980E42-F185-4D63-8653-B546B736F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84" y="813715"/>
            <a:ext cx="9249032" cy="523057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5010ADA-A083-409E-AB9C-F56A7BAB25D1}"/>
              </a:ext>
            </a:extLst>
          </p:cNvPr>
          <p:cNvSpPr/>
          <p:nvPr/>
        </p:nvSpPr>
        <p:spPr>
          <a:xfrm>
            <a:off x="5152103" y="403123"/>
            <a:ext cx="235974" cy="32446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5ED40FD-79D5-4FBD-93E1-E469D1BCDF35}"/>
              </a:ext>
            </a:extLst>
          </p:cNvPr>
          <p:cNvSpPr/>
          <p:nvPr/>
        </p:nvSpPr>
        <p:spPr>
          <a:xfrm>
            <a:off x="5422490" y="393291"/>
            <a:ext cx="235974" cy="32446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53AA0C-C0FF-4E54-AF14-C0AA54CC0411}"/>
              </a:ext>
            </a:extLst>
          </p:cNvPr>
          <p:cNvSpPr/>
          <p:nvPr/>
        </p:nvSpPr>
        <p:spPr>
          <a:xfrm>
            <a:off x="6543368" y="2973078"/>
            <a:ext cx="235974" cy="32446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F270031-BB00-469A-BF31-99A65F05D1C4}"/>
              </a:ext>
            </a:extLst>
          </p:cNvPr>
          <p:cNvSpPr/>
          <p:nvPr/>
        </p:nvSpPr>
        <p:spPr>
          <a:xfrm>
            <a:off x="5358580" y="2975440"/>
            <a:ext cx="235974" cy="32446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D420870-17AF-434C-AFBD-69101FBB4001}"/>
              </a:ext>
            </a:extLst>
          </p:cNvPr>
          <p:cNvSpPr/>
          <p:nvPr/>
        </p:nvSpPr>
        <p:spPr>
          <a:xfrm>
            <a:off x="4549876" y="2895601"/>
            <a:ext cx="235974" cy="32446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B75AE0-247D-421C-B6DC-1B971CC7D072}"/>
              </a:ext>
            </a:extLst>
          </p:cNvPr>
          <p:cNvSpPr/>
          <p:nvPr/>
        </p:nvSpPr>
        <p:spPr>
          <a:xfrm>
            <a:off x="3205316" y="4493342"/>
            <a:ext cx="363794" cy="112087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5032B4-1844-4D9E-A44F-D47AF744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7" y="409560"/>
            <a:ext cx="11329851" cy="6038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09698A2-CD2F-4AC6-A19B-6C2E9EA16FFF}"/>
              </a:ext>
            </a:extLst>
          </p:cNvPr>
          <p:cNvSpPr/>
          <p:nvPr/>
        </p:nvSpPr>
        <p:spPr>
          <a:xfrm rot="11048234">
            <a:off x="10276113" y="3866606"/>
            <a:ext cx="635726" cy="89698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0A59C0-2A3F-4798-82C9-1C4157E527CA}"/>
              </a:ext>
            </a:extLst>
          </p:cNvPr>
          <p:cNvSpPr/>
          <p:nvPr/>
        </p:nvSpPr>
        <p:spPr>
          <a:xfrm rot="9741308">
            <a:off x="6818526" y="5546341"/>
            <a:ext cx="635726" cy="65089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E72C17F-4D0B-4748-A042-3B0EC4770AF0}"/>
              </a:ext>
            </a:extLst>
          </p:cNvPr>
          <p:cNvSpPr/>
          <p:nvPr/>
        </p:nvSpPr>
        <p:spPr>
          <a:xfrm rot="11048234">
            <a:off x="8081553" y="4807118"/>
            <a:ext cx="635726" cy="89698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024218C-CF8D-411A-BAF1-2732762C6950}"/>
              </a:ext>
            </a:extLst>
          </p:cNvPr>
          <p:cNvSpPr/>
          <p:nvPr/>
        </p:nvSpPr>
        <p:spPr>
          <a:xfrm rot="9741308">
            <a:off x="8777277" y="3583165"/>
            <a:ext cx="635726" cy="65089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72A41-2F0E-4C49-811C-6546EA16B19F}"/>
              </a:ext>
            </a:extLst>
          </p:cNvPr>
          <p:cNvSpPr txBox="1"/>
          <p:nvPr/>
        </p:nvSpPr>
        <p:spPr>
          <a:xfrm>
            <a:off x="5956663" y="748937"/>
            <a:ext cx="512064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Which columns should we include in our index?</a:t>
            </a:r>
          </a:p>
          <a:p>
            <a:r>
              <a:rPr lang="en-US" dirty="0"/>
              <a:t>Cluster or non-cluster?</a:t>
            </a:r>
          </a:p>
        </p:txBody>
      </p:sp>
    </p:spTree>
    <p:extLst>
      <p:ext uri="{BB962C8B-B14F-4D97-AF65-F5344CB8AC3E}">
        <p14:creationId xmlns:p14="http://schemas.microsoft.com/office/powerpoint/2010/main" val="89565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48A49D-A9B3-44AF-AAB9-F2FA3785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4" y="250238"/>
            <a:ext cx="5056504" cy="5641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69CA95-24B7-42C8-810F-F5BE8E0D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80" y="250238"/>
            <a:ext cx="4837105" cy="5641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4D50D-4319-445C-8A43-E4418E09168D}"/>
              </a:ext>
            </a:extLst>
          </p:cNvPr>
          <p:cNvSpPr txBox="1"/>
          <p:nvPr/>
        </p:nvSpPr>
        <p:spPr>
          <a:xfrm>
            <a:off x="863048" y="6114326"/>
            <a:ext cx="9920909" cy="3759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https://docs.microsoft.com/en-us/sql/t-sql/statements/set-nocount-transact-sql?view=sql-server-2017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6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14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Query Performance</vt:lpstr>
      <vt:lpstr>Explanation how to read execution plan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Performance</dc:title>
  <dc:creator>Hyman, Harvey</dc:creator>
  <cp:lastModifiedBy>Hyman, Harvey</cp:lastModifiedBy>
  <cp:revision>5</cp:revision>
  <dcterms:created xsi:type="dcterms:W3CDTF">2019-06-13T15:22:31Z</dcterms:created>
  <dcterms:modified xsi:type="dcterms:W3CDTF">2019-08-11T16:35:26Z</dcterms:modified>
</cp:coreProperties>
</file>