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7c409461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7c409461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7c409461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7c409461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7c409461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7c409461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7c409461d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7c409461d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7c409461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7c409461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7c409461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7c409461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4fe98251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4fe98251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7c409461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7c409461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7c409461d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7c409461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7c409461d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7c409461d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4fe98251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4fe98251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7c409461d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7c409461d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7c409461d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7c409461d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4fe9825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4fe9825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4fe98251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4fe9825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4fe98251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4fe98251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4fe9825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4fe9825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7c409461d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7c409461d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7c409461d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7c409461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7c409461d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7c409461d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Backend Development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Member:Chong Tsz Yin, </a:t>
            </a:r>
            <a:r>
              <a:rPr lang="zh-HK"/>
              <a:t>Ng Wai Yin</a:t>
            </a:r>
            <a:r>
              <a:rPr lang="zh-HK"/>
              <a:t>, WONG HYMAN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additem</a:t>
            </a:r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4303200" y="1886300"/>
            <a:ext cx="65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0350"/>
            <a:ext cx="4373438" cy="28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321400"/>
            <a:ext cx="4465761" cy="282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0" y="0"/>
            <a:ext cx="17967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additem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code</a:t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75" y="76200"/>
            <a:ext cx="71216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delete item</a:t>
            </a:r>
            <a:endParaRPr/>
          </a:p>
        </p:txBody>
      </p:sp>
      <p:sp>
        <p:nvSpPr>
          <p:cNvPr id="350" name="Google Shape;350;p24"/>
          <p:cNvSpPr txBox="1"/>
          <p:nvPr/>
        </p:nvSpPr>
        <p:spPr>
          <a:xfrm>
            <a:off x="4631800" y="2421950"/>
            <a:ext cx="658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650"/>
            <a:ext cx="4327001" cy="273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700" y="1415150"/>
            <a:ext cx="4334070" cy="273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0" y="0"/>
            <a:ext cx="13038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delete code</a:t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81" y="-31225"/>
            <a:ext cx="79724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availability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1394"/>
            <a:ext cx="4561649" cy="351535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/>
          <p:nvPr/>
        </p:nvSpPr>
        <p:spPr>
          <a:xfrm>
            <a:off x="4242900" y="3087675"/>
            <a:ext cx="658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625" y="1915638"/>
            <a:ext cx="4688426" cy="29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0" y="0"/>
            <a:ext cx="21432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available</a:t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00" y="627775"/>
            <a:ext cx="8125600" cy="45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out of stock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75" y="1326744"/>
            <a:ext cx="4561649" cy="35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25" y="1323663"/>
            <a:ext cx="4561651" cy="35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 txBox="1"/>
          <p:nvPr/>
        </p:nvSpPr>
        <p:spPr>
          <a:xfrm>
            <a:off x="4572000" y="26308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0" y="0"/>
            <a:ext cx="27927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out of stock</a:t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75" y="649425"/>
            <a:ext cx="7968025" cy="4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0" y="0"/>
            <a:ext cx="23247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ejs(html)</a:t>
            </a:r>
            <a:endParaRPr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49" y="1439100"/>
            <a:ext cx="4616025" cy="31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000" y="1263531"/>
            <a:ext cx="4561649" cy="351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000" y="0"/>
            <a:ext cx="450090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/>
          <p:nvPr/>
        </p:nvSpPr>
        <p:spPr>
          <a:xfrm>
            <a:off x="807200" y="1452975"/>
            <a:ext cx="65412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bootstaps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50" y="3617925"/>
            <a:ext cx="8138450" cy="13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ERD of Supermarket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01" y="622250"/>
            <a:ext cx="5663300" cy="43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1675"/>
            <a:ext cx="3675600" cy="33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600" y="936350"/>
            <a:ext cx="5468400" cy="42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25" y="136275"/>
            <a:ext cx="6577075" cy="50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90300" y="0"/>
            <a:ext cx="37338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Predicted wireframe</a:t>
            </a:r>
            <a:endParaRPr/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5086400" y="0"/>
            <a:ext cx="37338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 Actual Mockup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0" y="609150"/>
            <a:ext cx="4215685" cy="4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017" y="525375"/>
            <a:ext cx="4774557" cy="42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Board Timeline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-4583" l="0" r="0" t="5367"/>
          <a:stretch/>
        </p:blipFill>
        <p:spPr>
          <a:xfrm>
            <a:off x="812950" y="709000"/>
            <a:ext cx="8331077" cy="46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1418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Board table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604625"/>
            <a:ext cx="8324849" cy="45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0" y="146350"/>
            <a:ext cx="25977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coding for migration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(createTable and dropTable)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00" y="0"/>
            <a:ext cx="7151575" cy="536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871775" y="29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knexfile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625" y="968450"/>
            <a:ext cx="6496375" cy="41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468175" y="1436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app.js(main)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967" y="0"/>
            <a:ext cx="51080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routers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6577"/>
            <a:ext cx="9019375" cy="326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