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12192000"/>
  <p:notesSz cx="6858000" cy="9144000"/>
  <p:embeddedFontLst>
    <p:embeddedFont>
      <p:font typeface="Poppi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1" roundtripDataSignature="AMtx7mhvVawJPEbGF4aSkIMVHUkrROKT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Poppins-bold.fntdata"/><Relationship Id="rId47" Type="http://schemas.openxmlformats.org/officeDocument/2006/relationships/font" Target="fonts/Poppins-regular.fntdata"/><Relationship Id="rId49" Type="http://schemas.openxmlformats.org/officeDocument/2006/relationships/font" Target="fonts/Poppi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customschemas.google.com/relationships/presentationmetadata" Target="metadata"/><Relationship Id="rId50" Type="http://schemas.openxmlformats.org/officeDocument/2006/relationships/font" Target="fonts/Poppi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c2623235a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2ec2623235a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ec2623235a_0_8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g2ec2623235a_0_8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ec2623235a_0_15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g2ec2623235a_0_15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ec2623235a_0_30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g2ec2623235a_0_30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ec2623235a_0_30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g2ec2623235a_0_30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ec2623235a_0_30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4" name="Google Shape;434;g2ec2623235a_0_30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ec2623235a_0_30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g2ec2623235a_0_30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ec2623235a_0_30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g2ec2623235a_0_30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ec2623235a_0_30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g2ec2623235a_0_30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ec2623235a_0_30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g2ec2623235a_0_30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f8ab97d130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2" name="Google Shape;482;g2f8ab97d130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c2623235a_0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2ec2623235a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f8ab97d130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3" name="Google Shape;543;g2f8ab97d130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f8ab97d130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3" name="Google Shape;553;g2f8ab97d130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f8ab97d130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2" name="Google Shape;562;g2f8ab97d130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f8ab97d130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0" name="Google Shape;570;g2f8ab97d130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f8ab97d130_0_1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1" name="Google Shape;631;g2f8ab97d130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f8ab97d130_0_1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9" name="Google Shape;639;g2f8ab97d130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f8ab97d130_0_1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8" name="Google Shape;648;g2f8ab97d130_0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f8ab97d130_0_1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9" name="Google Shape;659;g2f8ab97d130_0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f8ab97d130_0_1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9" name="Google Shape;669;g2f8ab97d130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f8ab97d130_0_1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0" name="Google Shape;680;g2f8ab97d130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c2623235a_0_5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2ec2623235a_0_5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f8ab97d130_0_2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1" name="Google Shape;741;g2f8ab97d130_0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f8ab97d130_0_2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0" name="Google Shape;750;g2f8ab97d130_0_2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f8ab97d130_0_2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9" name="Google Shape;759;g2f8ab97d130_0_2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2f8ab97d130_0_2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8" name="Google Shape;768;g2f8ab97d130_0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f8ab97d130_0_2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7" name="Google Shape;777;g2f8ab97d130_0_2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f8ab97d130_0_2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7" name="Google Shape;787;g2f8ab97d130_0_2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2f8ab97d130_0_3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6" name="Google Shape;796;g2f8ab97d130_0_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2f8ab97d130_0_3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6" name="Google Shape;806;g2f8ab97d130_0_3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2f8ab97d130_0_3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8" name="Google Shape;818;g2f8ab97d130_0_3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2f8ab97d130_0_3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8" name="Google Shape;828;g2f8ab97d130_0_3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c2623235a_0_9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2ec2623235a_0_9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2f8ab97d130_0_3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7" name="Google Shape;837;g2f8ab97d130_0_3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f8ab97d130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5" name="Google Shape;845;g2f8ab97d130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2f8ab97d130_0_3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5" name="Google Shape;855;g2f8ab97d130_0_3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c2623235a_0_6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2ec2623235a_0_6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ec2623235a_0_1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2ec2623235a_0_1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ec2623235a_0_13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2ec2623235a_0_13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ec2623235a_0_7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2ec2623235a_0_7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ec2623235a_0_14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g2ec2623235a_0_14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3046888c091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g3046888c091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g3046888c091_0_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3046888c091_0_4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g3046888c091_0_4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g3046888c091_0_4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3046888c091_0_4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g3046888c091_0_4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909297"/>
              </a:buClr>
              <a:buSzPts val="2400"/>
              <a:buNone/>
              <a:defRPr sz="2400">
                <a:solidFill>
                  <a:srgbClr val="909297"/>
                </a:solidFill>
              </a:defRPr>
            </a:lvl1pPr>
            <a:lvl2pPr indent="-228600" lvl="1" marL="914400" algn="l">
              <a:lnSpc>
                <a:spcPct val="90000"/>
              </a:lnSpc>
              <a:spcBef>
                <a:spcPts val="500"/>
              </a:spcBef>
              <a:spcAft>
                <a:spcPts val="0"/>
              </a:spcAft>
              <a:buClr>
                <a:srgbClr val="909297"/>
              </a:buClr>
              <a:buSzPts val="2000"/>
              <a:buNone/>
              <a:defRPr sz="2000">
                <a:solidFill>
                  <a:srgbClr val="909297"/>
                </a:solidFill>
              </a:defRPr>
            </a:lvl2pPr>
            <a:lvl3pPr indent="-228600" lvl="2" marL="1371600" algn="l">
              <a:lnSpc>
                <a:spcPct val="90000"/>
              </a:lnSpc>
              <a:spcBef>
                <a:spcPts val="500"/>
              </a:spcBef>
              <a:spcAft>
                <a:spcPts val="0"/>
              </a:spcAft>
              <a:buClr>
                <a:srgbClr val="909297"/>
              </a:buClr>
              <a:buSzPts val="1800"/>
              <a:buNone/>
              <a:defRPr sz="1800">
                <a:solidFill>
                  <a:srgbClr val="909297"/>
                </a:solidFill>
              </a:defRPr>
            </a:lvl3pPr>
            <a:lvl4pPr indent="-228600" lvl="3" marL="1828800" algn="l">
              <a:lnSpc>
                <a:spcPct val="90000"/>
              </a:lnSpc>
              <a:spcBef>
                <a:spcPts val="500"/>
              </a:spcBef>
              <a:spcAft>
                <a:spcPts val="0"/>
              </a:spcAft>
              <a:buClr>
                <a:srgbClr val="909297"/>
              </a:buClr>
              <a:buSzPts val="1600"/>
              <a:buNone/>
              <a:defRPr sz="1600">
                <a:solidFill>
                  <a:srgbClr val="909297"/>
                </a:solidFill>
              </a:defRPr>
            </a:lvl4pPr>
            <a:lvl5pPr indent="-228600" lvl="4" marL="2286000" algn="l">
              <a:lnSpc>
                <a:spcPct val="90000"/>
              </a:lnSpc>
              <a:spcBef>
                <a:spcPts val="500"/>
              </a:spcBef>
              <a:spcAft>
                <a:spcPts val="0"/>
              </a:spcAft>
              <a:buClr>
                <a:srgbClr val="909297"/>
              </a:buClr>
              <a:buSzPts val="1600"/>
              <a:buNone/>
              <a:defRPr sz="1600">
                <a:solidFill>
                  <a:srgbClr val="909297"/>
                </a:solidFill>
              </a:defRPr>
            </a:lvl5pPr>
            <a:lvl6pPr indent="-228600" lvl="5" marL="2743200" algn="l">
              <a:lnSpc>
                <a:spcPct val="90000"/>
              </a:lnSpc>
              <a:spcBef>
                <a:spcPts val="500"/>
              </a:spcBef>
              <a:spcAft>
                <a:spcPts val="0"/>
              </a:spcAft>
              <a:buClr>
                <a:srgbClr val="909297"/>
              </a:buClr>
              <a:buSzPts val="1600"/>
              <a:buNone/>
              <a:defRPr sz="1600">
                <a:solidFill>
                  <a:srgbClr val="909297"/>
                </a:solidFill>
              </a:defRPr>
            </a:lvl6pPr>
            <a:lvl7pPr indent="-228600" lvl="6" marL="3200400" algn="l">
              <a:lnSpc>
                <a:spcPct val="90000"/>
              </a:lnSpc>
              <a:spcBef>
                <a:spcPts val="500"/>
              </a:spcBef>
              <a:spcAft>
                <a:spcPts val="0"/>
              </a:spcAft>
              <a:buClr>
                <a:srgbClr val="909297"/>
              </a:buClr>
              <a:buSzPts val="1600"/>
              <a:buNone/>
              <a:defRPr sz="1600">
                <a:solidFill>
                  <a:srgbClr val="909297"/>
                </a:solidFill>
              </a:defRPr>
            </a:lvl7pPr>
            <a:lvl8pPr indent="-228600" lvl="7" marL="3657600" algn="l">
              <a:lnSpc>
                <a:spcPct val="90000"/>
              </a:lnSpc>
              <a:spcBef>
                <a:spcPts val="500"/>
              </a:spcBef>
              <a:spcAft>
                <a:spcPts val="0"/>
              </a:spcAft>
              <a:buClr>
                <a:srgbClr val="909297"/>
              </a:buClr>
              <a:buSzPts val="1600"/>
              <a:buNone/>
              <a:defRPr sz="1600">
                <a:solidFill>
                  <a:srgbClr val="909297"/>
                </a:solidFill>
              </a:defRPr>
            </a:lvl8pPr>
            <a:lvl9pPr indent="-228600" lvl="8" marL="4114800" algn="l">
              <a:lnSpc>
                <a:spcPct val="90000"/>
              </a:lnSpc>
              <a:spcBef>
                <a:spcPts val="500"/>
              </a:spcBef>
              <a:spcAft>
                <a:spcPts val="0"/>
              </a:spcAft>
              <a:buClr>
                <a:srgbClr val="909297"/>
              </a:buClr>
              <a:buSzPts val="1600"/>
              <a:buNone/>
              <a:defRPr sz="1600">
                <a:solidFill>
                  <a:srgbClr val="909297"/>
                </a:solidFill>
              </a:defRPr>
            </a:lvl9pPr>
          </a:lstStyle>
          <a:p/>
        </p:txBody>
      </p:sp>
      <p:sp>
        <p:nvSpPr>
          <p:cNvPr id="57" name="Google Shape;57;g3046888c091_0_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g3046888c091_0_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3046888c091_0_4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3046888c091_0_5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g3046888c091_0_5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g3046888c091_0_5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3046888c091_0_5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g3046888c091_0_5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g3046888c091_0_5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3046888c091_0_5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g3046888c091_0_5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g3046888c091_0_6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g3046888c091_0_6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g3046888c091_0_6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g3046888c091_0_6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g3046888c091_0_6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3046888c091_0_6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g3046888c091_0_6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g3046888c091_0_67"/>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g3046888c091_0_6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g3046888c091_0_6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g3046888c091_0_6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g3046888c091_0_67"/>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g3046888c091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g3046888c091_0_7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g3046888c091_0_7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g3046888c091_0_7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3046888c091_0_7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g3046888c091_0_8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g3046888c091_0_8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3046888c091_0_8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g3046888c091_0_8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g3046888c091_0_8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g3046888c091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g3046888c091_0_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g3046888c091_0_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g3046888c091_0_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g3046888c091_0_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g3046888c091_0_8"/>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g3046888c091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g3046888c091_0_1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g3046888c091_0_15"/>
          <p:cNvSpPr txBox="1"/>
          <p:nvPr>
            <p:ph idx="1" type="body"/>
          </p:nvPr>
        </p:nvSpPr>
        <p:spPr>
          <a:xfrm>
            <a:off x="66458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g3046888c091_0_15"/>
          <p:cNvSpPr txBox="1"/>
          <p:nvPr>
            <p:ph idx="2" type="body"/>
          </p:nvPr>
        </p:nvSpPr>
        <p:spPr>
          <a:xfrm>
            <a:off x="432025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g3046888c091_0_15"/>
          <p:cNvSpPr txBox="1"/>
          <p:nvPr>
            <p:ph idx="3" type="body"/>
          </p:nvPr>
        </p:nvSpPr>
        <p:spPr>
          <a:xfrm>
            <a:off x="797592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sp>
        <p:nvSpPr>
          <p:cNvPr id="31" name="Google Shape;31;g3046888c091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g3046888c091_0_2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g3046888c091_0_21"/>
          <p:cNvSpPr txBox="1"/>
          <p:nvPr>
            <p:ph idx="1" type="body"/>
          </p:nvPr>
        </p:nvSpPr>
        <p:spPr>
          <a:xfrm>
            <a:off x="119317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g3046888c091_0_21"/>
          <p:cNvSpPr txBox="1"/>
          <p:nvPr>
            <p:ph idx="2" type="body"/>
          </p:nvPr>
        </p:nvSpPr>
        <p:spPr>
          <a:xfrm>
            <a:off x="484884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g3046888c091_0_21"/>
          <p:cNvSpPr txBox="1"/>
          <p:nvPr>
            <p:ph idx="3" type="body"/>
          </p:nvPr>
        </p:nvSpPr>
        <p:spPr>
          <a:xfrm>
            <a:off x="850451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g3046888c091_0_21"/>
          <p:cNvSpPr txBox="1"/>
          <p:nvPr>
            <p:ph idx="4" type="body"/>
          </p:nvPr>
        </p:nvSpPr>
        <p:spPr>
          <a:xfrm>
            <a:off x="119317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3046888c091_0_21"/>
          <p:cNvSpPr txBox="1"/>
          <p:nvPr>
            <p:ph idx="5" type="body"/>
          </p:nvPr>
        </p:nvSpPr>
        <p:spPr>
          <a:xfrm>
            <a:off x="484884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g3046888c091_0_21"/>
          <p:cNvSpPr txBox="1"/>
          <p:nvPr>
            <p:ph idx="6" type="body"/>
          </p:nvPr>
        </p:nvSpPr>
        <p:spPr>
          <a:xfrm>
            <a:off x="850451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3046888c091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g3046888c091_0_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g3046888c091_0_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g3046888c091_0_3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g3046888c091_0_36"/>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chemeClr val="accent3"/>
              </a:buClr>
              <a:buSzPts val="1200"/>
              <a:buFont typeface="Arial"/>
              <a:buNone/>
              <a:defRPr b="0" i="0" sz="1200" u="none" cap="none" strike="noStrike">
                <a:solidFill>
                  <a:schemeClr val="accent3"/>
                </a:solidFill>
                <a:latin typeface="Arial"/>
                <a:ea typeface="Arial"/>
                <a:cs typeface="Arial"/>
                <a:sym typeface="Arial"/>
              </a:defRPr>
            </a:lvl1pPr>
            <a:lvl2pPr indent="0" lvl="1" marL="0" algn="l">
              <a:buClr>
                <a:schemeClr val="accent3"/>
              </a:buClr>
              <a:buSzPts val="1200"/>
              <a:buFont typeface="Arial"/>
              <a:buNone/>
              <a:defRPr b="0" i="0" sz="1200" u="none" cap="none" strike="noStrike">
                <a:solidFill>
                  <a:schemeClr val="accent3"/>
                </a:solidFill>
                <a:latin typeface="Arial"/>
                <a:ea typeface="Arial"/>
                <a:cs typeface="Arial"/>
                <a:sym typeface="Arial"/>
              </a:defRPr>
            </a:lvl2pPr>
            <a:lvl3pPr indent="0" lvl="2" marL="0" algn="l">
              <a:buClr>
                <a:schemeClr val="accent3"/>
              </a:buClr>
              <a:buSzPts val="1200"/>
              <a:buFont typeface="Arial"/>
              <a:buNone/>
              <a:defRPr b="0" i="0" sz="1200" u="none" cap="none" strike="noStrike">
                <a:solidFill>
                  <a:schemeClr val="accent3"/>
                </a:solidFill>
                <a:latin typeface="Arial"/>
                <a:ea typeface="Arial"/>
                <a:cs typeface="Arial"/>
                <a:sym typeface="Arial"/>
              </a:defRPr>
            </a:lvl3pPr>
            <a:lvl4pPr indent="0" lvl="3" marL="0" algn="l">
              <a:buClr>
                <a:schemeClr val="accent3"/>
              </a:buClr>
              <a:buSzPts val="1200"/>
              <a:buFont typeface="Arial"/>
              <a:buNone/>
              <a:defRPr b="0" i="0" sz="1200" u="none" cap="none" strike="noStrike">
                <a:solidFill>
                  <a:schemeClr val="accent3"/>
                </a:solidFill>
                <a:latin typeface="Arial"/>
                <a:ea typeface="Arial"/>
                <a:cs typeface="Arial"/>
                <a:sym typeface="Arial"/>
              </a:defRPr>
            </a:lvl4pPr>
            <a:lvl5pPr indent="0" lvl="4" marL="0" algn="l">
              <a:buClr>
                <a:schemeClr val="accent3"/>
              </a:buClr>
              <a:buSzPts val="1200"/>
              <a:buFont typeface="Arial"/>
              <a:buNone/>
              <a:defRPr b="0" i="0" sz="1200" u="none" cap="none" strike="noStrike">
                <a:solidFill>
                  <a:schemeClr val="accent3"/>
                </a:solidFill>
                <a:latin typeface="Arial"/>
                <a:ea typeface="Arial"/>
                <a:cs typeface="Arial"/>
                <a:sym typeface="Arial"/>
              </a:defRPr>
            </a:lvl5pPr>
            <a:lvl6pPr indent="0" lvl="5" marL="0" algn="l">
              <a:buClr>
                <a:schemeClr val="accent3"/>
              </a:buClr>
              <a:buSzPts val="1200"/>
              <a:buFont typeface="Arial"/>
              <a:buNone/>
              <a:defRPr b="0" i="0" sz="1200" u="none" cap="none" strike="noStrike">
                <a:solidFill>
                  <a:schemeClr val="accent3"/>
                </a:solidFill>
                <a:latin typeface="Arial"/>
                <a:ea typeface="Arial"/>
                <a:cs typeface="Arial"/>
                <a:sym typeface="Arial"/>
              </a:defRPr>
            </a:lvl6pPr>
            <a:lvl7pPr indent="0" lvl="6" marL="0" algn="l">
              <a:buClr>
                <a:schemeClr val="accent3"/>
              </a:buClr>
              <a:buSzPts val="1200"/>
              <a:buFont typeface="Arial"/>
              <a:buNone/>
              <a:defRPr b="0" i="0" sz="1200" u="none" cap="none" strike="noStrike">
                <a:solidFill>
                  <a:schemeClr val="accent3"/>
                </a:solidFill>
                <a:latin typeface="Arial"/>
                <a:ea typeface="Arial"/>
                <a:cs typeface="Arial"/>
                <a:sym typeface="Arial"/>
              </a:defRPr>
            </a:lvl7pPr>
            <a:lvl8pPr indent="0" lvl="7" marL="0" algn="l">
              <a:buClr>
                <a:schemeClr val="accent3"/>
              </a:buClr>
              <a:buSzPts val="1200"/>
              <a:buFont typeface="Arial"/>
              <a:buNone/>
              <a:defRPr b="0" i="0" sz="1200" u="none" cap="none" strike="noStrike">
                <a:solidFill>
                  <a:schemeClr val="accent3"/>
                </a:solidFill>
                <a:latin typeface="Arial"/>
                <a:ea typeface="Arial"/>
                <a:cs typeface="Arial"/>
                <a:sym typeface="Arial"/>
              </a:defRPr>
            </a:lvl8pPr>
            <a:lvl9pPr indent="0" lvl="8" marL="0" algn="l">
              <a:buClr>
                <a:schemeClr val="accent3"/>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7" name="Shape 47"/>
        <p:cNvGrpSpPr/>
        <p:nvPr/>
      </p:nvGrpSpPr>
      <p:grpSpPr>
        <a:xfrm>
          <a:off x="0" y="0"/>
          <a:ext cx="0" cy="0"/>
          <a:chOff x="0" y="0"/>
          <a:chExt cx="0" cy="0"/>
        </a:xfrm>
      </p:grpSpPr>
      <p:sp>
        <p:nvSpPr>
          <p:cNvPr id="48" name="Google Shape;48;g3046888c091_0_38"/>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rgbClr val="909297"/>
              </a:buClr>
              <a:buSzPts val="1200"/>
              <a:buFont typeface="Arial"/>
              <a:buNone/>
              <a:defRPr sz="1200">
                <a:solidFill>
                  <a:srgbClr val="909297"/>
                </a:solidFill>
                <a:latin typeface="Arial"/>
                <a:ea typeface="Arial"/>
                <a:cs typeface="Arial"/>
                <a:sym typeface="Arial"/>
              </a:defRPr>
            </a:lvl1pPr>
            <a:lvl2pPr indent="0" lvl="1" marL="0" algn="l">
              <a:buClr>
                <a:srgbClr val="909297"/>
              </a:buClr>
              <a:buSzPts val="1200"/>
              <a:buFont typeface="Arial"/>
              <a:buNone/>
              <a:defRPr sz="1200">
                <a:solidFill>
                  <a:srgbClr val="909297"/>
                </a:solidFill>
                <a:latin typeface="Arial"/>
                <a:ea typeface="Arial"/>
                <a:cs typeface="Arial"/>
                <a:sym typeface="Arial"/>
              </a:defRPr>
            </a:lvl2pPr>
            <a:lvl3pPr indent="0" lvl="2" marL="0" algn="l">
              <a:buClr>
                <a:srgbClr val="909297"/>
              </a:buClr>
              <a:buSzPts val="1200"/>
              <a:buFont typeface="Arial"/>
              <a:buNone/>
              <a:defRPr sz="1200">
                <a:solidFill>
                  <a:srgbClr val="909297"/>
                </a:solidFill>
                <a:latin typeface="Arial"/>
                <a:ea typeface="Arial"/>
                <a:cs typeface="Arial"/>
                <a:sym typeface="Arial"/>
              </a:defRPr>
            </a:lvl3pPr>
            <a:lvl4pPr indent="0" lvl="3" marL="0" algn="l">
              <a:buClr>
                <a:srgbClr val="909297"/>
              </a:buClr>
              <a:buSzPts val="1200"/>
              <a:buFont typeface="Arial"/>
              <a:buNone/>
              <a:defRPr sz="1200">
                <a:solidFill>
                  <a:srgbClr val="909297"/>
                </a:solidFill>
                <a:latin typeface="Arial"/>
                <a:ea typeface="Arial"/>
                <a:cs typeface="Arial"/>
                <a:sym typeface="Arial"/>
              </a:defRPr>
            </a:lvl4pPr>
            <a:lvl5pPr indent="0" lvl="4" marL="0" algn="l">
              <a:buClr>
                <a:srgbClr val="909297"/>
              </a:buClr>
              <a:buSzPts val="1200"/>
              <a:buFont typeface="Arial"/>
              <a:buNone/>
              <a:defRPr sz="1200">
                <a:solidFill>
                  <a:srgbClr val="909297"/>
                </a:solidFill>
                <a:latin typeface="Arial"/>
                <a:ea typeface="Arial"/>
                <a:cs typeface="Arial"/>
                <a:sym typeface="Arial"/>
              </a:defRPr>
            </a:lvl5pPr>
            <a:lvl6pPr indent="0" lvl="5" marL="0" algn="l">
              <a:buClr>
                <a:srgbClr val="909297"/>
              </a:buClr>
              <a:buSzPts val="1200"/>
              <a:buFont typeface="Arial"/>
              <a:buNone/>
              <a:defRPr sz="1200">
                <a:solidFill>
                  <a:srgbClr val="909297"/>
                </a:solidFill>
                <a:latin typeface="Arial"/>
                <a:ea typeface="Arial"/>
                <a:cs typeface="Arial"/>
                <a:sym typeface="Arial"/>
              </a:defRPr>
            </a:lvl6pPr>
            <a:lvl7pPr indent="0" lvl="6" marL="0" algn="l">
              <a:buClr>
                <a:srgbClr val="909297"/>
              </a:buClr>
              <a:buSzPts val="1200"/>
              <a:buFont typeface="Arial"/>
              <a:buNone/>
              <a:defRPr sz="1200">
                <a:solidFill>
                  <a:srgbClr val="909297"/>
                </a:solidFill>
                <a:latin typeface="Arial"/>
                <a:ea typeface="Arial"/>
                <a:cs typeface="Arial"/>
                <a:sym typeface="Arial"/>
              </a:defRPr>
            </a:lvl7pPr>
            <a:lvl8pPr indent="0" lvl="7" marL="0" algn="l">
              <a:buClr>
                <a:srgbClr val="909297"/>
              </a:buClr>
              <a:buSzPts val="1200"/>
              <a:buFont typeface="Arial"/>
              <a:buNone/>
              <a:defRPr sz="1200">
                <a:solidFill>
                  <a:srgbClr val="909297"/>
                </a:solidFill>
                <a:latin typeface="Arial"/>
                <a:ea typeface="Arial"/>
                <a:cs typeface="Arial"/>
                <a:sym typeface="Arial"/>
              </a:defRPr>
            </a:lvl8pPr>
            <a:lvl9pPr indent="0" lvl="8" marL="0" algn="l">
              <a:buClr>
                <a:srgbClr val="909297"/>
              </a:buClr>
              <a:buSzPts val="1200"/>
              <a:buFont typeface="Arial"/>
              <a:buNone/>
              <a:defRPr sz="12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3046888c091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g3046888c091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3046888c091_0_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rgbClr val="909297"/>
                </a:solidFill>
                <a:latin typeface="Arial"/>
                <a:ea typeface="Arial"/>
                <a:cs typeface="Arial"/>
                <a:sym typeface="Arial"/>
              </a:defRPr>
            </a:lvl1pPr>
            <a:lvl2pPr indent="0" lvl="1" marL="0" marR="0" algn="l">
              <a:spcBef>
                <a:spcPts val="0"/>
              </a:spcBef>
              <a:buNone/>
              <a:defRPr b="0" i="0" sz="1200" u="none" cap="none" strike="noStrike">
                <a:solidFill>
                  <a:srgbClr val="909297"/>
                </a:solidFill>
                <a:latin typeface="Arial"/>
                <a:ea typeface="Arial"/>
                <a:cs typeface="Arial"/>
                <a:sym typeface="Arial"/>
              </a:defRPr>
            </a:lvl2pPr>
            <a:lvl3pPr indent="0" lvl="2" marL="0" marR="0" algn="l">
              <a:spcBef>
                <a:spcPts val="0"/>
              </a:spcBef>
              <a:buNone/>
              <a:defRPr b="0" i="0" sz="1200" u="none" cap="none" strike="noStrike">
                <a:solidFill>
                  <a:srgbClr val="909297"/>
                </a:solidFill>
                <a:latin typeface="Arial"/>
                <a:ea typeface="Arial"/>
                <a:cs typeface="Arial"/>
                <a:sym typeface="Arial"/>
              </a:defRPr>
            </a:lvl3pPr>
            <a:lvl4pPr indent="0" lvl="3" marL="0" marR="0" algn="l">
              <a:spcBef>
                <a:spcPts val="0"/>
              </a:spcBef>
              <a:buNone/>
              <a:defRPr b="0" i="0" sz="1200" u="none" cap="none" strike="noStrike">
                <a:solidFill>
                  <a:srgbClr val="909297"/>
                </a:solidFill>
                <a:latin typeface="Arial"/>
                <a:ea typeface="Arial"/>
                <a:cs typeface="Arial"/>
                <a:sym typeface="Arial"/>
              </a:defRPr>
            </a:lvl4pPr>
            <a:lvl5pPr indent="0" lvl="4" marL="0" marR="0" algn="l">
              <a:spcBef>
                <a:spcPts val="0"/>
              </a:spcBef>
              <a:buNone/>
              <a:defRPr b="0" i="0" sz="1200" u="none" cap="none" strike="noStrike">
                <a:solidFill>
                  <a:srgbClr val="909297"/>
                </a:solidFill>
                <a:latin typeface="Arial"/>
                <a:ea typeface="Arial"/>
                <a:cs typeface="Arial"/>
                <a:sym typeface="Arial"/>
              </a:defRPr>
            </a:lvl5pPr>
            <a:lvl6pPr indent="0" lvl="5" marL="0" marR="0" algn="l">
              <a:spcBef>
                <a:spcPts val="0"/>
              </a:spcBef>
              <a:buNone/>
              <a:defRPr b="0" i="0" sz="1200" u="none" cap="none" strike="noStrike">
                <a:solidFill>
                  <a:srgbClr val="909297"/>
                </a:solidFill>
                <a:latin typeface="Arial"/>
                <a:ea typeface="Arial"/>
                <a:cs typeface="Arial"/>
                <a:sym typeface="Arial"/>
              </a:defRPr>
            </a:lvl6pPr>
            <a:lvl7pPr indent="0" lvl="6" marL="0" marR="0" algn="l">
              <a:spcBef>
                <a:spcPts val="0"/>
              </a:spcBef>
              <a:buNone/>
              <a:defRPr b="0" i="0" sz="1200" u="none" cap="none" strike="noStrike">
                <a:solidFill>
                  <a:srgbClr val="909297"/>
                </a:solidFill>
                <a:latin typeface="Arial"/>
                <a:ea typeface="Arial"/>
                <a:cs typeface="Arial"/>
                <a:sym typeface="Arial"/>
              </a:defRPr>
            </a:lvl7pPr>
            <a:lvl8pPr indent="0" lvl="7" marL="0" marR="0" algn="l">
              <a:spcBef>
                <a:spcPts val="0"/>
              </a:spcBef>
              <a:buNone/>
              <a:defRPr b="0" i="0" sz="1200" u="none" cap="none" strike="noStrike">
                <a:solidFill>
                  <a:srgbClr val="909297"/>
                </a:solidFill>
                <a:latin typeface="Arial"/>
                <a:ea typeface="Arial"/>
                <a:cs typeface="Arial"/>
                <a:sym typeface="Arial"/>
              </a:defRPr>
            </a:lvl8pPr>
            <a:lvl9pPr indent="0" lvl="8" marL="0" marR="0" algn="l">
              <a:spcBef>
                <a:spcPts val="0"/>
              </a:spcBef>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s://www.npmjs.com/" TargetMode="External"/><Relationship Id="rId4" Type="http://schemas.openxmlformats.org/officeDocument/2006/relationships/hyperlink" Target="https://registry.npmjs.or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hyperlink" Target="https://registry.npmjs.org/" TargetMode="Externa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0.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nodejs.org/en/"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 name="Shape 98"/>
        <p:cNvGrpSpPr/>
        <p:nvPr/>
      </p:nvGrpSpPr>
      <p:grpSpPr>
        <a:xfrm>
          <a:off x="0" y="0"/>
          <a:ext cx="0" cy="0"/>
          <a:chOff x="0" y="0"/>
          <a:chExt cx="0" cy="0"/>
        </a:xfrm>
      </p:grpSpPr>
      <p:sp>
        <p:nvSpPr>
          <p:cNvPr id="99" name="Google Shape;99;g2ec2623235a_0_109"/>
          <p:cNvSpPr/>
          <p:nvPr/>
        </p:nvSpPr>
        <p:spPr>
          <a:xfrm>
            <a:off x="10310420" y="6331352"/>
            <a:ext cx="1704000" cy="416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0" name="Google Shape;100;g2ec2623235a_0_109"/>
          <p:cNvPicPr preferRelativeResize="0"/>
          <p:nvPr/>
        </p:nvPicPr>
        <p:blipFill rotWithShape="1">
          <a:blip r:embed="rId3">
            <a:alphaModFix/>
          </a:blip>
          <a:srcRect b="0" l="0" r="0" t="0"/>
          <a:stretch/>
        </p:blipFill>
        <p:spPr>
          <a:xfrm>
            <a:off x="924801" y="1641414"/>
            <a:ext cx="6027751" cy="3773784"/>
          </a:xfrm>
          <a:prstGeom prst="rect">
            <a:avLst/>
          </a:prstGeom>
          <a:noFill/>
          <a:ln>
            <a:noFill/>
          </a:ln>
        </p:spPr>
      </p:pic>
      <p:sp>
        <p:nvSpPr>
          <p:cNvPr id="101" name="Google Shape;101;g2ec2623235a_0_109"/>
          <p:cNvSpPr txBox="1"/>
          <p:nvPr/>
        </p:nvSpPr>
        <p:spPr>
          <a:xfrm>
            <a:off x="6605100" y="2344575"/>
            <a:ext cx="4739700" cy="1325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400"/>
              <a:buFont typeface="Arial"/>
              <a:buNone/>
            </a:pPr>
            <a:r>
              <a:rPr b="1" i="0" lang="en-US" sz="4400" u="none" cap="none" strike="noStrike">
                <a:solidFill>
                  <a:srgbClr val="F0EFEE"/>
                </a:solidFill>
                <a:latin typeface="Arial"/>
                <a:ea typeface="Arial"/>
                <a:cs typeface="Arial"/>
                <a:sym typeface="Arial"/>
              </a:rPr>
              <a:t>Lecture 1</a:t>
            </a:r>
            <a:endParaRPr b="1" i="0" sz="4400" u="none" cap="none" strike="noStrike">
              <a:solidFill>
                <a:srgbClr val="3E4754"/>
              </a:solidFill>
              <a:latin typeface="Arial"/>
              <a:ea typeface="Arial"/>
              <a:cs typeface="Arial"/>
              <a:sym typeface="Arial"/>
            </a:endParaRPr>
          </a:p>
        </p:txBody>
      </p:sp>
      <p:sp>
        <p:nvSpPr>
          <p:cNvPr id="102" name="Google Shape;102;g2ec2623235a_0_109"/>
          <p:cNvSpPr txBox="1"/>
          <p:nvPr/>
        </p:nvSpPr>
        <p:spPr>
          <a:xfrm>
            <a:off x="7124700" y="3774200"/>
            <a:ext cx="4219800" cy="5010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000000"/>
              </a:buClr>
              <a:buSzPts val="1800"/>
              <a:buFont typeface="Arial"/>
              <a:buNone/>
            </a:pPr>
            <a:r>
              <a:rPr b="0" i="0" lang="en-US" sz="2800" u="none" cap="none" strike="noStrike">
                <a:solidFill>
                  <a:schemeClr val="lt1"/>
                </a:solidFill>
                <a:latin typeface="Arial"/>
                <a:ea typeface="Arial"/>
                <a:cs typeface="Arial"/>
                <a:sym typeface="Arial"/>
              </a:rPr>
              <a:t>Node &amp; NPM</a:t>
            </a:r>
            <a:endParaRPr b="0" i="0" sz="2800" u="none" cap="none" strike="noStrike">
              <a:solidFill>
                <a:srgbClr val="F0EFEE"/>
              </a:solidFill>
              <a:latin typeface="Arial"/>
              <a:ea typeface="Arial"/>
              <a:cs typeface="Arial"/>
              <a:sym typeface="Arial"/>
            </a:endParaRPr>
          </a:p>
        </p:txBody>
      </p:sp>
      <p:cxnSp>
        <p:nvCxnSpPr>
          <p:cNvPr id="103" name="Google Shape;103;g2ec2623235a_0_109"/>
          <p:cNvCxnSpPr/>
          <p:nvPr/>
        </p:nvCxnSpPr>
        <p:spPr>
          <a:xfrm>
            <a:off x="7707700" y="3532925"/>
            <a:ext cx="36195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5" name="Shape 345"/>
        <p:cNvGrpSpPr/>
        <p:nvPr/>
      </p:nvGrpSpPr>
      <p:grpSpPr>
        <a:xfrm>
          <a:off x="0" y="0"/>
          <a:ext cx="0" cy="0"/>
          <a:chOff x="0" y="0"/>
          <a:chExt cx="0" cy="0"/>
        </a:xfrm>
      </p:grpSpPr>
      <p:sp>
        <p:nvSpPr>
          <p:cNvPr id="346" name="Google Shape;346;g2ec2623235a_0_822"/>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7" name="Google Shape;347;g2ec2623235a_0_822"/>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348" name="Google Shape;348;g2ec2623235a_0_822"/>
          <p:cNvGrpSpPr/>
          <p:nvPr/>
        </p:nvGrpSpPr>
        <p:grpSpPr>
          <a:xfrm>
            <a:off x="8923271" y="3307226"/>
            <a:ext cx="2993546" cy="2620037"/>
            <a:chOff x="5259751" y="732779"/>
            <a:chExt cx="6557604" cy="5739402"/>
          </a:xfrm>
        </p:grpSpPr>
        <p:grpSp>
          <p:nvGrpSpPr>
            <p:cNvPr id="349" name="Google Shape;349;g2ec2623235a_0_822"/>
            <p:cNvGrpSpPr/>
            <p:nvPr/>
          </p:nvGrpSpPr>
          <p:grpSpPr>
            <a:xfrm rot="-819746">
              <a:off x="7170212" y="1966797"/>
              <a:ext cx="818211" cy="1067034"/>
              <a:chOff x="7135192" y="1236172"/>
              <a:chExt cx="818214" cy="1067038"/>
            </a:xfrm>
          </p:grpSpPr>
          <p:sp>
            <p:nvSpPr>
              <p:cNvPr id="350" name="Google Shape;350;g2ec2623235a_0_822"/>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351" name="Google Shape;351;g2ec2623235a_0_822"/>
              <p:cNvGrpSpPr/>
              <p:nvPr/>
            </p:nvGrpSpPr>
            <p:grpSpPr>
              <a:xfrm>
                <a:off x="7135192" y="1625685"/>
                <a:ext cx="791271" cy="677525"/>
                <a:chOff x="1934025" y="1001650"/>
                <a:chExt cx="415300" cy="355600"/>
              </a:xfrm>
            </p:grpSpPr>
            <p:sp>
              <p:nvSpPr>
                <p:cNvPr id="352" name="Google Shape;352;g2ec2623235a_0_822"/>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3" name="Google Shape;353;g2ec2623235a_0_822"/>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4" name="Google Shape;354;g2ec2623235a_0_822"/>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5" name="Google Shape;355;g2ec2623235a_0_822"/>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356" name="Google Shape;356;g2ec2623235a_0_822"/>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7" name="Google Shape;357;g2ec2623235a_0_822"/>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358" name="Google Shape;358;g2ec2623235a_0_822"/>
            <p:cNvGrpSpPr/>
            <p:nvPr/>
          </p:nvGrpSpPr>
          <p:grpSpPr>
            <a:xfrm rot="929101">
              <a:off x="10666776" y="845651"/>
              <a:ext cx="970514" cy="919313"/>
              <a:chOff x="2583100" y="2973775"/>
              <a:chExt cx="461550" cy="437200"/>
            </a:xfrm>
          </p:grpSpPr>
          <p:sp>
            <p:nvSpPr>
              <p:cNvPr id="359" name="Google Shape;359;g2ec2623235a_0_822"/>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0" name="Google Shape;360;g2ec2623235a_0_822"/>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61" name="Google Shape;361;g2ec2623235a_0_822"/>
            <p:cNvGrpSpPr/>
            <p:nvPr/>
          </p:nvGrpSpPr>
          <p:grpSpPr>
            <a:xfrm>
              <a:off x="5259751" y="5850496"/>
              <a:ext cx="836142" cy="621685"/>
              <a:chOff x="5247525" y="3007275"/>
              <a:chExt cx="517575" cy="384825"/>
            </a:xfrm>
          </p:grpSpPr>
          <p:sp>
            <p:nvSpPr>
              <p:cNvPr id="362" name="Google Shape;362;g2ec2623235a_0_822"/>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3" name="Google Shape;363;g2ec2623235a_0_822"/>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64" name="Google Shape;364;g2ec2623235a_0_822"/>
            <p:cNvGrpSpPr/>
            <p:nvPr/>
          </p:nvGrpSpPr>
          <p:grpSpPr>
            <a:xfrm rot="-995577">
              <a:off x="8647544" y="3714912"/>
              <a:ext cx="874251" cy="717776"/>
              <a:chOff x="2599525" y="3688600"/>
              <a:chExt cx="428675" cy="351950"/>
            </a:xfrm>
          </p:grpSpPr>
          <p:sp>
            <p:nvSpPr>
              <p:cNvPr id="365" name="Google Shape;365;g2ec2623235a_0_822"/>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6" name="Google Shape;366;g2ec2623235a_0_822"/>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7" name="Google Shape;367;g2ec2623235a_0_822"/>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68" name="Google Shape;368;g2ec2623235a_0_822"/>
            <p:cNvGrpSpPr/>
            <p:nvPr/>
          </p:nvGrpSpPr>
          <p:grpSpPr>
            <a:xfrm>
              <a:off x="10447751" y="3460900"/>
              <a:ext cx="688381" cy="688381"/>
              <a:chOff x="5941025" y="3634400"/>
              <a:chExt cx="467650" cy="467650"/>
            </a:xfrm>
          </p:grpSpPr>
          <p:sp>
            <p:nvSpPr>
              <p:cNvPr id="369" name="Google Shape;369;g2ec2623235a_0_822"/>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0" name="Google Shape;370;g2ec2623235a_0_822"/>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1" name="Google Shape;371;g2ec2623235a_0_822"/>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2" name="Google Shape;372;g2ec2623235a_0_822"/>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3" name="Google Shape;373;g2ec2623235a_0_822"/>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4" name="Google Shape;374;g2ec2623235a_0_822"/>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75" name="Google Shape;375;g2ec2623235a_0_822"/>
            <p:cNvGrpSpPr/>
            <p:nvPr/>
          </p:nvGrpSpPr>
          <p:grpSpPr>
            <a:xfrm rot="-1150372">
              <a:off x="9034375" y="1570689"/>
              <a:ext cx="754925" cy="714869"/>
              <a:chOff x="5973900" y="318475"/>
              <a:chExt cx="401900" cy="380575"/>
            </a:xfrm>
          </p:grpSpPr>
          <p:sp>
            <p:nvSpPr>
              <p:cNvPr id="376" name="Google Shape;376;g2ec2623235a_0_822"/>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7" name="Google Shape;377;g2ec2623235a_0_822"/>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8" name="Google Shape;378;g2ec2623235a_0_822"/>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9" name="Google Shape;379;g2ec2623235a_0_822"/>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0" name="Google Shape;380;g2ec2623235a_0_822"/>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1" name="Google Shape;381;g2ec2623235a_0_822"/>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2" name="Google Shape;382;g2ec2623235a_0_822"/>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3" name="Google Shape;383;g2ec2623235a_0_822"/>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4" name="Google Shape;384;g2ec2623235a_0_822"/>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5" name="Google Shape;385;g2ec2623235a_0_822"/>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6" name="Google Shape;386;g2ec2623235a_0_822"/>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7" name="Google Shape;387;g2ec2623235a_0_822"/>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8" name="Google Shape;388;g2ec2623235a_0_822"/>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9" name="Google Shape;389;g2ec2623235a_0_822"/>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90" name="Google Shape;390;g2ec2623235a_0_822"/>
            <p:cNvGrpSpPr/>
            <p:nvPr/>
          </p:nvGrpSpPr>
          <p:grpSpPr>
            <a:xfrm rot="-2485038">
              <a:off x="7686107" y="5449622"/>
              <a:ext cx="833851" cy="799886"/>
              <a:chOff x="5233525" y="4954450"/>
              <a:chExt cx="538275" cy="516350"/>
            </a:xfrm>
          </p:grpSpPr>
          <p:sp>
            <p:nvSpPr>
              <p:cNvPr id="391" name="Google Shape;391;g2ec2623235a_0_822"/>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2" name="Google Shape;392;g2ec2623235a_0_822"/>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3" name="Google Shape;393;g2ec2623235a_0_822"/>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4" name="Google Shape;394;g2ec2623235a_0_822"/>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5" name="Google Shape;395;g2ec2623235a_0_822"/>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6" name="Google Shape;396;g2ec2623235a_0_822"/>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7" name="Google Shape;397;g2ec2623235a_0_822"/>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8" name="Google Shape;398;g2ec2623235a_0_822"/>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9" name="Google Shape;399;g2ec2623235a_0_822"/>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0" name="Google Shape;400;g2ec2623235a_0_822"/>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1" name="Google Shape;401;g2ec2623235a_0_822"/>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402" name="Google Shape;402;g2ec2623235a_0_822"/>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Http Module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2ec2623235a_0_1512"/>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Http Module</a:t>
            </a:r>
            <a:endParaRPr/>
          </a:p>
        </p:txBody>
      </p:sp>
      <p:sp>
        <p:nvSpPr>
          <p:cNvPr id="408" name="Google Shape;408;g2ec2623235a_0_1512"/>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9" name="Google Shape;409;g2ec2623235a_0_1512"/>
          <p:cNvSpPr txBox="1"/>
          <p:nvPr/>
        </p:nvSpPr>
        <p:spPr>
          <a:xfrm>
            <a:off x="763535" y="141995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What is HTTP module?</a:t>
            </a:r>
            <a:endParaRPr b="1" i="0" sz="1800" u="none" cap="none" strike="noStrike">
              <a:solidFill>
                <a:srgbClr val="000000"/>
              </a:solidFill>
              <a:latin typeface="Arial"/>
              <a:ea typeface="Arial"/>
              <a:cs typeface="Arial"/>
              <a:sym typeface="Arial"/>
            </a:endParaRPr>
          </a:p>
        </p:txBody>
      </p:sp>
      <p:sp>
        <p:nvSpPr>
          <p:cNvPr id="410" name="Google Shape;410;g2ec2623235a_0_1512"/>
          <p:cNvSpPr txBox="1"/>
          <p:nvPr/>
        </p:nvSpPr>
        <p:spPr>
          <a:xfrm>
            <a:off x="848377" y="2594776"/>
            <a:ext cx="10269300" cy="165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11" name="Google Shape;411;g2ec2623235a_0_1512"/>
          <p:cNvSpPr txBox="1"/>
          <p:nvPr/>
        </p:nvSpPr>
        <p:spPr>
          <a:xfrm>
            <a:off x="848378" y="2084262"/>
            <a:ext cx="10614600" cy="28785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1400"/>
              <a:buFont typeface="Arial"/>
              <a:buNone/>
            </a:pPr>
            <a:r>
              <a:rPr b="0" i="0" lang="en-US" sz="1700" u="none" cap="none" strike="noStrike">
                <a:solidFill>
                  <a:schemeClr val="dk1"/>
                </a:solidFill>
                <a:latin typeface="Arial"/>
                <a:ea typeface="Arial"/>
                <a:cs typeface="Arial"/>
                <a:sym typeface="Arial"/>
              </a:rPr>
              <a:t>Review: What is a client and what is a server?</a:t>
            </a:r>
            <a:endParaRPr b="0" i="0" sz="17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700" u="none" cap="none" strike="noStrike">
                <a:solidFill>
                  <a:schemeClr val="dk1"/>
                </a:solidFill>
                <a:latin typeface="Arial"/>
                <a:ea typeface="Arial"/>
                <a:cs typeface="Arial"/>
                <a:sym typeface="Arial"/>
              </a:rPr>
              <a:t>In a network node, the computer responsible for consuming resources is called the client; The computer responsible for providing network resources to the outside world is called a server.</a:t>
            </a:r>
            <a:endParaRPr b="0" i="0" sz="17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700" u="none" cap="none" strike="noStrike">
                <a:solidFill>
                  <a:schemeClr val="dk1"/>
                </a:solidFill>
                <a:latin typeface="Arial"/>
                <a:ea typeface="Arial"/>
                <a:cs typeface="Arial"/>
                <a:sym typeface="Arial"/>
              </a:rPr>
              <a:t>The HTTP module is an official module provided by Node.js for creating web servers. By using the http. createService() method provided by the HTTP module, it is convenient to turn a regular computer into a web server and provide web resource services to the outside world.</a:t>
            </a:r>
            <a:endParaRPr b="0" i="0" sz="1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chemeClr val="dk1"/>
                </a:solidFill>
                <a:latin typeface="Arial"/>
                <a:ea typeface="Arial"/>
                <a:cs typeface="Arial"/>
                <a:sym typeface="Arial"/>
              </a:rPr>
              <a:t>If you want to use web modules to manipulate files in JavaScript code, you need to import it first using the following method:</a:t>
            </a:r>
            <a:endParaRPr b="0" i="0" sz="1700" u="none" cap="none" strike="noStrike">
              <a:solidFill>
                <a:srgbClr val="000000"/>
              </a:solidFill>
              <a:latin typeface="Arial"/>
              <a:ea typeface="Arial"/>
              <a:cs typeface="Arial"/>
              <a:sym typeface="Arial"/>
            </a:endParaRPr>
          </a:p>
        </p:txBody>
      </p:sp>
      <p:pic>
        <p:nvPicPr>
          <p:cNvPr id="412" name="Google Shape;412;g2ec2623235a_0_1512"/>
          <p:cNvPicPr preferRelativeResize="0"/>
          <p:nvPr/>
        </p:nvPicPr>
        <p:blipFill rotWithShape="1">
          <a:blip r:embed="rId3">
            <a:alphaModFix/>
          </a:blip>
          <a:srcRect b="0" l="0" r="0" t="0"/>
          <a:stretch/>
        </p:blipFill>
        <p:spPr>
          <a:xfrm>
            <a:off x="848377" y="5210657"/>
            <a:ext cx="5544000" cy="8479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ec2623235a_0_3025"/>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Http Module</a:t>
            </a:r>
            <a:endParaRPr/>
          </a:p>
        </p:txBody>
      </p:sp>
      <p:sp>
        <p:nvSpPr>
          <p:cNvPr id="418" name="Google Shape;418;g2ec2623235a_0_302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9" name="Google Shape;419;g2ec2623235a_0_3025"/>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Further understand the role of the HTTP module</a:t>
            </a:r>
            <a:endParaRPr b="1" i="0" sz="1800" u="none" cap="none" strike="noStrike">
              <a:solidFill>
                <a:srgbClr val="000000"/>
              </a:solidFill>
              <a:latin typeface="Arial"/>
              <a:ea typeface="Arial"/>
              <a:cs typeface="Arial"/>
              <a:sym typeface="Arial"/>
            </a:endParaRPr>
          </a:p>
        </p:txBody>
      </p:sp>
      <p:sp>
        <p:nvSpPr>
          <p:cNvPr id="420" name="Google Shape;420;g2ec2623235a_0_3025"/>
          <p:cNvSpPr txBox="1"/>
          <p:nvPr/>
        </p:nvSpPr>
        <p:spPr>
          <a:xfrm>
            <a:off x="848377" y="2594776"/>
            <a:ext cx="10269300" cy="165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21" name="Google Shape;421;g2ec2623235a_0_3025"/>
          <p:cNvSpPr txBox="1"/>
          <p:nvPr/>
        </p:nvSpPr>
        <p:spPr>
          <a:xfrm>
            <a:off x="848378" y="2084262"/>
            <a:ext cx="10042800" cy="26166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1400"/>
              <a:buFont typeface="Arial"/>
              <a:buNone/>
            </a:pPr>
            <a:r>
              <a:rPr b="0" i="0" lang="en-US" sz="1700" u="none" cap="none" strike="noStrike">
                <a:solidFill>
                  <a:schemeClr val="dk1"/>
                </a:solidFill>
                <a:latin typeface="Arial"/>
                <a:ea typeface="Arial"/>
                <a:cs typeface="Arial"/>
                <a:sym typeface="Arial"/>
              </a:rPr>
              <a:t>The difference between a server and a regular computer is that web server software such as IIS, Apache, etc. is installed on the server. By installing these server software, a regular computer can be turned into a web server.</a:t>
            </a:r>
            <a:endParaRPr b="0" i="0" sz="17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0" i="0" sz="17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700" u="none" cap="none" strike="noStrike">
                <a:solidFill>
                  <a:schemeClr val="dk1"/>
                </a:solidFill>
                <a:latin typeface="Arial"/>
                <a:ea typeface="Arial"/>
                <a:cs typeface="Arial"/>
                <a:sym typeface="Arial"/>
              </a:rPr>
              <a:t>In Node.js, we do not need to use third-party web server software such as IIS and Apache. Because we can easily write a server software based on the HTTP module provided by Node.js, and provide web services to the outside world with a few simple lines of code.</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2ec2623235a_0_3032"/>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Http Module</a:t>
            </a:r>
            <a:endParaRPr/>
          </a:p>
        </p:txBody>
      </p:sp>
      <p:sp>
        <p:nvSpPr>
          <p:cNvPr id="427" name="Google Shape;427;g2ec2623235a_0_3032"/>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8" name="Google Shape;428;g2ec2623235a_0_3032"/>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Create the most basic web server</a:t>
            </a:r>
            <a:endParaRPr b="1" i="0" sz="1800" u="none" cap="none" strike="noStrike">
              <a:solidFill>
                <a:srgbClr val="000000"/>
              </a:solidFill>
              <a:latin typeface="Arial"/>
              <a:ea typeface="Arial"/>
              <a:cs typeface="Arial"/>
              <a:sym typeface="Arial"/>
            </a:endParaRPr>
          </a:p>
        </p:txBody>
      </p:sp>
      <p:sp>
        <p:nvSpPr>
          <p:cNvPr id="429" name="Google Shape;429;g2ec2623235a_0_3032"/>
          <p:cNvSpPr txBox="1"/>
          <p:nvPr/>
        </p:nvSpPr>
        <p:spPr>
          <a:xfrm>
            <a:off x="848376" y="2137577"/>
            <a:ext cx="6488700" cy="3417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Arial"/>
              <a:buNone/>
            </a:pPr>
            <a:r>
              <a:rPr b="1" i="0" lang="en-US" sz="1800" u="none" cap="none" strike="noStrike">
                <a:solidFill>
                  <a:schemeClr val="dk1"/>
                </a:solidFill>
                <a:latin typeface="Arial"/>
                <a:ea typeface="Arial"/>
                <a:cs typeface="Arial"/>
                <a:sym typeface="Arial"/>
              </a:rPr>
              <a:t>Step 1- Import HTTP module</a:t>
            </a:r>
            <a:endParaRPr b="0" i="0" sz="1800" u="none" cap="none" strike="noStrike">
              <a:solidFill>
                <a:srgbClr val="000000"/>
              </a:solidFill>
              <a:latin typeface="Arial"/>
              <a:ea typeface="Arial"/>
              <a:cs typeface="Arial"/>
              <a:sym typeface="Arial"/>
            </a:endParaRPr>
          </a:p>
        </p:txBody>
      </p:sp>
      <p:sp>
        <p:nvSpPr>
          <p:cNvPr id="430" name="Google Shape;430;g2ec2623235a_0_3032"/>
          <p:cNvSpPr txBox="1"/>
          <p:nvPr/>
        </p:nvSpPr>
        <p:spPr>
          <a:xfrm>
            <a:off x="848375" y="2801095"/>
            <a:ext cx="10803300" cy="73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If you want to create a web server on your own computer to provide web services externally, you need to import the HTTP module:</a:t>
            </a:r>
            <a:endParaRPr b="0" i="0" sz="1800" u="none" cap="none" strike="noStrike">
              <a:solidFill>
                <a:srgbClr val="000000"/>
              </a:solidFill>
              <a:latin typeface="Arial"/>
              <a:ea typeface="Arial"/>
              <a:cs typeface="Arial"/>
              <a:sym typeface="Arial"/>
            </a:endParaRPr>
          </a:p>
        </p:txBody>
      </p:sp>
      <p:pic>
        <p:nvPicPr>
          <p:cNvPr id="431" name="Google Shape;431;g2ec2623235a_0_3032"/>
          <p:cNvPicPr preferRelativeResize="0"/>
          <p:nvPr/>
        </p:nvPicPr>
        <p:blipFill rotWithShape="1">
          <a:blip r:embed="rId3">
            <a:alphaModFix/>
          </a:blip>
          <a:srcRect b="0" l="0" r="0" t="0"/>
          <a:stretch/>
        </p:blipFill>
        <p:spPr>
          <a:xfrm>
            <a:off x="923490" y="3862432"/>
            <a:ext cx="5544000" cy="8479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2ec2623235a_0_3039"/>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Http Module</a:t>
            </a:r>
            <a:endParaRPr/>
          </a:p>
        </p:txBody>
      </p:sp>
      <p:sp>
        <p:nvSpPr>
          <p:cNvPr id="437" name="Google Shape;437;g2ec2623235a_0_3039"/>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8" name="Google Shape;438;g2ec2623235a_0_3039"/>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Create the most basic web server</a:t>
            </a:r>
            <a:endParaRPr b="1" i="0" sz="1800" u="none" cap="none" strike="noStrike">
              <a:solidFill>
                <a:srgbClr val="000000"/>
              </a:solidFill>
              <a:latin typeface="Arial"/>
              <a:ea typeface="Arial"/>
              <a:cs typeface="Arial"/>
              <a:sym typeface="Arial"/>
            </a:endParaRPr>
          </a:p>
        </p:txBody>
      </p:sp>
      <p:sp>
        <p:nvSpPr>
          <p:cNvPr id="439" name="Google Shape;439;g2ec2623235a_0_3039"/>
          <p:cNvSpPr txBox="1"/>
          <p:nvPr/>
        </p:nvSpPr>
        <p:spPr>
          <a:xfrm>
            <a:off x="848376" y="2137577"/>
            <a:ext cx="6488700" cy="3417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Arial"/>
              <a:buNone/>
            </a:pPr>
            <a:r>
              <a:rPr b="1" i="0" lang="en-US" sz="1800" u="none" cap="none" strike="noStrike">
                <a:solidFill>
                  <a:schemeClr val="dk1"/>
                </a:solidFill>
                <a:latin typeface="Arial"/>
                <a:ea typeface="Arial"/>
                <a:cs typeface="Arial"/>
                <a:sym typeface="Arial"/>
              </a:rPr>
              <a:t>Step 2 - Create a web server instance</a:t>
            </a:r>
            <a:endParaRPr b="1" i="0" sz="1800" u="none" cap="none" strike="noStrike">
              <a:solidFill>
                <a:schemeClr val="dk1"/>
              </a:solidFill>
              <a:latin typeface="Arial"/>
              <a:ea typeface="Arial"/>
              <a:cs typeface="Arial"/>
              <a:sym typeface="Arial"/>
            </a:endParaRPr>
          </a:p>
        </p:txBody>
      </p:sp>
      <p:sp>
        <p:nvSpPr>
          <p:cNvPr id="440" name="Google Shape;440;g2ec2623235a_0_3039"/>
          <p:cNvSpPr txBox="1"/>
          <p:nvPr/>
        </p:nvSpPr>
        <p:spPr>
          <a:xfrm>
            <a:off x="848376" y="2743680"/>
            <a:ext cx="8956500" cy="44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Call the http.createService() method to quickly create a web server instance: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pic>
        <p:nvPicPr>
          <p:cNvPr id="441" name="Google Shape;441;g2ec2623235a_0_3039"/>
          <p:cNvPicPr preferRelativeResize="0"/>
          <p:nvPr/>
        </p:nvPicPr>
        <p:blipFill rotWithShape="1">
          <a:blip r:embed="rId3">
            <a:alphaModFix/>
          </a:blip>
          <a:srcRect b="0" l="0" r="0" t="0"/>
          <a:stretch/>
        </p:blipFill>
        <p:spPr>
          <a:xfrm>
            <a:off x="931313" y="3443031"/>
            <a:ext cx="5544000" cy="8479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2ec2623235a_0_3046"/>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Http Module</a:t>
            </a:r>
            <a:endParaRPr/>
          </a:p>
        </p:txBody>
      </p:sp>
      <p:sp>
        <p:nvSpPr>
          <p:cNvPr id="447" name="Google Shape;447;g2ec2623235a_0_3046"/>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8" name="Google Shape;448;g2ec2623235a_0_3046"/>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Create the most basic web server</a:t>
            </a:r>
            <a:endParaRPr b="1" i="0" sz="1800" u="none" cap="none" strike="noStrike">
              <a:solidFill>
                <a:srgbClr val="000000"/>
              </a:solidFill>
              <a:latin typeface="Arial"/>
              <a:ea typeface="Arial"/>
              <a:cs typeface="Arial"/>
              <a:sym typeface="Arial"/>
            </a:endParaRPr>
          </a:p>
        </p:txBody>
      </p:sp>
      <p:sp>
        <p:nvSpPr>
          <p:cNvPr id="449" name="Google Shape;449;g2ec2623235a_0_3046"/>
          <p:cNvSpPr txBox="1"/>
          <p:nvPr/>
        </p:nvSpPr>
        <p:spPr>
          <a:xfrm>
            <a:off x="848376" y="2137577"/>
            <a:ext cx="6488700" cy="3417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Arial"/>
              <a:buNone/>
            </a:pPr>
            <a:r>
              <a:rPr b="1" i="0" lang="en-US" sz="1800" u="none" cap="none" strike="noStrike">
                <a:solidFill>
                  <a:schemeClr val="dk1"/>
                </a:solidFill>
                <a:latin typeface="Arial"/>
                <a:ea typeface="Arial"/>
                <a:cs typeface="Arial"/>
                <a:sym typeface="Arial"/>
              </a:rPr>
              <a:t>Step 3- Bind the request event to the server instance</a:t>
            </a:r>
            <a:endParaRPr b="1" i="0" sz="1800" u="none" cap="none" strike="noStrike">
              <a:solidFill>
                <a:schemeClr val="dk1"/>
              </a:solidFill>
              <a:latin typeface="Arial"/>
              <a:ea typeface="Arial"/>
              <a:cs typeface="Arial"/>
              <a:sym typeface="Arial"/>
            </a:endParaRPr>
          </a:p>
        </p:txBody>
      </p:sp>
      <p:sp>
        <p:nvSpPr>
          <p:cNvPr id="450" name="Google Shape;450;g2ec2623235a_0_3046"/>
          <p:cNvSpPr txBox="1"/>
          <p:nvPr/>
        </p:nvSpPr>
        <p:spPr>
          <a:xfrm>
            <a:off x="848375" y="2594775"/>
            <a:ext cx="8956500" cy="66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Bind the request event to the server instance to listen for network requests sent by the client: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pic>
        <p:nvPicPr>
          <p:cNvPr id="451" name="Google Shape;451;g2ec2623235a_0_3046"/>
          <p:cNvPicPr preferRelativeResize="0"/>
          <p:nvPr/>
        </p:nvPicPr>
        <p:blipFill rotWithShape="1">
          <a:blip r:embed="rId3">
            <a:alphaModFix/>
          </a:blip>
          <a:srcRect b="0" l="0" r="0" t="0"/>
          <a:stretch/>
        </p:blipFill>
        <p:spPr>
          <a:xfrm>
            <a:off x="937672" y="3429000"/>
            <a:ext cx="9505950" cy="1133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2ec2623235a_0_3053"/>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Http Module</a:t>
            </a:r>
            <a:endParaRPr/>
          </a:p>
        </p:txBody>
      </p:sp>
      <p:sp>
        <p:nvSpPr>
          <p:cNvPr id="457" name="Google Shape;457;g2ec2623235a_0_3053"/>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8" name="Google Shape;458;g2ec2623235a_0_3053"/>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Create the most basic web server</a:t>
            </a:r>
            <a:endParaRPr b="1" i="0" sz="1800" u="none" cap="none" strike="noStrike">
              <a:solidFill>
                <a:srgbClr val="000000"/>
              </a:solidFill>
              <a:latin typeface="Arial"/>
              <a:ea typeface="Arial"/>
              <a:cs typeface="Arial"/>
              <a:sym typeface="Arial"/>
            </a:endParaRPr>
          </a:p>
        </p:txBody>
      </p:sp>
      <p:sp>
        <p:nvSpPr>
          <p:cNvPr id="459" name="Google Shape;459;g2ec2623235a_0_3053"/>
          <p:cNvSpPr txBox="1"/>
          <p:nvPr/>
        </p:nvSpPr>
        <p:spPr>
          <a:xfrm>
            <a:off x="848376" y="2137577"/>
            <a:ext cx="6488700" cy="3417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Arial"/>
              <a:buNone/>
            </a:pPr>
            <a:r>
              <a:rPr b="1" i="0" lang="en-US" sz="1800" u="none" cap="none" strike="noStrike">
                <a:solidFill>
                  <a:schemeClr val="dk1"/>
                </a:solidFill>
                <a:latin typeface="Arial"/>
                <a:ea typeface="Arial"/>
                <a:cs typeface="Arial"/>
                <a:sym typeface="Arial"/>
              </a:rPr>
              <a:t>Step 4- res Response Object</a:t>
            </a:r>
            <a:endParaRPr b="1" i="0" sz="1800" u="none" cap="none" strike="noStrike">
              <a:solidFill>
                <a:schemeClr val="dk1"/>
              </a:solidFill>
              <a:latin typeface="Arial"/>
              <a:ea typeface="Arial"/>
              <a:cs typeface="Arial"/>
              <a:sym typeface="Arial"/>
            </a:endParaRPr>
          </a:p>
        </p:txBody>
      </p:sp>
      <p:sp>
        <p:nvSpPr>
          <p:cNvPr id="460" name="Google Shape;460;g2ec2623235a_0_3053"/>
          <p:cNvSpPr txBox="1"/>
          <p:nvPr/>
        </p:nvSpPr>
        <p:spPr>
          <a:xfrm>
            <a:off x="848375" y="2594775"/>
            <a:ext cx="10350600" cy="901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In the request event handling function of the server, if you want to access data or properties related to the server, you can use the following methods:</a:t>
            </a:r>
            <a:endParaRPr b="0" i="0" sz="1800" u="none" cap="none" strike="noStrike">
              <a:solidFill>
                <a:srgbClr val="000000"/>
              </a:solidFill>
              <a:latin typeface="Arial"/>
              <a:ea typeface="Arial"/>
              <a:cs typeface="Arial"/>
              <a:sym typeface="Arial"/>
            </a:endParaRPr>
          </a:p>
        </p:txBody>
      </p:sp>
      <p:pic>
        <p:nvPicPr>
          <p:cNvPr id="461" name="Google Shape;461;g2ec2623235a_0_3053"/>
          <p:cNvPicPr preferRelativeResize="0"/>
          <p:nvPr/>
        </p:nvPicPr>
        <p:blipFill rotWithShape="1">
          <a:blip r:embed="rId3">
            <a:alphaModFix/>
          </a:blip>
          <a:srcRect b="0" l="0" r="0" t="0"/>
          <a:stretch/>
        </p:blipFill>
        <p:spPr>
          <a:xfrm>
            <a:off x="970617" y="3525636"/>
            <a:ext cx="9515475" cy="2000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2ec2623235a_0_3060"/>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Http Module</a:t>
            </a:r>
            <a:endParaRPr/>
          </a:p>
        </p:txBody>
      </p:sp>
      <p:sp>
        <p:nvSpPr>
          <p:cNvPr id="467" name="Google Shape;467;g2ec2623235a_0_3060"/>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8" name="Google Shape;468;g2ec2623235a_0_3060"/>
          <p:cNvSpPr txBox="1"/>
          <p:nvPr/>
        </p:nvSpPr>
        <p:spPr>
          <a:xfrm>
            <a:off x="848377" y="1406777"/>
            <a:ext cx="73434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Respond to different HTML content based on different URLs</a:t>
            </a:r>
            <a:endParaRPr b="1" i="0" sz="1800" u="none" cap="none" strike="noStrike">
              <a:solidFill>
                <a:srgbClr val="000000"/>
              </a:solidFill>
              <a:latin typeface="Arial"/>
              <a:ea typeface="Arial"/>
              <a:cs typeface="Arial"/>
              <a:sym typeface="Arial"/>
            </a:endParaRPr>
          </a:p>
        </p:txBody>
      </p:sp>
      <p:sp>
        <p:nvSpPr>
          <p:cNvPr id="469" name="Google Shape;469;g2ec2623235a_0_3060"/>
          <p:cNvSpPr txBox="1"/>
          <p:nvPr/>
        </p:nvSpPr>
        <p:spPr>
          <a:xfrm>
            <a:off x="848376" y="2137577"/>
            <a:ext cx="6488700" cy="3417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Arial"/>
              <a:buNone/>
            </a:pPr>
            <a:r>
              <a:rPr b="1" i="0" lang="en-US" sz="1800" u="none" cap="none" strike="noStrike">
                <a:solidFill>
                  <a:schemeClr val="dk1"/>
                </a:solidFill>
                <a:latin typeface="Arial"/>
                <a:ea typeface="Arial"/>
                <a:cs typeface="Arial"/>
                <a:sym typeface="Arial"/>
              </a:rPr>
              <a:t>Core implementation steps</a:t>
            </a:r>
            <a:endParaRPr b="1" i="0" sz="1800" u="none" cap="none" strike="noStrike">
              <a:solidFill>
                <a:schemeClr val="dk1"/>
              </a:solidFill>
              <a:latin typeface="Arial"/>
              <a:ea typeface="Arial"/>
              <a:cs typeface="Arial"/>
              <a:sym typeface="Arial"/>
            </a:endParaRPr>
          </a:p>
        </p:txBody>
      </p:sp>
      <p:sp>
        <p:nvSpPr>
          <p:cNvPr id="470" name="Google Shape;470;g2ec2623235a_0_3060"/>
          <p:cNvSpPr txBox="1"/>
          <p:nvPr/>
        </p:nvSpPr>
        <p:spPr>
          <a:xfrm>
            <a:off x="990659" y="2865900"/>
            <a:ext cx="9513600" cy="1831800"/>
          </a:xfrm>
          <a:prstGeom prst="rect">
            <a:avLst/>
          </a:prstGeom>
          <a:noFill/>
          <a:ln>
            <a:noFill/>
          </a:ln>
        </p:spPr>
        <p:txBody>
          <a:bodyPr anchorCtr="0" anchor="t" bIns="0" lIns="0" spcFirstLastPara="1" rIns="0" wrap="square" tIns="0">
            <a:spAutoFit/>
          </a:bodyPr>
          <a:lstStyle/>
          <a:p>
            <a:pPr indent="-228600" lvl="0" marL="228600" marR="0" rtl="0" algn="l">
              <a:lnSpc>
                <a:spcPct val="150000"/>
              </a:lnSpc>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Get the requested URL address</a:t>
            </a:r>
            <a:endParaRPr b="0" i="0" sz="17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Set the default response content to 404 Not found</a:t>
            </a:r>
            <a:endParaRPr b="0" i="0" sz="17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Determine if the user's request is for / or /index.html (homepage)</a:t>
            </a:r>
            <a:endParaRPr b="0" i="0" sz="17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Determine if the user's request is /about.html (about page)</a:t>
            </a:r>
            <a:endParaRPr b="0" i="0" sz="17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Use res. end() to respond to the content to the client</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2ec2623235a_0_3067"/>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Http Module</a:t>
            </a:r>
            <a:endParaRPr/>
          </a:p>
        </p:txBody>
      </p:sp>
      <p:sp>
        <p:nvSpPr>
          <p:cNvPr id="476" name="Google Shape;476;g2ec2623235a_0_3067"/>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7" name="Google Shape;477;g2ec2623235a_0_3067"/>
          <p:cNvSpPr txBox="1"/>
          <p:nvPr/>
        </p:nvSpPr>
        <p:spPr>
          <a:xfrm>
            <a:off x="848378" y="1406777"/>
            <a:ext cx="7918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Respond to different HTML content based on different URLs</a:t>
            </a:r>
            <a:endParaRPr b="1" i="0" sz="1800" u="none" cap="none" strike="noStrike">
              <a:solidFill>
                <a:srgbClr val="000000"/>
              </a:solidFill>
              <a:latin typeface="Arial"/>
              <a:ea typeface="Arial"/>
              <a:cs typeface="Arial"/>
              <a:sym typeface="Arial"/>
            </a:endParaRPr>
          </a:p>
        </p:txBody>
      </p:sp>
      <p:sp>
        <p:nvSpPr>
          <p:cNvPr id="478" name="Google Shape;478;g2ec2623235a_0_3067"/>
          <p:cNvSpPr txBox="1"/>
          <p:nvPr/>
        </p:nvSpPr>
        <p:spPr>
          <a:xfrm>
            <a:off x="848376" y="2137577"/>
            <a:ext cx="6488700" cy="3417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Arial"/>
              <a:buNone/>
            </a:pPr>
            <a:r>
              <a:rPr b="1" i="0" lang="en-US" sz="1800" u="none" cap="none" strike="noStrike">
                <a:solidFill>
                  <a:schemeClr val="dk1"/>
                </a:solidFill>
                <a:latin typeface="Arial"/>
                <a:ea typeface="Arial"/>
                <a:cs typeface="Arial"/>
                <a:sym typeface="Arial"/>
              </a:rPr>
              <a:t>Dynamic response content</a:t>
            </a:r>
            <a:endParaRPr b="1" i="0" sz="1800" u="none" cap="none" strike="noStrike">
              <a:solidFill>
                <a:schemeClr val="dk1"/>
              </a:solidFill>
              <a:latin typeface="Arial"/>
              <a:ea typeface="Arial"/>
              <a:cs typeface="Arial"/>
              <a:sym typeface="Arial"/>
            </a:endParaRPr>
          </a:p>
        </p:txBody>
      </p:sp>
      <p:pic>
        <p:nvPicPr>
          <p:cNvPr id="479" name="Google Shape;479;g2ec2623235a_0_3067"/>
          <p:cNvPicPr preferRelativeResize="0"/>
          <p:nvPr/>
        </p:nvPicPr>
        <p:blipFill rotWithShape="1">
          <a:blip r:embed="rId3">
            <a:alphaModFix/>
          </a:blip>
          <a:srcRect b="0" l="0" r="0" t="0"/>
          <a:stretch/>
        </p:blipFill>
        <p:spPr>
          <a:xfrm>
            <a:off x="948700" y="2933491"/>
            <a:ext cx="10033528" cy="24497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83" name="Shape 483"/>
        <p:cNvGrpSpPr/>
        <p:nvPr/>
      </p:nvGrpSpPr>
      <p:grpSpPr>
        <a:xfrm>
          <a:off x="0" y="0"/>
          <a:ext cx="0" cy="0"/>
          <a:chOff x="0" y="0"/>
          <a:chExt cx="0" cy="0"/>
        </a:xfrm>
      </p:grpSpPr>
      <p:sp>
        <p:nvSpPr>
          <p:cNvPr id="484" name="Google Shape;484;g2f8ab97d130_0_9"/>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5" name="Google Shape;485;g2f8ab97d130_0_9"/>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486" name="Google Shape;486;g2f8ab97d130_0_9"/>
          <p:cNvGrpSpPr/>
          <p:nvPr/>
        </p:nvGrpSpPr>
        <p:grpSpPr>
          <a:xfrm>
            <a:off x="8923273" y="3307226"/>
            <a:ext cx="2993544" cy="2620036"/>
            <a:chOff x="5259755" y="732779"/>
            <a:chExt cx="6557599" cy="5739400"/>
          </a:xfrm>
        </p:grpSpPr>
        <p:grpSp>
          <p:nvGrpSpPr>
            <p:cNvPr id="487" name="Google Shape;487;g2f8ab97d130_0_9"/>
            <p:cNvGrpSpPr/>
            <p:nvPr/>
          </p:nvGrpSpPr>
          <p:grpSpPr>
            <a:xfrm rot="-819746">
              <a:off x="7170208" y="1966798"/>
              <a:ext cx="818210" cy="1067032"/>
              <a:chOff x="7135192" y="1236172"/>
              <a:chExt cx="818214" cy="1067037"/>
            </a:xfrm>
          </p:grpSpPr>
          <p:sp>
            <p:nvSpPr>
              <p:cNvPr id="488" name="Google Shape;488;g2f8ab97d130_0_9"/>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489" name="Google Shape;489;g2f8ab97d130_0_9"/>
              <p:cNvGrpSpPr/>
              <p:nvPr/>
            </p:nvGrpSpPr>
            <p:grpSpPr>
              <a:xfrm>
                <a:off x="7135192" y="1625684"/>
                <a:ext cx="791271" cy="677525"/>
                <a:chOff x="1934025" y="1001650"/>
                <a:chExt cx="415300" cy="355600"/>
              </a:xfrm>
            </p:grpSpPr>
            <p:sp>
              <p:nvSpPr>
                <p:cNvPr id="490" name="Google Shape;490;g2f8ab97d130_0_9"/>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1" name="Google Shape;491;g2f8ab97d130_0_9"/>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2" name="Google Shape;492;g2f8ab97d130_0_9"/>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3" name="Google Shape;493;g2f8ab97d130_0_9"/>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494" name="Google Shape;494;g2f8ab97d130_0_9"/>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5" name="Google Shape;495;g2f8ab97d130_0_9"/>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496" name="Google Shape;496;g2f8ab97d130_0_9"/>
            <p:cNvGrpSpPr/>
            <p:nvPr/>
          </p:nvGrpSpPr>
          <p:grpSpPr>
            <a:xfrm rot="929101">
              <a:off x="10666777" y="845651"/>
              <a:ext cx="970514" cy="919313"/>
              <a:chOff x="2583100" y="2973775"/>
              <a:chExt cx="461550" cy="437200"/>
            </a:xfrm>
          </p:grpSpPr>
          <p:sp>
            <p:nvSpPr>
              <p:cNvPr id="497" name="Google Shape;497;g2f8ab97d130_0_9"/>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8" name="Google Shape;498;g2f8ab97d130_0_9"/>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99" name="Google Shape;499;g2f8ab97d130_0_9"/>
            <p:cNvGrpSpPr/>
            <p:nvPr/>
          </p:nvGrpSpPr>
          <p:grpSpPr>
            <a:xfrm>
              <a:off x="5259755" y="5850494"/>
              <a:ext cx="836142" cy="621685"/>
              <a:chOff x="5247525" y="3007275"/>
              <a:chExt cx="517575" cy="384825"/>
            </a:xfrm>
          </p:grpSpPr>
          <p:sp>
            <p:nvSpPr>
              <p:cNvPr id="500" name="Google Shape;500;g2f8ab97d130_0_9"/>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1" name="Google Shape;501;g2f8ab97d130_0_9"/>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02" name="Google Shape;502;g2f8ab97d130_0_9"/>
            <p:cNvGrpSpPr/>
            <p:nvPr/>
          </p:nvGrpSpPr>
          <p:grpSpPr>
            <a:xfrm rot="-995577">
              <a:off x="8647545" y="3714913"/>
              <a:ext cx="874251" cy="717776"/>
              <a:chOff x="2599525" y="3688600"/>
              <a:chExt cx="428675" cy="351950"/>
            </a:xfrm>
          </p:grpSpPr>
          <p:sp>
            <p:nvSpPr>
              <p:cNvPr id="503" name="Google Shape;503;g2f8ab97d130_0_9"/>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4" name="Google Shape;504;g2f8ab97d130_0_9"/>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5" name="Google Shape;505;g2f8ab97d130_0_9"/>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06" name="Google Shape;506;g2f8ab97d130_0_9"/>
            <p:cNvGrpSpPr/>
            <p:nvPr/>
          </p:nvGrpSpPr>
          <p:grpSpPr>
            <a:xfrm>
              <a:off x="10447748" y="3460898"/>
              <a:ext cx="688381" cy="688381"/>
              <a:chOff x="5941025" y="3634400"/>
              <a:chExt cx="467650" cy="467650"/>
            </a:xfrm>
          </p:grpSpPr>
          <p:sp>
            <p:nvSpPr>
              <p:cNvPr id="507" name="Google Shape;507;g2f8ab97d130_0_9"/>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8" name="Google Shape;508;g2f8ab97d130_0_9"/>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9" name="Google Shape;509;g2f8ab97d130_0_9"/>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0" name="Google Shape;510;g2f8ab97d130_0_9"/>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1" name="Google Shape;511;g2f8ab97d130_0_9"/>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2" name="Google Shape;512;g2f8ab97d130_0_9"/>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13" name="Google Shape;513;g2f8ab97d130_0_9"/>
            <p:cNvGrpSpPr/>
            <p:nvPr/>
          </p:nvGrpSpPr>
          <p:grpSpPr>
            <a:xfrm rot="-1150372">
              <a:off x="9034377" y="1570687"/>
              <a:ext cx="754925" cy="714869"/>
              <a:chOff x="5973900" y="318475"/>
              <a:chExt cx="401900" cy="380575"/>
            </a:xfrm>
          </p:grpSpPr>
          <p:sp>
            <p:nvSpPr>
              <p:cNvPr id="514" name="Google Shape;514;g2f8ab97d130_0_9"/>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5" name="Google Shape;515;g2f8ab97d130_0_9"/>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6" name="Google Shape;516;g2f8ab97d130_0_9"/>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7" name="Google Shape;517;g2f8ab97d130_0_9"/>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8" name="Google Shape;518;g2f8ab97d130_0_9"/>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9" name="Google Shape;519;g2f8ab97d130_0_9"/>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0" name="Google Shape;520;g2f8ab97d130_0_9"/>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1" name="Google Shape;521;g2f8ab97d130_0_9"/>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2" name="Google Shape;522;g2f8ab97d130_0_9"/>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3" name="Google Shape;523;g2f8ab97d130_0_9"/>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4" name="Google Shape;524;g2f8ab97d130_0_9"/>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5" name="Google Shape;525;g2f8ab97d130_0_9"/>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6" name="Google Shape;526;g2f8ab97d130_0_9"/>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7" name="Google Shape;527;g2f8ab97d130_0_9"/>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28" name="Google Shape;528;g2f8ab97d130_0_9"/>
            <p:cNvGrpSpPr/>
            <p:nvPr/>
          </p:nvGrpSpPr>
          <p:grpSpPr>
            <a:xfrm rot="-2485038">
              <a:off x="7686107" y="5449626"/>
              <a:ext cx="833851" cy="799886"/>
              <a:chOff x="5233525" y="4954450"/>
              <a:chExt cx="538275" cy="516350"/>
            </a:xfrm>
          </p:grpSpPr>
          <p:sp>
            <p:nvSpPr>
              <p:cNvPr id="529" name="Google Shape;529;g2f8ab97d130_0_9"/>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0" name="Google Shape;530;g2f8ab97d130_0_9"/>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1" name="Google Shape;531;g2f8ab97d130_0_9"/>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2" name="Google Shape;532;g2f8ab97d130_0_9"/>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3" name="Google Shape;533;g2f8ab97d130_0_9"/>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4" name="Google Shape;534;g2f8ab97d130_0_9"/>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5" name="Google Shape;535;g2f8ab97d130_0_9"/>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6" name="Google Shape;536;g2f8ab97d130_0_9"/>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7" name="Google Shape;537;g2f8ab97d130_0_9"/>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8" name="Google Shape;538;g2f8ab97d130_0_9"/>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9" name="Google Shape;539;g2f8ab97d130_0_9"/>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540" name="Google Shape;540;g2f8ab97d130_0_9"/>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Basic concept of Modularity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g2ec2623235a_0_119"/>
          <p:cNvPicPr preferRelativeResize="0"/>
          <p:nvPr/>
        </p:nvPicPr>
        <p:blipFill rotWithShape="1">
          <a:blip r:embed="rId3">
            <a:alphaModFix/>
          </a:blip>
          <a:srcRect b="0" l="0" r="0" t="0"/>
          <a:stretch/>
        </p:blipFill>
        <p:spPr>
          <a:xfrm>
            <a:off x="587205" y="756904"/>
            <a:ext cx="5508796" cy="5508796"/>
          </a:xfrm>
          <a:prstGeom prst="rect">
            <a:avLst/>
          </a:prstGeom>
          <a:noFill/>
          <a:ln>
            <a:noFill/>
          </a:ln>
        </p:spPr>
      </p:pic>
      <p:sp>
        <p:nvSpPr>
          <p:cNvPr id="109" name="Google Shape;109;g2ec2623235a_0_119"/>
          <p:cNvSpPr txBox="1"/>
          <p:nvPr>
            <p:ph type="title"/>
          </p:nvPr>
        </p:nvSpPr>
        <p:spPr>
          <a:xfrm>
            <a:off x="7220951" y="627065"/>
            <a:ext cx="407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Arial"/>
              <a:buNone/>
            </a:pPr>
            <a:r>
              <a:rPr lang="en-US">
                <a:solidFill>
                  <a:schemeClr val="lt1"/>
                </a:solidFill>
              </a:rPr>
              <a:t>Agenda</a:t>
            </a:r>
            <a:endParaRPr/>
          </a:p>
        </p:txBody>
      </p:sp>
      <p:sp>
        <p:nvSpPr>
          <p:cNvPr id="110" name="Google Shape;110;g2ec2623235a_0_119"/>
          <p:cNvSpPr txBox="1"/>
          <p:nvPr>
            <p:ph idx="1" type="body"/>
          </p:nvPr>
        </p:nvSpPr>
        <p:spPr>
          <a:xfrm>
            <a:off x="7220950" y="2102325"/>
            <a:ext cx="4073400" cy="4128600"/>
          </a:xfrm>
          <a:prstGeom prst="rect">
            <a:avLst/>
          </a:prstGeom>
          <a:noFill/>
          <a:ln>
            <a:noFill/>
          </a:ln>
        </p:spPr>
        <p:txBody>
          <a:bodyPr anchorCtr="0" anchor="t" bIns="45700" lIns="91425" spcFirstLastPara="1" rIns="91425" wrap="square" tIns="45700">
            <a:noAutofit/>
          </a:bodyPr>
          <a:lstStyle/>
          <a:p>
            <a:pPr indent="-330200" lvl="0" marL="457200" rtl="0" algn="l">
              <a:lnSpc>
                <a:spcPct val="90000"/>
              </a:lnSpc>
              <a:spcBef>
                <a:spcPts val="0"/>
              </a:spcBef>
              <a:spcAft>
                <a:spcPts val="0"/>
              </a:spcAft>
              <a:buClr>
                <a:schemeClr val="lt1"/>
              </a:buClr>
              <a:buSzPts val="1600"/>
              <a:buChar char="•"/>
            </a:pPr>
            <a:r>
              <a:rPr lang="en-US" sz="2600">
                <a:solidFill>
                  <a:schemeClr val="lt1"/>
                </a:solidFill>
              </a:rPr>
              <a:t>Introduction to Node.js</a:t>
            </a:r>
            <a:endParaRPr sz="2600">
              <a:solidFill>
                <a:schemeClr val="lt1"/>
              </a:solidFill>
            </a:endParaRPr>
          </a:p>
          <a:p>
            <a:pPr indent="-330200" lvl="0" marL="457200" rtl="0" algn="l">
              <a:lnSpc>
                <a:spcPct val="90000"/>
              </a:lnSpc>
              <a:spcBef>
                <a:spcPts val="0"/>
              </a:spcBef>
              <a:spcAft>
                <a:spcPts val="0"/>
              </a:spcAft>
              <a:buClr>
                <a:schemeClr val="lt1"/>
              </a:buClr>
              <a:buSzPts val="1600"/>
              <a:buChar char="•"/>
            </a:pPr>
            <a:r>
              <a:rPr lang="en-US" sz="2600">
                <a:solidFill>
                  <a:schemeClr val="lt1"/>
                </a:solidFill>
              </a:rPr>
              <a:t>Installation of Node.js environment</a:t>
            </a:r>
            <a:endParaRPr sz="2600">
              <a:solidFill>
                <a:schemeClr val="lt1"/>
              </a:solidFill>
            </a:endParaRPr>
          </a:p>
          <a:p>
            <a:pPr indent="-330200" lvl="0" marL="457200" rtl="0" algn="l">
              <a:lnSpc>
                <a:spcPct val="90000"/>
              </a:lnSpc>
              <a:spcBef>
                <a:spcPts val="0"/>
              </a:spcBef>
              <a:spcAft>
                <a:spcPts val="0"/>
              </a:spcAft>
              <a:buClr>
                <a:schemeClr val="lt1"/>
              </a:buClr>
              <a:buSzPts val="1600"/>
              <a:buChar char="•"/>
            </a:pPr>
            <a:r>
              <a:rPr lang="en-US" sz="2600">
                <a:solidFill>
                  <a:schemeClr val="lt1"/>
                </a:solidFill>
              </a:rPr>
              <a:t>Execute code in Node.js environment</a:t>
            </a:r>
            <a:endParaRPr sz="2600">
              <a:solidFill>
                <a:schemeClr val="lt1"/>
              </a:solidFill>
            </a:endParaRPr>
          </a:p>
          <a:p>
            <a:pPr indent="-330200" lvl="0" marL="457200" rtl="0" algn="l">
              <a:lnSpc>
                <a:spcPct val="90000"/>
              </a:lnSpc>
              <a:spcBef>
                <a:spcPts val="0"/>
              </a:spcBef>
              <a:spcAft>
                <a:spcPts val="0"/>
              </a:spcAft>
              <a:buClr>
                <a:schemeClr val="lt1"/>
              </a:buClr>
              <a:buSzPts val="1600"/>
              <a:buChar char="•"/>
            </a:pPr>
            <a:r>
              <a:rPr lang="en-US" sz="2600">
                <a:solidFill>
                  <a:schemeClr val="lt1"/>
                </a:solidFill>
              </a:rPr>
              <a:t>Http module</a:t>
            </a:r>
            <a:endParaRPr sz="2600">
              <a:solidFill>
                <a:schemeClr val="lt1"/>
              </a:solidFill>
            </a:endParaRPr>
          </a:p>
          <a:p>
            <a:pPr indent="-330200" lvl="0" marL="457200" rtl="0" algn="l">
              <a:lnSpc>
                <a:spcPct val="90000"/>
              </a:lnSpc>
              <a:spcBef>
                <a:spcPts val="0"/>
              </a:spcBef>
              <a:spcAft>
                <a:spcPts val="0"/>
              </a:spcAft>
              <a:buClr>
                <a:schemeClr val="lt1"/>
              </a:buClr>
              <a:buSzPts val="1600"/>
              <a:buChar char="•"/>
            </a:pPr>
            <a:r>
              <a:rPr lang="en-US" sz="2600">
                <a:solidFill>
                  <a:schemeClr val="lt1"/>
                </a:solidFill>
              </a:rPr>
              <a:t>Basic concept of modularity</a:t>
            </a:r>
            <a:endParaRPr sz="2600">
              <a:solidFill>
                <a:schemeClr val="lt1"/>
              </a:solidFill>
            </a:endParaRPr>
          </a:p>
          <a:p>
            <a:pPr indent="-330200" lvl="0" marL="457200" rtl="0" algn="l">
              <a:lnSpc>
                <a:spcPct val="90000"/>
              </a:lnSpc>
              <a:spcBef>
                <a:spcPts val="0"/>
              </a:spcBef>
              <a:spcAft>
                <a:spcPts val="0"/>
              </a:spcAft>
              <a:buClr>
                <a:schemeClr val="lt1"/>
              </a:buClr>
              <a:buSzPts val="1600"/>
              <a:buChar char="•"/>
            </a:pPr>
            <a:r>
              <a:rPr lang="en-US" sz="2600">
                <a:solidFill>
                  <a:schemeClr val="lt1"/>
                </a:solidFill>
              </a:rPr>
              <a:t>Modularization in Node.js</a:t>
            </a:r>
            <a:endParaRPr sz="2600">
              <a:solidFill>
                <a:schemeClr val="lt1"/>
              </a:solidFill>
            </a:endParaRPr>
          </a:p>
          <a:p>
            <a:pPr indent="-330200" lvl="0" marL="457200" rtl="0" algn="l">
              <a:lnSpc>
                <a:spcPct val="90000"/>
              </a:lnSpc>
              <a:spcBef>
                <a:spcPts val="0"/>
              </a:spcBef>
              <a:spcAft>
                <a:spcPts val="0"/>
              </a:spcAft>
              <a:buClr>
                <a:schemeClr val="lt1"/>
              </a:buClr>
              <a:buSzPts val="1600"/>
              <a:buChar char="•"/>
            </a:pPr>
            <a:r>
              <a:rPr lang="en-US" sz="2600">
                <a:solidFill>
                  <a:schemeClr val="lt1"/>
                </a:solidFill>
              </a:rPr>
              <a:t>NPM &amp; package</a:t>
            </a:r>
            <a:endParaRPr sz="2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g2f8ab97d130_0_69"/>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Basic concept of Modularity</a:t>
            </a:r>
            <a:endParaRPr/>
          </a:p>
        </p:txBody>
      </p:sp>
      <p:sp>
        <p:nvSpPr>
          <p:cNvPr id="546" name="Google Shape;546;g2f8ab97d130_0_69"/>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7" name="Google Shape;547;g2f8ab97d130_0_69"/>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What is modularity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548" name="Google Shape;548;g2f8ab97d130_0_69"/>
          <p:cNvSpPr txBox="1"/>
          <p:nvPr/>
        </p:nvSpPr>
        <p:spPr>
          <a:xfrm>
            <a:off x="848378" y="1989866"/>
            <a:ext cx="9624900" cy="73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Modularization refers to the process of dividing a system into several modules layer by layer from top to bottom when solving a complex problem. For the entire system, modules are units that can be combined, decomposed, and replaced.</a:t>
            </a:r>
            <a:endParaRPr b="0" i="0" sz="1700" u="none" cap="none" strike="noStrike">
              <a:solidFill>
                <a:schemeClr val="dk1"/>
              </a:solidFill>
              <a:latin typeface="Arial"/>
              <a:ea typeface="Arial"/>
              <a:cs typeface="Arial"/>
              <a:sym typeface="Arial"/>
            </a:endParaRPr>
          </a:p>
        </p:txBody>
      </p:sp>
      <p:pic>
        <p:nvPicPr>
          <p:cNvPr id="549" name="Google Shape;549;g2f8ab97d130_0_69"/>
          <p:cNvPicPr preferRelativeResize="0"/>
          <p:nvPr/>
        </p:nvPicPr>
        <p:blipFill rotWithShape="1">
          <a:blip r:embed="rId3">
            <a:alphaModFix/>
          </a:blip>
          <a:srcRect b="0" l="0" r="0" t="0"/>
          <a:stretch/>
        </p:blipFill>
        <p:spPr>
          <a:xfrm>
            <a:off x="1176052" y="3023628"/>
            <a:ext cx="4085996" cy="2765213"/>
          </a:xfrm>
          <a:prstGeom prst="rect">
            <a:avLst/>
          </a:prstGeom>
          <a:noFill/>
          <a:ln>
            <a:noFill/>
          </a:ln>
        </p:spPr>
      </p:pic>
      <p:pic>
        <p:nvPicPr>
          <p:cNvPr id="550" name="Google Shape;550;g2f8ab97d130_0_69"/>
          <p:cNvPicPr preferRelativeResize="0"/>
          <p:nvPr/>
        </p:nvPicPr>
        <p:blipFill rotWithShape="1">
          <a:blip r:embed="rId4">
            <a:alphaModFix/>
          </a:blip>
          <a:srcRect b="0" l="0" r="0" t="0"/>
          <a:stretch/>
        </p:blipFill>
        <p:spPr>
          <a:xfrm rot="-5400000">
            <a:off x="6702954" y="3195751"/>
            <a:ext cx="2694591" cy="235034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g2f8ab97d130_0_78"/>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Basic concept of Modularity</a:t>
            </a:r>
            <a:endParaRPr/>
          </a:p>
        </p:txBody>
      </p:sp>
      <p:sp>
        <p:nvSpPr>
          <p:cNvPr id="556" name="Google Shape;556;g2f8ab97d130_0_78"/>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7" name="Google Shape;557;g2f8ab97d130_0_78"/>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What is modularity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558" name="Google Shape;558;g2f8ab97d130_0_78"/>
          <p:cNvSpPr txBox="1"/>
          <p:nvPr/>
        </p:nvSpPr>
        <p:spPr>
          <a:xfrm>
            <a:off x="929850" y="2559100"/>
            <a:ext cx="10673700" cy="2996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Modularization refers to the process of dividing a system into several modules layer by layer from top to bottom when solving a complex problem. For the entire system, modules are units that can be combined, decomposed, and replaced. In the field of programming, modularity refers to following fixed rules and breaking down a large file into multiple independent and interdependent small modules.</a:t>
            </a:r>
            <a:endParaRPr b="0" i="0" sz="16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The benefits of modularizing and breaking down code:</a:t>
            </a:r>
            <a:endParaRPr b="0" i="0" sz="16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Improved code reusability</a:t>
            </a:r>
            <a:endParaRPr b="0" i="0" sz="16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Improved code maintainability</a:t>
            </a:r>
            <a:endParaRPr b="0" i="0" sz="16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Can achieve on-demand loading</a:t>
            </a:r>
            <a:endParaRPr b="0" i="0" sz="1600" u="none" cap="none" strike="noStrike">
              <a:solidFill>
                <a:srgbClr val="000000"/>
              </a:solidFill>
              <a:latin typeface="Arial"/>
              <a:ea typeface="Arial"/>
              <a:cs typeface="Arial"/>
              <a:sym typeface="Arial"/>
            </a:endParaRPr>
          </a:p>
        </p:txBody>
      </p:sp>
      <p:sp>
        <p:nvSpPr>
          <p:cNvPr id="559" name="Google Shape;559;g2f8ab97d130_0_78"/>
          <p:cNvSpPr txBox="1"/>
          <p:nvPr/>
        </p:nvSpPr>
        <p:spPr>
          <a:xfrm>
            <a:off x="862892" y="1948334"/>
            <a:ext cx="6488700" cy="3417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Modularization in the field of programming</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g2f8ab97d130_0_86"/>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Basic concept of Modularity</a:t>
            </a:r>
            <a:endParaRPr/>
          </a:p>
        </p:txBody>
      </p:sp>
      <p:sp>
        <p:nvSpPr>
          <p:cNvPr id="565" name="Google Shape;565;g2f8ab97d130_0_86"/>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6" name="Google Shape;566;g2f8ab97d130_0_86"/>
          <p:cNvSpPr txBox="1"/>
          <p:nvPr/>
        </p:nvSpPr>
        <p:spPr>
          <a:xfrm>
            <a:off x="944725" y="2173925"/>
            <a:ext cx="10510200" cy="3641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Modular specification refers to the rules that need to be followed when breaking down and combining code in a modular manner.</a:t>
            </a:r>
            <a:endParaRPr b="0" i="0" sz="16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For example:</a:t>
            </a:r>
            <a:endParaRPr b="0" i="0" sz="16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What syntax format to use to reference modules</a:t>
            </a:r>
            <a:endParaRPr b="0" i="0" sz="16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What syntax format is used in the module to expose members externally</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The benefits of modular specification</a:t>
            </a:r>
            <a:r>
              <a:rPr b="0" i="0" lang="en-US" sz="1600" u="none" cap="none" strike="noStrike">
                <a:solidFill>
                  <a:schemeClr val="dk1"/>
                </a:solidFill>
                <a:latin typeface="Arial"/>
                <a:ea typeface="Arial"/>
                <a:cs typeface="Arial"/>
                <a:sym typeface="Arial"/>
              </a:rPr>
              <a:t>: Everyone follows the same modular specification when writing code, reducing communication costs and greatly facilitating mutual calls between modules, benefiting both parties and oneself.</a:t>
            </a:r>
            <a:endParaRPr b="0" i="0" sz="1600" u="none" cap="none" strike="noStrike">
              <a:solidFill>
                <a:srgbClr val="000000"/>
              </a:solidFill>
              <a:latin typeface="Arial"/>
              <a:ea typeface="Arial"/>
              <a:cs typeface="Arial"/>
              <a:sym typeface="Arial"/>
            </a:endParaRPr>
          </a:p>
          <a:p>
            <a:pPr indent="-139700" lvl="0" marL="228600" marR="0" rtl="0" algn="l">
              <a:lnSpc>
                <a:spcPct val="15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sp>
        <p:nvSpPr>
          <p:cNvPr id="567" name="Google Shape;567;g2f8ab97d130_0_86"/>
          <p:cNvSpPr txBox="1"/>
          <p:nvPr/>
        </p:nvSpPr>
        <p:spPr>
          <a:xfrm>
            <a:off x="877767" y="1563150"/>
            <a:ext cx="6488700" cy="3417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Modularization in the field of programming</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1" name="Shape 571"/>
        <p:cNvGrpSpPr/>
        <p:nvPr/>
      </p:nvGrpSpPr>
      <p:grpSpPr>
        <a:xfrm>
          <a:off x="0" y="0"/>
          <a:ext cx="0" cy="0"/>
          <a:chOff x="0" y="0"/>
          <a:chExt cx="0" cy="0"/>
        </a:xfrm>
      </p:grpSpPr>
      <p:sp>
        <p:nvSpPr>
          <p:cNvPr id="572" name="Google Shape;572;g2f8ab97d130_0_93"/>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3" name="Google Shape;573;g2f8ab97d130_0_93"/>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574" name="Google Shape;574;g2f8ab97d130_0_93"/>
          <p:cNvGrpSpPr/>
          <p:nvPr/>
        </p:nvGrpSpPr>
        <p:grpSpPr>
          <a:xfrm>
            <a:off x="8923273" y="3307226"/>
            <a:ext cx="2993544" cy="2620036"/>
            <a:chOff x="5259755" y="732779"/>
            <a:chExt cx="6557599" cy="5739400"/>
          </a:xfrm>
        </p:grpSpPr>
        <p:grpSp>
          <p:nvGrpSpPr>
            <p:cNvPr id="575" name="Google Shape;575;g2f8ab97d130_0_93"/>
            <p:cNvGrpSpPr/>
            <p:nvPr/>
          </p:nvGrpSpPr>
          <p:grpSpPr>
            <a:xfrm rot="-819746">
              <a:off x="7170208" y="1966798"/>
              <a:ext cx="818210" cy="1067032"/>
              <a:chOff x="7135192" y="1236172"/>
              <a:chExt cx="818214" cy="1067037"/>
            </a:xfrm>
          </p:grpSpPr>
          <p:sp>
            <p:nvSpPr>
              <p:cNvPr id="576" name="Google Shape;576;g2f8ab97d130_0_93"/>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577" name="Google Shape;577;g2f8ab97d130_0_93"/>
              <p:cNvGrpSpPr/>
              <p:nvPr/>
            </p:nvGrpSpPr>
            <p:grpSpPr>
              <a:xfrm>
                <a:off x="7135192" y="1625684"/>
                <a:ext cx="791271" cy="677525"/>
                <a:chOff x="1934025" y="1001650"/>
                <a:chExt cx="415300" cy="355600"/>
              </a:xfrm>
            </p:grpSpPr>
            <p:sp>
              <p:nvSpPr>
                <p:cNvPr id="578" name="Google Shape;578;g2f8ab97d130_0_93"/>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9" name="Google Shape;579;g2f8ab97d130_0_93"/>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0" name="Google Shape;580;g2f8ab97d130_0_93"/>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1" name="Google Shape;581;g2f8ab97d130_0_93"/>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582" name="Google Shape;582;g2f8ab97d130_0_93"/>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3" name="Google Shape;583;g2f8ab97d130_0_93"/>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584" name="Google Shape;584;g2f8ab97d130_0_93"/>
            <p:cNvGrpSpPr/>
            <p:nvPr/>
          </p:nvGrpSpPr>
          <p:grpSpPr>
            <a:xfrm rot="929101">
              <a:off x="10666777" y="845651"/>
              <a:ext cx="970514" cy="919313"/>
              <a:chOff x="2583100" y="2973775"/>
              <a:chExt cx="461550" cy="437200"/>
            </a:xfrm>
          </p:grpSpPr>
          <p:sp>
            <p:nvSpPr>
              <p:cNvPr id="585" name="Google Shape;585;g2f8ab97d130_0_93"/>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6" name="Google Shape;586;g2f8ab97d130_0_93"/>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87" name="Google Shape;587;g2f8ab97d130_0_93"/>
            <p:cNvGrpSpPr/>
            <p:nvPr/>
          </p:nvGrpSpPr>
          <p:grpSpPr>
            <a:xfrm>
              <a:off x="5259755" y="5850494"/>
              <a:ext cx="836142" cy="621685"/>
              <a:chOff x="5247525" y="3007275"/>
              <a:chExt cx="517575" cy="384825"/>
            </a:xfrm>
          </p:grpSpPr>
          <p:sp>
            <p:nvSpPr>
              <p:cNvPr id="588" name="Google Shape;588;g2f8ab97d130_0_9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9" name="Google Shape;589;g2f8ab97d130_0_9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90" name="Google Shape;590;g2f8ab97d130_0_93"/>
            <p:cNvGrpSpPr/>
            <p:nvPr/>
          </p:nvGrpSpPr>
          <p:grpSpPr>
            <a:xfrm rot="-995577">
              <a:off x="8647545" y="3714913"/>
              <a:ext cx="874251" cy="717776"/>
              <a:chOff x="2599525" y="3688600"/>
              <a:chExt cx="428675" cy="351950"/>
            </a:xfrm>
          </p:grpSpPr>
          <p:sp>
            <p:nvSpPr>
              <p:cNvPr id="591" name="Google Shape;591;g2f8ab97d130_0_93"/>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2" name="Google Shape;592;g2f8ab97d130_0_93"/>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3" name="Google Shape;593;g2f8ab97d130_0_93"/>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94" name="Google Shape;594;g2f8ab97d130_0_93"/>
            <p:cNvGrpSpPr/>
            <p:nvPr/>
          </p:nvGrpSpPr>
          <p:grpSpPr>
            <a:xfrm>
              <a:off x="10447748" y="3460898"/>
              <a:ext cx="688381" cy="688381"/>
              <a:chOff x="5941025" y="3634400"/>
              <a:chExt cx="467650" cy="467650"/>
            </a:xfrm>
          </p:grpSpPr>
          <p:sp>
            <p:nvSpPr>
              <p:cNvPr id="595" name="Google Shape;595;g2f8ab97d130_0_93"/>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6" name="Google Shape;596;g2f8ab97d130_0_93"/>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7" name="Google Shape;597;g2f8ab97d130_0_93"/>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8" name="Google Shape;598;g2f8ab97d130_0_93"/>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9" name="Google Shape;599;g2f8ab97d130_0_93"/>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0" name="Google Shape;600;g2f8ab97d130_0_93"/>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01" name="Google Shape;601;g2f8ab97d130_0_93"/>
            <p:cNvGrpSpPr/>
            <p:nvPr/>
          </p:nvGrpSpPr>
          <p:grpSpPr>
            <a:xfrm rot="-1150372">
              <a:off x="9034377" y="1570687"/>
              <a:ext cx="754925" cy="714869"/>
              <a:chOff x="5973900" y="318475"/>
              <a:chExt cx="401900" cy="380575"/>
            </a:xfrm>
          </p:grpSpPr>
          <p:sp>
            <p:nvSpPr>
              <p:cNvPr id="602" name="Google Shape;602;g2f8ab97d130_0_93"/>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3" name="Google Shape;603;g2f8ab97d130_0_93"/>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4" name="Google Shape;604;g2f8ab97d130_0_93"/>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5" name="Google Shape;605;g2f8ab97d130_0_93"/>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6" name="Google Shape;606;g2f8ab97d130_0_93"/>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7" name="Google Shape;607;g2f8ab97d130_0_93"/>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8" name="Google Shape;608;g2f8ab97d130_0_93"/>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9" name="Google Shape;609;g2f8ab97d130_0_93"/>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10" name="Google Shape;610;g2f8ab97d130_0_93"/>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11" name="Google Shape;611;g2f8ab97d130_0_93"/>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12" name="Google Shape;612;g2f8ab97d130_0_93"/>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13" name="Google Shape;613;g2f8ab97d130_0_93"/>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14" name="Google Shape;614;g2f8ab97d130_0_93"/>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15" name="Google Shape;615;g2f8ab97d130_0_93"/>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16" name="Google Shape;616;g2f8ab97d130_0_93"/>
            <p:cNvGrpSpPr/>
            <p:nvPr/>
          </p:nvGrpSpPr>
          <p:grpSpPr>
            <a:xfrm rot="-2485038">
              <a:off x="7686107" y="5449626"/>
              <a:ext cx="833851" cy="799886"/>
              <a:chOff x="5233525" y="4954450"/>
              <a:chExt cx="538275" cy="516350"/>
            </a:xfrm>
          </p:grpSpPr>
          <p:sp>
            <p:nvSpPr>
              <p:cNvPr id="617" name="Google Shape;617;g2f8ab97d130_0_93"/>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18" name="Google Shape;618;g2f8ab97d130_0_93"/>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19" name="Google Shape;619;g2f8ab97d130_0_93"/>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0" name="Google Shape;620;g2f8ab97d130_0_93"/>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1" name="Google Shape;621;g2f8ab97d130_0_93"/>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2" name="Google Shape;622;g2f8ab97d130_0_93"/>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3" name="Google Shape;623;g2f8ab97d130_0_93"/>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4" name="Google Shape;624;g2f8ab97d130_0_93"/>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5" name="Google Shape;625;g2f8ab97d130_0_93"/>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6" name="Google Shape;626;g2f8ab97d130_0_93"/>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7" name="Google Shape;627;g2f8ab97d130_0_93"/>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628" name="Google Shape;628;g2f8ab97d130_0_93"/>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Modularization in Node.js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g2f8ab97d130_0_153"/>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Modularization in Node.js</a:t>
            </a:r>
            <a:endParaRPr/>
          </a:p>
        </p:txBody>
      </p:sp>
      <p:sp>
        <p:nvSpPr>
          <p:cNvPr id="634" name="Google Shape;634;g2f8ab97d130_0_153"/>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5" name="Google Shape;635;g2f8ab97d130_0_153"/>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Classification of modules in Node.js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636" name="Google Shape;636;g2f8ab97d130_0_153"/>
          <p:cNvSpPr txBox="1"/>
          <p:nvPr/>
        </p:nvSpPr>
        <p:spPr>
          <a:xfrm>
            <a:off x="920805" y="2332762"/>
            <a:ext cx="9624900" cy="29727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According to the different sources of modules in Node.js, modules are divided into three categories:</a:t>
            </a:r>
            <a:endParaRPr b="0" i="0" sz="18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Arial"/>
                <a:ea typeface="Arial"/>
                <a:cs typeface="Arial"/>
                <a:sym typeface="Arial"/>
              </a:rPr>
              <a:t>Built in modules (Built in modules are provided by Node.js, such as fs, path, http, etc.)</a:t>
            </a:r>
            <a:endParaRPr b="0" i="0" sz="18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Arial"/>
                <a:ea typeface="Arial"/>
                <a:cs typeface="Arial"/>
                <a:sym typeface="Arial"/>
              </a:rPr>
              <a:t>Custom Module (Each. js file created by the user is a custom module)</a:t>
            </a:r>
            <a:endParaRPr b="0" i="0" sz="18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Arial"/>
                <a:ea typeface="Arial"/>
                <a:cs typeface="Arial"/>
                <a:sym typeface="Arial"/>
              </a:rPr>
              <a:t>Third party module (a module developed by a third party, not an official built-in module or a user-defined module, which needs to be downloaded before use)</a:t>
            </a:r>
            <a:endParaRPr b="0" i="0" sz="1800" u="none" cap="none" strike="noStrike">
              <a:solidFill>
                <a:srgbClr val="000000"/>
              </a:solidFill>
              <a:latin typeface="Arial"/>
              <a:ea typeface="Arial"/>
              <a:cs typeface="Arial"/>
              <a:sym typeface="Arial"/>
            </a:endParaRPr>
          </a:p>
          <a:p>
            <a:pPr indent="-139700" lvl="0" marL="228600" marR="0" rtl="0" algn="l">
              <a:lnSpc>
                <a:spcPct val="150000"/>
              </a:lnSpc>
              <a:spcBef>
                <a:spcPts val="0"/>
              </a:spcBef>
              <a:spcAft>
                <a:spcPts val="0"/>
              </a:spcAft>
              <a:buClr>
                <a:srgbClr val="000000"/>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g2f8ab97d130_0_160"/>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Modularization in Node.js</a:t>
            </a:r>
            <a:endParaRPr/>
          </a:p>
        </p:txBody>
      </p:sp>
      <p:sp>
        <p:nvSpPr>
          <p:cNvPr id="642" name="Google Shape;642;g2f8ab97d130_0_160"/>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3" name="Google Shape;643;g2f8ab97d130_0_160"/>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Load Module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644" name="Google Shape;644;g2f8ab97d130_0_160"/>
          <p:cNvSpPr txBox="1"/>
          <p:nvPr/>
        </p:nvSpPr>
        <p:spPr>
          <a:xfrm>
            <a:off x="920805" y="2332762"/>
            <a:ext cx="9624900" cy="2972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By using the powerful require method, it is possible to load the required built-in modules, user-defined modules, and third-party modules for use. For example:</a:t>
            </a:r>
            <a:endParaRPr b="0" i="0" sz="1800" u="none" cap="none" strike="noStrike">
              <a:solidFill>
                <a:srgbClr val="000000"/>
              </a:solidFill>
              <a:latin typeface="Arial"/>
              <a:ea typeface="Arial"/>
              <a:cs typeface="Arial"/>
              <a:sym typeface="Arial"/>
            </a:endParaRPr>
          </a:p>
        </p:txBody>
      </p:sp>
      <p:pic>
        <p:nvPicPr>
          <p:cNvPr id="645" name="Google Shape;645;g2f8ab97d130_0_160"/>
          <p:cNvPicPr preferRelativeResize="0"/>
          <p:nvPr/>
        </p:nvPicPr>
        <p:blipFill rotWithShape="1">
          <a:blip r:embed="rId3">
            <a:alphaModFix/>
          </a:blip>
          <a:srcRect b="0" l="0" r="0" t="0"/>
          <a:stretch/>
        </p:blipFill>
        <p:spPr>
          <a:xfrm>
            <a:off x="1323975" y="3819046"/>
            <a:ext cx="9544050" cy="1085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g2f8ab97d130_0_168"/>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Modularization in Node.js</a:t>
            </a:r>
            <a:endParaRPr/>
          </a:p>
        </p:txBody>
      </p:sp>
      <p:sp>
        <p:nvSpPr>
          <p:cNvPr id="651" name="Google Shape;651;g2f8ab97d130_0_168"/>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2" name="Google Shape;652;g2f8ab97d130_0_168"/>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Module scope in Node.js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653" name="Google Shape;653;g2f8ab97d130_0_168"/>
          <p:cNvSpPr txBox="1"/>
          <p:nvPr/>
        </p:nvSpPr>
        <p:spPr>
          <a:xfrm>
            <a:off x="848378" y="2420948"/>
            <a:ext cx="9624900" cy="870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Similar to function scope, variables, methods, and other members defined in a custom module can only be accessed within the current module. This module level access restriction is called module scope.</a:t>
            </a:r>
            <a:endParaRPr b="0" i="0" sz="1600" u="none" cap="none" strike="noStrike">
              <a:solidFill>
                <a:srgbClr val="000000"/>
              </a:solidFill>
              <a:latin typeface="Arial"/>
              <a:ea typeface="Arial"/>
              <a:cs typeface="Arial"/>
              <a:sym typeface="Arial"/>
            </a:endParaRPr>
          </a:p>
        </p:txBody>
      </p:sp>
      <p:sp>
        <p:nvSpPr>
          <p:cNvPr id="654" name="Google Shape;654;g2f8ab97d130_0_168"/>
          <p:cNvSpPr txBox="1"/>
          <p:nvPr/>
        </p:nvSpPr>
        <p:spPr>
          <a:xfrm>
            <a:off x="862892" y="1948334"/>
            <a:ext cx="6488700" cy="3141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What is module scope</a:t>
            </a:r>
            <a:endParaRPr b="1" i="0" sz="1600" u="none" cap="none" strike="noStrike">
              <a:solidFill>
                <a:schemeClr val="dk1"/>
              </a:solidFill>
              <a:latin typeface="Arial"/>
              <a:ea typeface="Arial"/>
              <a:cs typeface="Arial"/>
              <a:sym typeface="Arial"/>
            </a:endParaRPr>
          </a:p>
        </p:txBody>
      </p:sp>
      <p:sp>
        <p:nvSpPr>
          <p:cNvPr id="655" name="Google Shape;655;g2f8ab97d130_0_168"/>
          <p:cNvSpPr txBox="1"/>
          <p:nvPr/>
        </p:nvSpPr>
        <p:spPr>
          <a:xfrm>
            <a:off x="862892" y="4294067"/>
            <a:ext cx="9624900" cy="364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Preventing global variable contamination issues</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656" name="Google Shape;656;g2f8ab97d130_0_168"/>
          <p:cNvSpPr txBox="1"/>
          <p:nvPr/>
        </p:nvSpPr>
        <p:spPr>
          <a:xfrm>
            <a:off x="877407" y="3856595"/>
            <a:ext cx="6488700" cy="3141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The benefits of module scope</a:t>
            </a:r>
            <a:endParaRPr b="1" i="0" sz="16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g2f8ab97d130_0_178"/>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Modularization in Node.js</a:t>
            </a:r>
            <a:endParaRPr/>
          </a:p>
        </p:txBody>
      </p:sp>
      <p:sp>
        <p:nvSpPr>
          <p:cNvPr id="662" name="Google Shape;662;g2f8ab97d130_0_178"/>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3" name="Google Shape;663;g2f8ab97d130_0_178"/>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Share members in the scope of the module externally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664" name="Google Shape;664;g2f8ab97d130_0_178"/>
          <p:cNvSpPr txBox="1"/>
          <p:nvPr/>
        </p:nvSpPr>
        <p:spPr>
          <a:xfrm>
            <a:off x="862892" y="2416233"/>
            <a:ext cx="9624900" cy="870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In each js custom module, there is a module object that stores information related to the current module, printed as follows:</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665" name="Google Shape;665;g2f8ab97d130_0_178"/>
          <p:cNvSpPr txBox="1"/>
          <p:nvPr/>
        </p:nvSpPr>
        <p:spPr>
          <a:xfrm>
            <a:off x="862892" y="1948334"/>
            <a:ext cx="6488700" cy="3141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module object</a:t>
            </a:r>
            <a:endParaRPr b="1" i="0" sz="1600" u="none" cap="none" strike="noStrike">
              <a:solidFill>
                <a:schemeClr val="dk1"/>
              </a:solidFill>
              <a:latin typeface="Arial"/>
              <a:ea typeface="Arial"/>
              <a:cs typeface="Arial"/>
              <a:sym typeface="Arial"/>
            </a:endParaRPr>
          </a:p>
        </p:txBody>
      </p:sp>
      <p:pic>
        <p:nvPicPr>
          <p:cNvPr id="666" name="Google Shape;666;g2f8ab97d130_0_178"/>
          <p:cNvPicPr preferRelativeResize="0"/>
          <p:nvPr/>
        </p:nvPicPr>
        <p:blipFill rotWithShape="1">
          <a:blip r:embed="rId3">
            <a:alphaModFix/>
          </a:blip>
          <a:srcRect b="0" l="0" r="0" t="0"/>
          <a:stretch/>
        </p:blipFill>
        <p:spPr>
          <a:xfrm>
            <a:off x="2646667" y="3345316"/>
            <a:ext cx="5913121" cy="25408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g2f8ab97d130_0_187"/>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Modularization in Node.js</a:t>
            </a:r>
            <a:endParaRPr/>
          </a:p>
        </p:txBody>
      </p:sp>
      <p:sp>
        <p:nvSpPr>
          <p:cNvPr id="672" name="Google Shape;672;g2f8ab97d130_0_187"/>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3" name="Google Shape;673;g2f8ab97d130_0_187"/>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Share members in the scope of the module externally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674" name="Google Shape;674;g2f8ab97d130_0_187"/>
          <p:cNvSpPr txBox="1"/>
          <p:nvPr/>
        </p:nvSpPr>
        <p:spPr>
          <a:xfrm>
            <a:off x="929850" y="2399000"/>
            <a:ext cx="10014600" cy="1179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In custom modules, the module.exports object can be used to share the members within the module for external use.</a:t>
            </a:r>
            <a:r>
              <a:rPr b="0" i="0" lang="en-US" sz="1600" u="none" cap="none" strike="noStrike">
                <a:solidFill>
                  <a:srgbClr val="000000"/>
                </a:solidFill>
                <a:latin typeface="Arial"/>
                <a:ea typeface="Arial"/>
                <a:cs typeface="Arial"/>
                <a:sym typeface="Arial"/>
              </a:rPr>
              <a:t> </a:t>
            </a:r>
            <a:r>
              <a:rPr b="0" i="0" lang="en-US" sz="1600" u="none" cap="none" strike="noStrike">
                <a:solidFill>
                  <a:schemeClr val="dk1"/>
                </a:solidFill>
                <a:latin typeface="Arial"/>
                <a:ea typeface="Arial"/>
                <a:cs typeface="Arial"/>
                <a:sym typeface="Arial"/>
              </a:rPr>
              <a:t>When importing custom modules using the request() method, the object pointed to by module. exports is obtained.</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sp>
        <p:nvSpPr>
          <p:cNvPr id="675" name="Google Shape;675;g2f8ab97d130_0_187"/>
          <p:cNvSpPr txBox="1"/>
          <p:nvPr/>
        </p:nvSpPr>
        <p:spPr>
          <a:xfrm>
            <a:off x="862892" y="1948334"/>
            <a:ext cx="6488700" cy="3141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module.exports object</a:t>
            </a:r>
            <a:endParaRPr b="1" i="0" sz="1600" u="none" cap="none" strike="noStrike">
              <a:solidFill>
                <a:schemeClr val="dk1"/>
              </a:solidFill>
              <a:latin typeface="Arial"/>
              <a:ea typeface="Arial"/>
              <a:cs typeface="Arial"/>
              <a:sym typeface="Arial"/>
            </a:endParaRPr>
          </a:p>
        </p:txBody>
      </p:sp>
      <p:sp>
        <p:nvSpPr>
          <p:cNvPr id="676" name="Google Shape;676;g2f8ab97d130_0_187"/>
          <p:cNvSpPr txBox="1"/>
          <p:nvPr/>
        </p:nvSpPr>
        <p:spPr>
          <a:xfrm>
            <a:off x="848378" y="3694439"/>
            <a:ext cx="6488700" cy="3141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Notes when sharing members</a:t>
            </a:r>
            <a:endParaRPr b="1" i="0" sz="1600" u="none" cap="none" strike="noStrike">
              <a:solidFill>
                <a:schemeClr val="dk1"/>
              </a:solidFill>
              <a:latin typeface="Arial"/>
              <a:ea typeface="Arial"/>
              <a:cs typeface="Arial"/>
              <a:sym typeface="Arial"/>
            </a:endParaRPr>
          </a:p>
        </p:txBody>
      </p:sp>
      <p:sp>
        <p:nvSpPr>
          <p:cNvPr id="677" name="Google Shape;677;g2f8ab97d130_0_187"/>
          <p:cNvSpPr txBox="1"/>
          <p:nvPr/>
        </p:nvSpPr>
        <p:spPr>
          <a:xfrm>
            <a:off x="929858" y="4136887"/>
            <a:ext cx="9624900" cy="870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When using the request() method to import a module, the result of the import is always based on the object pointed to by module.exports.</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1" name="Shape 681"/>
        <p:cNvGrpSpPr/>
        <p:nvPr/>
      </p:nvGrpSpPr>
      <p:grpSpPr>
        <a:xfrm>
          <a:off x="0" y="0"/>
          <a:ext cx="0" cy="0"/>
          <a:chOff x="0" y="0"/>
          <a:chExt cx="0" cy="0"/>
        </a:xfrm>
      </p:grpSpPr>
      <p:sp>
        <p:nvSpPr>
          <p:cNvPr id="682" name="Google Shape;682;g2f8ab97d130_0_197"/>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3" name="Google Shape;683;g2f8ab97d130_0_197"/>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684" name="Google Shape;684;g2f8ab97d130_0_197"/>
          <p:cNvGrpSpPr/>
          <p:nvPr/>
        </p:nvGrpSpPr>
        <p:grpSpPr>
          <a:xfrm>
            <a:off x="8923273" y="3307226"/>
            <a:ext cx="2993544" cy="2620036"/>
            <a:chOff x="5259755" y="732779"/>
            <a:chExt cx="6557599" cy="5739400"/>
          </a:xfrm>
        </p:grpSpPr>
        <p:grpSp>
          <p:nvGrpSpPr>
            <p:cNvPr id="685" name="Google Shape;685;g2f8ab97d130_0_197"/>
            <p:cNvGrpSpPr/>
            <p:nvPr/>
          </p:nvGrpSpPr>
          <p:grpSpPr>
            <a:xfrm rot="-819746">
              <a:off x="7170208" y="1966798"/>
              <a:ext cx="818210" cy="1067032"/>
              <a:chOff x="7135192" y="1236172"/>
              <a:chExt cx="818214" cy="1067037"/>
            </a:xfrm>
          </p:grpSpPr>
          <p:sp>
            <p:nvSpPr>
              <p:cNvPr id="686" name="Google Shape;686;g2f8ab97d130_0_197"/>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687" name="Google Shape;687;g2f8ab97d130_0_197"/>
              <p:cNvGrpSpPr/>
              <p:nvPr/>
            </p:nvGrpSpPr>
            <p:grpSpPr>
              <a:xfrm>
                <a:off x="7135192" y="1625684"/>
                <a:ext cx="791271" cy="677525"/>
                <a:chOff x="1934025" y="1001650"/>
                <a:chExt cx="415300" cy="355600"/>
              </a:xfrm>
            </p:grpSpPr>
            <p:sp>
              <p:nvSpPr>
                <p:cNvPr id="688" name="Google Shape;688;g2f8ab97d130_0_197"/>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89" name="Google Shape;689;g2f8ab97d130_0_197"/>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0" name="Google Shape;690;g2f8ab97d130_0_197"/>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1" name="Google Shape;691;g2f8ab97d130_0_197"/>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692" name="Google Shape;692;g2f8ab97d130_0_197"/>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3" name="Google Shape;693;g2f8ab97d130_0_197"/>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694" name="Google Shape;694;g2f8ab97d130_0_197"/>
            <p:cNvGrpSpPr/>
            <p:nvPr/>
          </p:nvGrpSpPr>
          <p:grpSpPr>
            <a:xfrm rot="929101">
              <a:off x="10666777" y="845651"/>
              <a:ext cx="970514" cy="919313"/>
              <a:chOff x="2583100" y="2973775"/>
              <a:chExt cx="461550" cy="437200"/>
            </a:xfrm>
          </p:grpSpPr>
          <p:sp>
            <p:nvSpPr>
              <p:cNvPr id="695" name="Google Shape;695;g2f8ab97d130_0_197"/>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6" name="Google Shape;696;g2f8ab97d130_0_197"/>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97" name="Google Shape;697;g2f8ab97d130_0_197"/>
            <p:cNvGrpSpPr/>
            <p:nvPr/>
          </p:nvGrpSpPr>
          <p:grpSpPr>
            <a:xfrm>
              <a:off x="5259755" y="5850494"/>
              <a:ext cx="836142" cy="621685"/>
              <a:chOff x="5247525" y="3007275"/>
              <a:chExt cx="517575" cy="384825"/>
            </a:xfrm>
          </p:grpSpPr>
          <p:sp>
            <p:nvSpPr>
              <p:cNvPr id="698" name="Google Shape;698;g2f8ab97d130_0_197"/>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9" name="Google Shape;699;g2f8ab97d130_0_197"/>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00" name="Google Shape;700;g2f8ab97d130_0_197"/>
            <p:cNvGrpSpPr/>
            <p:nvPr/>
          </p:nvGrpSpPr>
          <p:grpSpPr>
            <a:xfrm rot="-995577">
              <a:off x="8647545" y="3714913"/>
              <a:ext cx="874251" cy="717776"/>
              <a:chOff x="2599525" y="3688600"/>
              <a:chExt cx="428675" cy="351950"/>
            </a:xfrm>
          </p:grpSpPr>
          <p:sp>
            <p:nvSpPr>
              <p:cNvPr id="701" name="Google Shape;701;g2f8ab97d130_0_197"/>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2" name="Google Shape;702;g2f8ab97d130_0_197"/>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3" name="Google Shape;703;g2f8ab97d130_0_197"/>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04" name="Google Shape;704;g2f8ab97d130_0_197"/>
            <p:cNvGrpSpPr/>
            <p:nvPr/>
          </p:nvGrpSpPr>
          <p:grpSpPr>
            <a:xfrm>
              <a:off x="10447748" y="3460898"/>
              <a:ext cx="688381" cy="688381"/>
              <a:chOff x="5941025" y="3634400"/>
              <a:chExt cx="467650" cy="467650"/>
            </a:xfrm>
          </p:grpSpPr>
          <p:sp>
            <p:nvSpPr>
              <p:cNvPr id="705" name="Google Shape;705;g2f8ab97d130_0_197"/>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6" name="Google Shape;706;g2f8ab97d130_0_197"/>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7" name="Google Shape;707;g2f8ab97d130_0_197"/>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8" name="Google Shape;708;g2f8ab97d130_0_197"/>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9" name="Google Shape;709;g2f8ab97d130_0_197"/>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0" name="Google Shape;710;g2f8ab97d130_0_197"/>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11" name="Google Shape;711;g2f8ab97d130_0_197"/>
            <p:cNvGrpSpPr/>
            <p:nvPr/>
          </p:nvGrpSpPr>
          <p:grpSpPr>
            <a:xfrm rot="-1150372">
              <a:off x="9034377" y="1570687"/>
              <a:ext cx="754925" cy="714869"/>
              <a:chOff x="5973900" y="318475"/>
              <a:chExt cx="401900" cy="380575"/>
            </a:xfrm>
          </p:grpSpPr>
          <p:sp>
            <p:nvSpPr>
              <p:cNvPr id="712" name="Google Shape;712;g2f8ab97d130_0_197"/>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3" name="Google Shape;713;g2f8ab97d130_0_197"/>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4" name="Google Shape;714;g2f8ab97d130_0_197"/>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5" name="Google Shape;715;g2f8ab97d130_0_197"/>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6" name="Google Shape;716;g2f8ab97d130_0_197"/>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7" name="Google Shape;717;g2f8ab97d130_0_197"/>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8" name="Google Shape;718;g2f8ab97d130_0_197"/>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9" name="Google Shape;719;g2f8ab97d130_0_197"/>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0" name="Google Shape;720;g2f8ab97d130_0_197"/>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1" name="Google Shape;721;g2f8ab97d130_0_197"/>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2" name="Google Shape;722;g2f8ab97d130_0_197"/>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3" name="Google Shape;723;g2f8ab97d130_0_197"/>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4" name="Google Shape;724;g2f8ab97d130_0_197"/>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5" name="Google Shape;725;g2f8ab97d130_0_197"/>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26" name="Google Shape;726;g2f8ab97d130_0_197"/>
            <p:cNvGrpSpPr/>
            <p:nvPr/>
          </p:nvGrpSpPr>
          <p:grpSpPr>
            <a:xfrm rot="-2485038">
              <a:off x="7686107" y="5449626"/>
              <a:ext cx="833851" cy="799886"/>
              <a:chOff x="5233525" y="4954450"/>
              <a:chExt cx="538275" cy="516350"/>
            </a:xfrm>
          </p:grpSpPr>
          <p:sp>
            <p:nvSpPr>
              <p:cNvPr id="727" name="Google Shape;727;g2f8ab97d130_0_197"/>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8" name="Google Shape;728;g2f8ab97d130_0_197"/>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9" name="Google Shape;729;g2f8ab97d130_0_197"/>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0" name="Google Shape;730;g2f8ab97d130_0_197"/>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1" name="Google Shape;731;g2f8ab97d130_0_197"/>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2" name="Google Shape;732;g2f8ab97d130_0_197"/>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3" name="Google Shape;733;g2f8ab97d130_0_197"/>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4" name="Google Shape;734;g2f8ab97d130_0_197"/>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5" name="Google Shape;735;g2f8ab97d130_0_197"/>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6" name="Google Shape;736;g2f8ab97d130_0_197"/>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7" name="Google Shape;737;g2f8ab97d130_0_197"/>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738" name="Google Shape;738;g2f8ab97d130_0_197"/>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NPM &amp; package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4" name="Shape 114"/>
        <p:cNvGrpSpPr/>
        <p:nvPr/>
      </p:nvGrpSpPr>
      <p:grpSpPr>
        <a:xfrm>
          <a:off x="0" y="0"/>
          <a:ext cx="0" cy="0"/>
          <a:chOff x="0" y="0"/>
          <a:chExt cx="0" cy="0"/>
        </a:xfrm>
      </p:grpSpPr>
      <p:sp>
        <p:nvSpPr>
          <p:cNvPr id="115" name="Google Shape;115;g2ec2623235a_0_549"/>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g2ec2623235a_0_549"/>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17" name="Google Shape;117;g2ec2623235a_0_549"/>
          <p:cNvGrpSpPr/>
          <p:nvPr/>
        </p:nvGrpSpPr>
        <p:grpSpPr>
          <a:xfrm>
            <a:off x="8923271" y="3307226"/>
            <a:ext cx="2993546" cy="2620037"/>
            <a:chOff x="5259751" y="732779"/>
            <a:chExt cx="6557604" cy="5739402"/>
          </a:xfrm>
        </p:grpSpPr>
        <p:grpSp>
          <p:nvGrpSpPr>
            <p:cNvPr id="118" name="Google Shape;118;g2ec2623235a_0_549"/>
            <p:cNvGrpSpPr/>
            <p:nvPr/>
          </p:nvGrpSpPr>
          <p:grpSpPr>
            <a:xfrm rot="-819746">
              <a:off x="7170212" y="1966797"/>
              <a:ext cx="818211" cy="1067034"/>
              <a:chOff x="7135192" y="1236172"/>
              <a:chExt cx="818214" cy="1067038"/>
            </a:xfrm>
          </p:grpSpPr>
          <p:sp>
            <p:nvSpPr>
              <p:cNvPr id="119" name="Google Shape;119;g2ec2623235a_0_549"/>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0" name="Google Shape;120;g2ec2623235a_0_549"/>
              <p:cNvGrpSpPr/>
              <p:nvPr/>
            </p:nvGrpSpPr>
            <p:grpSpPr>
              <a:xfrm>
                <a:off x="7135192" y="1625685"/>
                <a:ext cx="791271" cy="677525"/>
                <a:chOff x="1934025" y="1001650"/>
                <a:chExt cx="415300" cy="355600"/>
              </a:xfrm>
            </p:grpSpPr>
            <p:sp>
              <p:nvSpPr>
                <p:cNvPr id="121" name="Google Shape;121;g2ec2623235a_0_549"/>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2" name="Google Shape;122;g2ec2623235a_0_549"/>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3" name="Google Shape;123;g2ec2623235a_0_549"/>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 name="Google Shape;124;g2ec2623235a_0_549"/>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25" name="Google Shape;125;g2ec2623235a_0_549"/>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 name="Google Shape;126;g2ec2623235a_0_549"/>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7" name="Google Shape;127;g2ec2623235a_0_549"/>
            <p:cNvGrpSpPr/>
            <p:nvPr/>
          </p:nvGrpSpPr>
          <p:grpSpPr>
            <a:xfrm rot="929101">
              <a:off x="10666776" y="845651"/>
              <a:ext cx="970514" cy="919313"/>
              <a:chOff x="2583100" y="2973775"/>
              <a:chExt cx="461550" cy="437200"/>
            </a:xfrm>
          </p:grpSpPr>
          <p:sp>
            <p:nvSpPr>
              <p:cNvPr id="128" name="Google Shape;128;g2ec2623235a_0_549"/>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9" name="Google Shape;129;g2ec2623235a_0_549"/>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0" name="Google Shape;130;g2ec2623235a_0_549"/>
            <p:cNvGrpSpPr/>
            <p:nvPr/>
          </p:nvGrpSpPr>
          <p:grpSpPr>
            <a:xfrm>
              <a:off x="5259751" y="5850496"/>
              <a:ext cx="836142" cy="621685"/>
              <a:chOff x="5247525" y="3007275"/>
              <a:chExt cx="517575" cy="384825"/>
            </a:xfrm>
          </p:grpSpPr>
          <p:sp>
            <p:nvSpPr>
              <p:cNvPr id="131" name="Google Shape;131;g2ec2623235a_0_549"/>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2" name="Google Shape;132;g2ec2623235a_0_549"/>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3" name="Google Shape;133;g2ec2623235a_0_549"/>
            <p:cNvGrpSpPr/>
            <p:nvPr/>
          </p:nvGrpSpPr>
          <p:grpSpPr>
            <a:xfrm rot="-995577">
              <a:off x="8647544" y="3714912"/>
              <a:ext cx="874251" cy="717776"/>
              <a:chOff x="2599525" y="3688600"/>
              <a:chExt cx="428675" cy="351950"/>
            </a:xfrm>
          </p:grpSpPr>
          <p:sp>
            <p:nvSpPr>
              <p:cNvPr id="134" name="Google Shape;134;g2ec2623235a_0_549"/>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5" name="Google Shape;135;g2ec2623235a_0_549"/>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6" name="Google Shape;136;g2ec2623235a_0_549"/>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7" name="Google Shape;137;g2ec2623235a_0_549"/>
            <p:cNvGrpSpPr/>
            <p:nvPr/>
          </p:nvGrpSpPr>
          <p:grpSpPr>
            <a:xfrm>
              <a:off x="10447751" y="3460900"/>
              <a:ext cx="688381" cy="688381"/>
              <a:chOff x="5941025" y="3634400"/>
              <a:chExt cx="467650" cy="467650"/>
            </a:xfrm>
          </p:grpSpPr>
          <p:sp>
            <p:nvSpPr>
              <p:cNvPr id="138" name="Google Shape;138;g2ec2623235a_0_549"/>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9" name="Google Shape;139;g2ec2623235a_0_549"/>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0" name="Google Shape;140;g2ec2623235a_0_549"/>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1" name="Google Shape;141;g2ec2623235a_0_549"/>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2" name="Google Shape;142;g2ec2623235a_0_549"/>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3" name="Google Shape;143;g2ec2623235a_0_549"/>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44" name="Google Shape;144;g2ec2623235a_0_549"/>
            <p:cNvGrpSpPr/>
            <p:nvPr/>
          </p:nvGrpSpPr>
          <p:grpSpPr>
            <a:xfrm rot="-1150372">
              <a:off x="9034375" y="1570689"/>
              <a:ext cx="754925" cy="714869"/>
              <a:chOff x="5973900" y="318475"/>
              <a:chExt cx="401900" cy="380575"/>
            </a:xfrm>
          </p:grpSpPr>
          <p:sp>
            <p:nvSpPr>
              <p:cNvPr id="145" name="Google Shape;145;g2ec2623235a_0_549"/>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6" name="Google Shape;146;g2ec2623235a_0_549"/>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7" name="Google Shape;147;g2ec2623235a_0_549"/>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8" name="Google Shape;148;g2ec2623235a_0_549"/>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 name="Google Shape;149;g2ec2623235a_0_549"/>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 name="Google Shape;150;g2ec2623235a_0_549"/>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 name="Google Shape;151;g2ec2623235a_0_549"/>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 name="Google Shape;152;g2ec2623235a_0_549"/>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 name="Google Shape;153;g2ec2623235a_0_549"/>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 name="Google Shape;154;g2ec2623235a_0_549"/>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 name="Google Shape;155;g2ec2623235a_0_549"/>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 name="Google Shape;156;g2ec2623235a_0_549"/>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 name="Google Shape;157;g2ec2623235a_0_549"/>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 name="Google Shape;158;g2ec2623235a_0_549"/>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59" name="Google Shape;159;g2ec2623235a_0_549"/>
            <p:cNvGrpSpPr/>
            <p:nvPr/>
          </p:nvGrpSpPr>
          <p:grpSpPr>
            <a:xfrm rot="-2485038">
              <a:off x="7686107" y="5449622"/>
              <a:ext cx="833851" cy="799886"/>
              <a:chOff x="5233525" y="4954450"/>
              <a:chExt cx="538275" cy="516350"/>
            </a:xfrm>
          </p:grpSpPr>
          <p:sp>
            <p:nvSpPr>
              <p:cNvPr id="160" name="Google Shape;160;g2ec2623235a_0_549"/>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1" name="Google Shape;161;g2ec2623235a_0_549"/>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2" name="Google Shape;162;g2ec2623235a_0_549"/>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 name="Google Shape;163;g2ec2623235a_0_549"/>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 name="Google Shape;164;g2ec2623235a_0_549"/>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 name="Google Shape;165;g2ec2623235a_0_549"/>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 name="Google Shape;166;g2ec2623235a_0_549"/>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 name="Google Shape;167;g2ec2623235a_0_549"/>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8" name="Google Shape;168;g2ec2623235a_0_549"/>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9" name="Google Shape;169;g2ec2623235a_0_549"/>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0" name="Google Shape;170;g2ec2623235a_0_549"/>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71" name="Google Shape;171;g2ec2623235a_0_549"/>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Introduction to Node.js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g2f8ab97d130_0_257"/>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npm &amp; package</a:t>
            </a:r>
            <a:endParaRPr/>
          </a:p>
        </p:txBody>
      </p:sp>
      <p:sp>
        <p:nvSpPr>
          <p:cNvPr id="744" name="Google Shape;744;g2f8ab97d130_0_257"/>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5" name="Google Shape;745;g2f8ab97d130_0_257"/>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package</a:t>
            </a:r>
            <a:endParaRPr b="1" i="0" sz="1800" u="none" cap="none" strike="noStrike">
              <a:solidFill>
                <a:srgbClr val="000000"/>
              </a:solidFill>
              <a:latin typeface="Arial"/>
              <a:ea typeface="Arial"/>
              <a:cs typeface="Arial"/>
              <a:sym typeface="Arial"/>
            </a:endParaRPr>
          </a:p>
        </p:txBody>
      </p:sp>
      <p:sp>
        <p:nvSpPr>
          <p:cNvPr id="746" name="Google Shape;746;g2f8ab97d130_0_257"/>
          <p:cNvSpPr txBox="1"/>
          <p:nvPr/>
        </p:nvSpPr>
        <p:spPr>
          <a:xfrm>
            <a:off x="848378" y="2559099"/>
            <a:ext cx="9624900" cy="29727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The third-party module in Node.js is also called a package. </a:t>
            </a:r>
            <a:endParaRPr b="0" i="0" sz="16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Just like computers and computers refer to the same thing, third-party modules and packages refer to the same concept, but with different names.</a:t>
            </a:r>
            <a:endParaRPr b="0" i="0" sz="16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139700" lvl="0" marL="228600" marR="0" rtl="0" algn="l">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47" name="Google Shape;747;g2f8ab97d130_0_257"/>
          <p:cNvSpPr txBox="1"/>
          <p:nvPr/>
        </p:nvSpPr>
        <p:spPr>
          <a:xfrm>
            <a:off x="848378" y="2160864"/>
            <a:ext cx="6488700" cy="3141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What is a package</a:t>
            </a:r>
            <a:endParaRPr b="1" i="0" sz="16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g2f8ab97d130_0_265"/>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npm &amp; package</a:t>
            </a:r>
            <a:endParaRPr/>
          </a:p>
        </p:txBody>
      </p:sp>
      <p:sp>
        <p:nvSpPr>
          <p:cNvPr id="753" name="Google Shape;753;g2f8ab97d130_0_26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54" name="Google Shape;754;g2f8ab97d130_0_265"/>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package</a:t>
            </a:r>
            <a:endParaRPr b="1" i="0" sz="1800" u="none" cap="none" strike="noStrike">
              <a:solidFill>
                <a:srgbClr val="000000"/>
              </a:solidFill>
              <a:latin typeface="Arial"/>
              <a:ea typeface="Arial"/>
              <a:cs typeface="Arial"/>
              <a:sym typeface="Arial"/>
            </a:endParaRPr>
          </a:p>
        </p:txBody>
      </p:sp>
      <p:sp>
        <p:nvSpPr>
          <p:cNvPr id="755" name="Google Shape;755;g2f8ab97d130_0_265"/>
          <p:cNvSpPr txBox="1"/>
          <p:nvPr/>
        </p:nvSpPr>
        <p:spPr>
          <a:xfrm>
            <a:off x="848377" y="2559099"/>
            <a:ext cx="10652400" cy="29727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Unlike the built-in and custom modules in Node.js, packages are developed by third-party individuals or teams and are free for everyone to use.</a:t>
            </a:r>
            <a:endParaRPr b="0" i="0" sz="16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Note: The packages in Node.js are free and open source, and can be downloaded and used for free without payment.</a:t>
            </a:r>
            <a:endParaRPr b="0" i="0" sz="1600" u="none" cap="none" strike="noStrike">
              <a:solidFill>
                <a:schemeClr val="dk1"/>
              </a:solidFill>
              <a:latin typeface="Arial"/>
              <a:ea typeface="Arial"/>
              <a:cs typeface="Arial"/>
              <a:sym typeface="Arial"/>
            </a:endParaRPr>
          </a:p>
        </p:txBody>
      </p:sp>
      <p:sp>
        <p:nvSpPr>
          <p:cNvPr id="756" name="Google Shape;756;g2f8ab97d130_0_265"/>
          <p:cNvSpPr txBox="1"/>
          <p:nvPr/>
        </p:nvSpPr>
        <p:spPr>
          <a:xfrm>
            <a:off x="848378" y="2160864"/>
            <a:ext cx="6488700" cy="3141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The source of the package</a:t>
            </a:r>
            <a:endParaRPr b="1" i="0" sz="16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g2f8ab97d130_0_273"/>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npm &amp; package</a:t>
            </a:r>
            <a:endParaRPr/>
          </a:p>
        </p:txBody>
      </p:sp>
      <p:sp>
        <p:nvSpPr>
          <p:cNvPr id="762" name="Google Shape;762;g2f8ab97d130_0_273"/>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63" name="Google Shape;763;g2f8ab97d130_0_273"/>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package</a:t>
            </a:r>
            <a:endParaRPr b="1" i="0" sz="1800" u="none" cap="none" strike="noStrike">
              <a:solidFill>
                <a:srgbClr val="000000"/>
              </a:solidFill>
              <a:latin typeface="Arial"/>
              <a:ea typeface="Arial"/>
              <a:cs typeface="Arial"/>
              <a:sym typeface="Arial"/>
            </a:endParaRPr>
          </a:p>
        </p:txBody>
      </p:sp>
      <p:sp>
        <p:nvSpPr>
          <p:cNvPr id="764" name="Google Shape;764;g2f8ab97d130_0_273"/>
          <p:cNvSpPr txBox="1"/>
          <p:nvPr/>
        </p:nvSpPr>
        <p:spPr>
          <a:xfrm>
            <a:off x="848378" y="2559099"/>
            <a:ext cx="9624900" cy="29727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to the fact that the built-in modules of Node.js only provide some underlying APIs, efficiency is low when developing projects based on built-in modules.</a:t>
            </a:r>
            <a:endParaRPr b="0" i="0" sz="16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The package is encapsulated based on built-in modules, providing more advanced and convenient APIs, greatly improving development efficiency.</a:t>
            </a:r>
            <a:endParaRPr b="0" i="0" sz="16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The relationship between packages and built-in modules is similar to the relationship between jQuery and browser built-in APIs.</a:t>
            </a:r>
            <a:endParaRPr b="0" i="0" sz="1600" u="none" cap="none" strike="noStrike">
              <a:solidFill>
                <a:schemeClr val="dk1"/>
              </a:solidFill>
              <a:latin typeface="Arial"/>
              <a:ea typeface="Arial"/>
              <a:cs typeface="Arial"/>
              <a:sym typeface="Arial"/>
            </a:endParaRPr>
          </a:p>
        </p:txBody>
      </p:sp>
      <p:sp>
        <p:nvSpPr>
          <p:cNvPr id="765" name="Google Shape;765;g2f8ab97d130_0_273"/>
          <p:cNvSpPr txBox="1"/>
          <p:nvPr/>
        </p:nvSpPr>
        <p:spPr>
          <a:xfrm>
            <a:off x="848378" y="2160864"/>
            <a:ext cx="6488700" cy="3141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Why do I need a package</a:t>
            </a:r>
            <a:endParaRPr b="1" i="0" sz="16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g2f8ab97d130_0_281"/>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npm &amp; package</a:t>
            </a:r>
            <a:endParaRPr/>
          </a:p>
        </p:txBody>
      </p:sp>
      <p:sp>
        <p:nvSpPr>
          <p:cNvPr id="771" name="Google Shape;771;g2f8ab97d130_0_281"/>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72" name="Google Shape;772;g2f8ab97d130_0_281"/>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package</a:t>
            </a:r>
            <a:endParaRPr b="1" i="0" sz="1800" u="none" cap="none" strike="noStrike">
              <a:solidFill>
                <a:srgbClr val="000000"/>
              </a:solidFill>
              <a:latin typeface="Arial"/>
              <a:ea typeface="Arial"/>
              <a:cs typeface="Arial"/>
              <a:sym typeface="Arial"/>
            </a:endParaRPr>
          </a:p>
        </p:txBody>
      </p:sp>
      <p:sp>
        <p:nvSpPr>
          <p:cNvPr id="773" name="Google Shape;773;g2f8ab97d130_0_281"/>
          <p:cNvSpPr txBox="1"/>
          <p:nvPr/>
        </p:nvSpPr>
        <p:spPr>
          <a:xfrm>
            <a:off x="848375" y="2559100"/>
            <a:ext cx="10296300" cy="3117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rgbClr val="000000"/>
              </a:buClr>
              <a:buSzPts val="1600"/>
              <a:buFont typeface="Arial"/>
              <a:buNone/>
            </a:pPr>
            <a:r>
              <a:rPr b="0" i="0" lang="en-US" sz="1600" u="sng" cap="none" strike="noStrike">
                <a:solidFill>
                  <a:srgbClr val="C00000"/>
                </a:solidFill>
                <a:latin typeface="Arial"/>
                <a:ea typeface="Arial"/>
                <a:cs typeface="Arial"/>
                <a:sym typeface="Arial"/>
                <a:hlinkClick r:id="rId3">
                  <a:extLst>
                    <a:ext uri="{A12FA001-AC4F-418D-AE19-62706E023703}">
                      <ahyp:hlinkClr val="tx"/>
                    </a:ext>
                  </a:extLst>
                </a:hlinkClick>
              </a:rPr>
              <a:t>https://www.npmjs.com/</a:t>
            </a:r>
            <a:r>
              <a:rPr b="0" i="0" lang="en-US" sz="1600" u="none" cap="none" strike="noStrike">
                <a:solidFill>
                  <a:srgbClr val="C00000"/>
                </a:solidFill>
                <a:latin typeface="Arial"/>
                <a:ea typeface="Arial"/>
                <a:cs typeface="Arial"/>
                <a:sym typeface="Arial"/>
              </a:rPr>
              <a:t> </a:t>
            </a:r>
            <a:r>
              <a:rPr b="0" i="0" lang="en-US" sz="1600" u="none" cap="none" strike="noStrike">
                <a:solidFill>
                  <a:srgbClr val="000000"/>
                </a:solidFill>
                <a:latin typeface="Arial"/>
                <a:ea typeface="Arial"/>
                <a:cs typeface="Arial"/>
                <a:sym typeface="Arial"/>
              </a:rPr>
              <a:t>，It is the world‘s largest package sharing platform, and you can search for any package you need from this website.</a:t>
            </a:r>
            <a:endParaRPr b="0" i="0" sz="16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rPr b="0" i="0" lang="en-US" sz="1600" u="sng" cap="none" strike="noStrike">
                <a:solidFill>
                  <a:srgbClr val="FF0000"/>
                </a:solidFill>
                <a:latin typeface="Arial"/>
                <a:ea typeface="Arial"/>
                <a:cs typeface="Arial"/>
                <a:sym typeface="Arial"/>
                <a:hlinkClick r:id="rId4">
                  <a:extLst>
                    <a:ext uri="{A12FA001-AC4F-418D-AE19-62706E023703}">
                      <ahyp:hlinkClr val="tx"/>
                    </a:ext>
                  </a:extLst>
                </a:hlinkClick>
              </a:rPr>
              <a:t>https://registry.npmjs.org/</a:t>
            </a:r>
            <a:r>
              <a:rPr b="0" i="0" lang="en-US" sz="1600" u="none" cap="none" strike="noStrike">
                <a:solidFill>
                  <a:srgbClr val="FF0000"/>
                </a:solidFill>
                <a:latin typeface="Arial"/>
                <a:ea typeface="Arial"/>
                <a:cs typeface="Arial"/>
                <a:sym typeface="Arial"/>
              </a:rPr>
              <a:t> </a:t>
            </a:r>
            <a:r>
              <a:rPr b="0" i="0" lang="en-US" sz="1600" u="none" cap="none" strike="noStrike">
                <a:solidFill>
                  <a:schemeClr val="dk1"/>
                </a:solidFill>
                <a:latin typeface="Arial"/>
                <a:ea typeface="Arial"/>
                <a:cs typeface="Arial"/>
                <a:sym typeface="Arial"/>
              </a:rPr>
              <a:t>，We can download the packages we need from this server.</a:t>
            </a:r>
            <a:endParaRPr b="0" i="0" sz="16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Attention:</a:t>
            </a:r>
            <a:endParaRPr b="0" i="0" sz="16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000000"/>
              </a:buClr>
              <a:buSzPts val="1600"/>
              <a:buFont typeface="Noto Sans Symbols"/>
              <a:buChar char="●"/>
            </a:pPr>
            <a:r>
              <a:rPr b="0" i="0" lang="en-US" sz="1600" u="none" cap="none" strike="noStrike">
                <a:solidFill>
                  <a:schemeClr val="dk1"/>
                </a:solidFill>
                <a:latin typeface="Arial"/>
                <a:ea typeface="Arial"/>
                <a:cs typeface="Arial"/>
                <a:sym typeface="Arial"/>
              </a:rPr>
              <a:t>From https://www.npmjs.com/ Search for the packages you need on the website</a:t>
            </a:r>
            <a:endParaRPr b="0" i="0" sz="16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000000"/>
              </a:buClr>
              <a:buSzPts val="1600"/>
              <a:buFont typeface="Noto Sans Symbols"/>
              <a:buChar char="●"/>
            </a:pPr>
            <a:r>
              <a:rPr b="0" i="0" lang="en-US" sz="1600" u="none" cap="none" strike="noStrike">
                <a:solidFill>
                  <a:schemeClr val="dk1"/>
                </a:solidFill>
                <a:latin typeface="Arial"/>
                <a:ea typeface="Arial"/>
                <a:cs typeface="Arial"/>
                <a:sym typeface="Arial"/>
              </a:rPr>
              <a:t>From https://registry.npmjs.org/ Download the package you need from the server</a:t>
            </a:r>
            <a:endParaRPr b="0" i="0" sz="1600" u="none" cap="none" strike="noStrike">
              <a:solidFill>
                <a:schemeClr val="dk1"/>
              </a:solidFill>
              <a:latin typeface="Arial"/>
              <a:ea typeface="Arial"/>
              <a:cs typeface="Arial"/>
              <a:sym typeface="Arial"/>
            </a:endParaRPr>
          </a:p>
        </p:txBody>
      </p:sp>
      <p:sp>
        <p:nvSpPr>
          <p:cNvPr id="774" name="Google Shape;774;g2f8ab97d130_0_281"/>
          <p:cNvSpPr txBox="1"/>
          <p:nvPr/>
        </p:nvSpPr>
        <p:spPr>
          <a:xfrm>
            <a:off x="848378" y="2160864"/>
            <a:ext cx="6488700" cy="3141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Where to download the package</a:t>
            </a:r>
            <a:endParaRPr b="1" i="0" sz="16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g2f8ab97d130_0_289"/>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npm &amp; package</a:t>
            </a:r>
            <a:endParaRPr/>
          </a:p>
        </p:txBody>
      </p:sp>
      <p:sp>
        <p:nvSpPr>
          <p:cNvPr id="780" name="Google Shape;780;g2f8ab97d130_0_289"/>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1" name="Google Shape;781;g2f8ab97d130_0_289"/>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package</a:t>
            </a:r>
            <a:endParaRPr b="1" i="0" sz="1800" u="none" cap="none" strike="noStrike">
              <a:solidFill>
                <a:srgbClr val="000000"/>
              </a:solidFill>
              <a:latin typeface="Arial"/>
              <a:ea typeface="Arial"/>
              <a:cs typeface="Arial"/>
              <a:sym typeface="Arial"/>
            </a:endParaRPr>
          </a:p>
        </p:txBody>
      </p:sp>
      <p:sp>
        <p:nvSpPr>
          <p:cNvPr id="782" name="Google Shape;782;g2f8ab97d130_0_289"/>
          <p:cNvSpPr txBox="1"/>
          <p:nvPr/>
        </p:nvSpPr>
        <p:spPr>
          <a:xfrm>
            <a:off x="848375" y="2559100"/>
            <a:ext cx="10998000" cy="28179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NPM, Inc. provides a package management tool that we can use to manage packages </a:t>
            </a:r>
            <a:r>
              <a:rPr b="0" i="0" lang="en-US" sz="1500" u="none" cap="none" strike="noStrike">
                <a:solidFill>
                  <a:srgbClr val="C00000"/>
                </a:solidFill>
                <a:latin typeface="Arial"/>
                <a:ea typeface="Arial"/>
                <a:cs typeface="Arial"/>
                <a:sym typeface="Arial"/>
              </a:rPr>
              <a:t>from </a:t>
            </a:r>
            <a:r>
              <a:rPr b="0" i="0" lang="en-US" sz="1500" u="sng" cap="none" strike="noStrike">
                <a:solidFill>
                  <a:srgbClr val="C00000"/>
                </a:solidFill>
                <a:latin typeface="Arial"/>
                <a:ea typeface="Arial"/>
                <a:cs typeface="Arial"/>
                <a:sym typeface="Arial"/>
                <a:hlinkClick r:id="rId3">
                  <a:extLst>
                    <a:ext uri="{A12FA001-AC4F-418D-AE19-62706E023703}">
                      <ahyp:hlinkClr val="tx"/>
                    </a:ext>
                  </a:extLst>
                </a:hlinkClick>
              </a:rPr>
              <a:t>https://registry.npmjs.org/</a:t>
            </a:r>
            <a:r>
              <a:rPr b="0" i="0" lang="en-US" sz="1500" u="none" cap="none" strike="noStrike">
                <a:solidFill>
                  <a:srgbClr val="C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The server downloads the required packages for local use.</a:t>
            </a:r>
            <a:endParaRPr b="0" i="0" sz="15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The name of this package management tool is Node Package Manager (abbreviated as npm package management tool), which is installed on the user's computer along with the Node.js installation package.</a:t>
            </a:r>
            <a:endParaRPr b="0" i="0" sz="15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You can execute the npm - v command in the terminal to view the version number of the npm package management tool installed on your computer:</a:t>
            </a:r>
            <a:endParaRPr b="0" i="0" sz="1500" u="none" cap="none" strike="noStrike">
              <a:solidFill>
                <a:schemeClr val="dk1"/>
              </a:solidFill>
              <a:latin typeface="Arial"/>
              <a:ea typeface="Arial"/>
              <a:cs typeface="Arial"/>
              <a:sym typeface="Arial"/>
            </a:endParaRPr>
          </a:p>
        </p:txBody>
      </p:sp>
      <p:sp>
        <p:nvSpPr>
          <p:cNvPr id="783" name="Google Shape;783;g2f8ab97d130_0_289"/>
          <p:cNvSpPr txBox="1"/>
          <p:nvPr/>
        </p:nvSpPr>
        <p:spPr>
          <a:xfrm>
            <a:off x="848378" y="2160864"/>
            <a:ext cx="6488700" cy="3141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Where to download the package</a:t>
            </a:r>
            <a:endParaRPr b="1" i="0" sz="1600" u="none" cap="none" strike="noStrike">
              <a:solidFill>
                <a:schemeClr val="dk1"/>
              </a:solidFill>
              <a:latin typeface="Arial"/>
              <a:ea typeface="Arial"/>
              <a:cs typeface="Arial"/>
              <a:sym typeface="Arial"/>
            </a:endParaRPr>
          </a:p>
        </p:txBody>
      </p:sp>
      <p:pic>
        <p:nvPicPr>
          <p:cNvPr id="784" name="Google Shape;784;g2f8ab97d130_0_289"/>
          <p:cNvPicPr preferRelativeResize="0"/>
          <p:nvPr/>
        </p:nvPicPr>
        <p:blipFill rotWithShape="1">
          <a:blip r:embed="rId4">
            <a:alphaModFix/>
          </a:blip>
          <a:srcRect b="0" l="0" r="0" t="0"/>
          <a:stretch/>
        </p:blipFill>
        <p:spPr>
          <a:xfrm>
            <a:off x="5126471" y="4821383"/>
            <a:ext cx="2742921" cy="137458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g2f8ab97d130_0_298"/>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npm &amp; package</a:t>
            </a:r>
            <a:endParaRPr/>
          </a:p>
        </p:txBody>
      </p:sp>
      <p:sp>
        <p:nvSpPr>
          <p:cNvPr id="790" name="Google Shape;790;g2f8ab97d130_0_298"/>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91" name="Google Shape;791;g2f8ab97d130_0_298"/>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Initial experience of NPM</a:t>
            </a:r>
            <a:endParaRPr b="1" i="0" sz="1800" u="none" cap="none" strike="noStrike">
              <a:solidFill>
                <a:srgbClr val="000000"/>
              </a:solidFill>
              <a:latin typeface="Arial"/>
              <a:ea typeface="Arial"/>
              <a:cs typeface="Arial"/>
              <a:sym typeface="Arial"/>
            </a:endParaRPr>
          </a:p>
        </p:txBody>
      </p:sp>
      <p:sp>
        <p:nvSpPr>
          <p:cNvPr id="792" name="Google Shape;792;g2f8ab97d130_0_298"/>
          <p:cNvSpPr txBox="1"/>
          <p:nvPr/>
        </p:nvSpPr>
        <p:spPr>
          <a:xfrm>
            <a:off x="848378" y="2160864"/>
            <a:ext cx="6488700" cy="3141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The traditional practice of formatting time</a:t>
            </a:r>
            <a:endParaRPr b="1" i="0" sz="1600" u="none" cap="none" strike="noStrike">
              <a:solidFill>
                <a:schemeClr val="dk1"/>
              </a:solidFill>
              <a:latin typeface="Arial"/>
              <a:ea typeface="Arial"/>
              <a:cs typeface="Arial"/>
              <a:sym typeface="Arial"/>
            </a:endParaRPr>
          </a:p>
        </p:txBody>
      </p:sp>
      <p:sp>
        <p:nvSpPr>
          <p:cNvPr id="793" name="Google Shape;793;g2f8ab97d130_0_298"/>
          <p:cNvSpPr txBox="1"/>
          <p:nvPr/>
        </p:nvSpPr>
        <p:spPr>
          <a:xfrm>
            <a:off x="848378" y="2879656"/>
            <a:ext cx="7358400" cy="2462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Create a custom module for formatting time</a:t>
            </a:r>
            <a:endParaRPr b="0" i="0" sz="16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Method for defining formatting time</a:t>
            </a:r>
            <a:endParaRPr b="0" i="0" sz="16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Create a zero padding function</a:t>
            </a:r>
            <a:endParaRPr b="0" i="0" sz="16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Export a function for formatting time from a custom module</a:t>
            </a:r>
            <a:endParaRPr b="0" i="0" sz="16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Import custom module for formatting time</a:t>
            </a:r>
            <a:endParaRPr b="0" i="0" sz="16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Calling the function to format the time</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g2f8ab97d130_0_306"/>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npm &amp; package</a:t>
            </a:r>
            <a:endParaRPr/>
          </a:p>
        </p:txBody>
      </p:sp>
      <p:sp>
        <p:nvSpPr>
          <p:cNvPr id="799" name="Google Shape;799;g2f8ab97d130_0_306"/>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00" name="Google Shape;800;g2f8ab97d130_0_306"/>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Initial experience of NPM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801" name="Google Shape;801;g2f8ab97d130_0_306"/>
          <p:cNvSpPr txBox="1"/>
          <p:nvPr/>
        </p:nvSpPr>
        <p:spPr>
          <a:xfrm>
            <a:off x="848378" y="2559099"/>
            <a:ext cx="10296300" cy="22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2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Use the NPM package management tool to install the formatted time package moment in the project</a:t>
            </a:r>
            <a:endParaRPr b="0" i="0" sz="1600" u="none" cap="none" strike="noStrike">
              <a:solidFill>
                <a:srgbClr val="000000"/>
              </a:solidFill>
              <a:latin typeface="Arial"/>
              <a:ea typeface="Arial"/>
              <a:cs typeface="Arial"/>
              <a:sym typeface="Arial"/>
            </a:endParaRPr>
          </a:p>
          <a:p>
            <a:pPr indent="-342900" lvl="0" marL="342900" marR="0" rtl="0" algn="l">
              <a:lnSpc>
                <a:spcPct val="2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Import a formatted time package using request()</a:t>
            </a:r>
            <a:endParaRPr b="0" i="0" sz="1600" u="none" cap="none" strike="noStrike">
              <a:solidFill>
                <a:srgbClr val="000000"/>
              </a:solidFill>
              <a:latin typeface="Arial"/>
              <a:ea typeface="Arial"/>
              <a:cs typeface="Arial"/>
              <a:sym typeface="Arial"/>
            </a:endParaRPr>
          </a:p>
          <a:p>
            <a:pPr indent="-342900" lvl="0" marL="342900" marR="0" rtl="0" algn="l">
              <a:lnSpc>
                <a:spcPct val="2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Refer to the official API documentation of Moment to format the time</a:t>
            </a:r>
            <a:endParaRPr b="0" i="0" sz="16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139700" lvl="0" marL="228600" marR="0" rtl="0" algn="l">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02" name="Google Shape;802;g2f8ab97d130_0_306"/>
          <p:cNvSpPr txBox="1"/>
          <p:nvPr/>
        </p:nvSpPr>
        <p:spPr>
          <a:xfrm>
            <a:off x="848378" y="2160864"/>
            <a:ext cx="6488700" cy="3141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Advanced practices for formatting time</a:t>
            </a:r>
            <a:endParaRPr b="1" i="0" sz="1600" u="none" cap="none" strike="noStrike">
              <a:solidFill>
                <a:schemeClr val="dk1"/>
              </a:solidFill>
              <a:latin typeface="Arial"/>
              <a:ea typeface="Arial"/>
              <a:cs typeface="Arial"/>
              <a:sym typeface="Arial"/>
            </a:endParaRPr>
          </a:p>
        </p:txBody>
      </p:sp>
      <p:pic>
        <p:nvPicPr>
          <p:cNvPr id="803" name="Google Shape;803;g2f8ab97d130_0_306"/>
          <p:cNvPicPr preferRelativeResize="0"/>
          <p:nvPr/>
        </p:nvPicPr>
        <p:blipFill rotWithShape="1">
          <a:blip r:embed="rId3">
            <a:alphaModFix/>
          </a:blip>
          <a:srcRect b="0" l="0" r="0" t="0"/>
          <a:stretch/>
        </p:blipFill>
        <p:spPr>
          <a:xfrm>
            <a:off x="926782" y="4138048"/>
            <a:ext cx="10658475" cy="1590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g2f8ab97d130_0_315"/>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npm &amp; package</a:t>
            </a:r>
            <a:endParaRPr/>
          </a:p>
        </p:txBody>
      </p:sp>
      <p:sp>
        <p:nvSpPr>
          <p:cNvPr id="809" name="Google Shape;809;g2f8ab97d130_0_31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10" name="Google Shape;810;g2f8ab97d130_0_315"/>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Initial experience of NPM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811" name="Google Shape;811;g2f8ab97d130_0_315"/>
          <p:cNvSpPr txBox="1"/>
          <p:nvPr/>
        </p:nvSpPr>
        <p:spPr>
          <a:xfrm>
            <a:off x="848375" y="2559100"/>
            <a:ext cx="10296300" cy="132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If you want to install a package with the specified name in the project, you need to run the following command:</a:t>
            </a:r>
            <a:endParaRPr b="0" i="0" sz="16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sp>
        <p:nvSpPr>
          <p:cNvPr id="812" name="Google Shape;812;g2f8ab97d130_0_315"/>
          <p:cNvSpPr txBox="1"/>
          <p:nvPr/>
        </p:nvSpPr>
        <p:spPr>
          <a:xfrm>
            <a:off x="848378" y="2160864"/>
            <a:ext cx="6488700" cy="3141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Command to install packages in the project</a:t>
            </a:r>
            <a:endParaRPr b="1" i="0" sz="1600" u="none" cap="none" strike="noStrike">
              <a:solidFill>
                <a:schemeClr val="dk1"/>
              </a:solidFill>
              <a:latin typeface="Arial"/>
              <a:ea typeface="Arial"/>
              <a:cs typeface="Arial"/>
              <a:sym typeface="Arial"/>
            </a:endParaRPr>
          </a:p>
        </p:txBody>
      </p:sp>
      <p:sp>
        <p:nvSpPr>
          <p:cNvPr id="813" name="Google Shape;813;g2f8ab97d130_0_315"/>
          <p:cNvSpPr txBox="1"/>
          <p:nvPr/>
        </p:nvSpPr>
        <p:spPr>
          <a:xfrm>
            <a:off x="848374" y="4089750"/>
            <a:ext cx="8940300" cy="361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400"/>
              <a:buFont typeface="Arial"/>
              <a:buNone/>
            </a:pPr>
            <a:r>
              <a:rPr b="0" i="0" lang="en-US" sz="1600" u="none" cap="none" strike="noStrike">
                <a:solidFill>
                  <a:schemeClr val="dk1"/>
                </a:solidFill>
                <a:latin typeface="Arial"/>
                <a:ea typeface="Arial"/>
                <a:cs typeface="Arial"/>
                <a:sym typeface="Arial"/>
              </a:rPr>
              <a:t>The above packaging command can be abbreviated in the following format:</a:t>
            </a:r>
            <a:endParaRPr b="0" i="0" sz="1600" u="none" cap="none" strike="noStrike">
              <a:solidFill>
                <a:srgbClr val="000000"/>
              </a:solidFill>
              <a:latin typeface="Arial"/>
              <a:ea typeface="Arial"/>
              <a:cs typeface="Arial"/>
              <a:sym typeface="Arial"/>
            </a:endParaRPr>
          </a:p>
        </p:txBody>
      </p:sp>
      <p:pic>
        <p:nvPicPr>
          <p:cNvPr id="814" name="Google Shape;814;g2f8ab97d130_0_315"/>
          <p:cNvPicPr preferRelativeResize="0"/>
          <p:nvPr/>
        </p:nvPicPr>
        <p:blipFill rotWithShape="1">
          <a:blip r:embed="rId3">
            <a:alphaModFix/>
          </a:blip>
          <a:srcRect b="0" l="0" r="7859" t="0"/>
          <a:stretch/>
        </p:blipFill>
        <p:spPr>
          <a:xfrm>
            <a:off x="1555432" y="3105150"/>
            <a:ext cx="8021954" cy="647700"/>
          </a:xfrm>
          <a:prstGeom prst="rect">
            <a:avLst/>
          </a:prstGeom>
          <a:noFill/>
          <a:ln>
            <a:noFill/>
          </a:ln>
        </p:spPr>
      </p:pic>
      <p:pic>
        <p:nvPicPr>
          <p:cNvPr id="815" name="Google Shape;815;g2f8ab97d130_0_315"/>
          <p:cNvPicPr preferRelativeResize="0"/>
          <p:nvPr/>
        </p:nvPicPr>
        <p:blipFill rotWithShape="1">
          <a:blip r:embed="rId4">
            <a:alphaModFix/>
          </a:blip>
          <a:srcRect b="0" l="0" r="0" t="0"/>
          <a:stretch/>
        </p:blipFill>
        <p:spPr>
          <a:xfrm>
            <a:off x="1624012" y="4632085"/>
            <a:ext cx="7953375" cy="7429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g2f8ab97d130_0_326"/>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npm &amp; package</a:t>
            </a:r>
            <a:endParaRPr/>
          </a:p>
        </p:txBody>
      </p:sp>
      <p:sp>
        <p:nvSpPr>
          <p:cNvPr id="821" name="Google Shape;821;g2f8ab97d130_0_326"/>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2" name="Google Shape;822;g2f8ab97d130_0_326"/>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Initial experience of NPM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823" name="Google Shape;823;g2f8ab97d130_0_326"/>
          <p:cNvSpPr txBox="1"/>
          <p:nvPr/>
        </p:nvSpPr>
        <p:spPr>
          <a:xfrm>
            <a:off x="848378" y="2559099"/>
            <a:ext cx="10296300" cy="22623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After the initial packaging is completed, add an additional folder called node.modules and a configuration file for package lock.json in the project folder. By default, when using the npm install command to install a package, the latest version of the package will be automatically installed. If you need to install a specified version of the package, you can specify the specific version using the @ symbol after the package name, for example:</a:t>
            </a:r>
            <a:endParaRPr b="0" i="0" sz="1600" u="none" cap="none" strike="noStrike">
              <a:solidFill>
                <a:schemeClr val="dk1"/>
              </a:solidFill>
              <a:latin typeface="Arial"/>
              <a:ea typeface="Arial"/>
              <a:cs typeface="Arial"/>
              <a:sym typeface="Arial"/>
            </a:endParaRPr>
          </a:p>
          <a:p>
            <a:pPr indent="-139700" lvl="0" marL="228600" marR="0" rtl="0" algn="l">
              <a:lnSpc>
                <a:spcPct val="2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sp>
        <p:nvSpPr>
          <p:cNvPr id="824" name="Google Shape;824;g2f8ab97d130_0_326"/>
          <p:cNvSpPr txBox="1"/>
          <p:nvPr/>
        </p:nvSpPr>
        <p:spPr>
          <a:xfrm>
            <a:off x="848378" y="2160864"/>
            <a:ext cx="6488700" cy="3141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Install the specified version of the package</a:t>
            </a:r>
            <a:endParaRPr b="1" i="0" sz="1600" u="none" cap="none" strike="noStrike">
              <a:solidFill>
                <a:schemeClr val="dk1"/>
              </a:solidFill>
              <a:latin typeface="Arial"/>
              <a:ea typeface="Arial"/>
              <a:cs typeface="Arial"/>
              <a:sym typeface="Arial"/>
            </a:endParaRPr>
          </a:p>
        </p:txBody>
      </p:sp>
      <p:pic>
        <p:nvPicPr>
          <p:cNvPr id="825" name="Google Shape;825;g2f8ab97d130_0_326"/>
          <p:cNvPicPr preferRelativeResize="0"/>
          <p:nvPr/>
        </p:nvPicPr>
        <p:blipFill rotWithShape="1">
          <a:blip r:embed="rId3">
            <a:alphaModFix/>
          </a:blip>
          <a:srcRect b="0" l="0" r="0" t="0"/>
          <a:stretch/>
        </p:blipFill>
        <p:spPr>
          <a:xfrm>
            <a:off x="2205177" y="4603317"/>
            <a:ext cx="5544000" cy="84790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g2f8ab97d130_0_335"/>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npm &amp; package</a:t>
            </a:r>
            <a:endParaRPr/>
          </a:p>
        </p:txBody>
      </p:sp>
      <p:sp>
        <p:nvSpPr>
          <p:cNvPr id="831" name="Google Shape;831;g2f8ab97d130_0_33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2" name="Google Shape;832;g2f8ab97d130_0_335"/>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Initial experience of NPM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833" name="Google Shape;833;g2f8ab97d130_0_335"/>
          <p:cNvSpPr txBox="1"/>
          <p:nvPr/>
        </p:nvSpPr>
        <p:spPr>
          <a:xfrm>
            <a:off x="848375" y="2559100"/>
            <a:ext cx="10998000" cy="34659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After the initial packaging is completed, add an additional folder called node.modules and a configuration file for package lock.json in the project folder.</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node_modules folder is used to store all packages installed in the project. When importing third-party packages, request() searches for and loads the package from this directory.</a:t>
            </a:r>
            <a:endParaRPr b="0" i="0" sz="1400" u="none" cap="none" strike="noStrike">
              <a:solidFill>
                <a:srgbClr val="FF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package-lock.json configuration file is used to record the download information of each package in the node.modules directory, such as the package name, version number, download address, etc.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Note: Programmers should not manually modify any code in the node.modules or package lock.json file, as the NPM package management tool will automatically maintain them.</a:t>
            </a:r>
            <a:endParaRPr b="0" i="0" sz="1400" u="none" cap="none" strike="noStrike">
              <a:solidFill>
                <a:schemeClr val="dk1"/>
              </a:solidFill>
              <a:latin typeface="Arial"/>
              <a:ea typeface="Arial"/>
              <a:cs typeface="Arial"/>
              <a:sym typeface="Arial"/>
            </a:endParaRPr>
          </a:p>
        </p:txBody>
      </p:sp>
      <p:sp>
        <p:nvSpPr>
          <p:cNvPr id="834" name="Google Shape;834;g2f8ab97d130_0_335"/>
          <p:cNvSpPr txBox="1"/>
          <p:nvPr/>
        </p:nvSpPr>
        <p:spPr>
          <a:xfrm>
            <a:off x="848378" y="2160864"/>
            <a:ext cx="6488700" cy="3141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What additional files were added after the initial packaging</a:t>
            </a:r>
            <a:endParaRPr b="1" i="0" sz="1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ec2623235a_0_987"/>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What is Node.js</a:t>
            </a:r>
            <a:endParaRPr/>
          </a:p>
        </p:txBody>
      </p:sp>
      <p:sp>
        <p:nvSpPr>
          <p:cNvPr id="177" name="Google Shape;177;g2ec2623235a_0_987"/>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g2ec2623235a_0_987"/>
          <p:cNvSpPr txBox="1"/>
          <p:nvPr/>
        </p:nvSpPr>
        <p:spPr>
          <a:xfrm>
            <a:off x="897096" y="1592917"/>
            <a:ext cx="11500800" cy="277200"/>
          </a:xfrm>
          <a:prstGeom prst="rect">
            <a:avLst/>
          </a:prstGeom>
          <a:noFill/>
          <a:ln>
            <a:noFill/>
          </a:ln>
        </p:spPr>
        <p:txBody>
          <a:bodyPr anchorCtr="0" anchor="t" bIns="0" lIns="0" spcFirstLastPara="1" rIns="0" wrap="square" tIns="0">
            <a:spAutoFit/>
          </a:bodyPr>
          <a:lstStyle/>
          <a:p>
            <a:pPr indent="-228600" lvl="0" marL="22860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Node.js  is a JavaScript runtime built on Chrome's V8 JavaScript engine.</a:t>
            </a:r>
            <a:endParaRPr b="0" i="0" sz="1800" u="none" cap="none" strike="noStrike">
              <a:solidFill>
                <a:srgbClr val="000000"/>
              </a:solidFill>
              <a:latin typeface="Arial"/>
              <a:ea typeface="Arial"/>
              <a:cs typeface="Arial"/>
              <a:sym typeface="Arial"/>
            </a:endParaRPr>
          </a:p>
        </p:txBody>
      </p:sp>
      <p:sp>
        <p:nvSpPr>
          <p:cNvPr id="179" name="Google Shape;179;g2ec2623235a_0_987"/>
          <p:cNvSpPr/>
          <p:nvPr/>
        </p:nvSpPr>
        <p:spPr>
          <a:xfrm>
            <a:off x="897102" y="2030358"/>
            <a:ext cx="6168300" cy="36729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131E2B"/>
                </a:solidFill>
                <a:latin typeface="Microsoft Yahei"/>
                <a:ea typeface="Microsoft Yahei"/>
                <a:cs typeface="Microsoft Yahei"/>
                <a:sym typeface="Microsoft Yahei"/>
              </a:rPr>
              <a:t>Node.js Operating environment</a:t>
            </a:r>
            <a:endParaRPr b="0" i="0" sz="1400" u="none" cap="none" strike="noStrike">
              <a:solidFill>
                <a:srgbClr val="131E2B"/>
              </a:solidFill>
              <a:latin typeface="Microsoft Yahei"/>
              <a:ea typeface="Microsoft Yahei"/>
              <a:cs typeface="Microsoft Yahei"/>
              <a:sym typeface="Microsoft Yahei"/>
            </a:endParaRPr>
          </a:p>
        </p:txBody>
      </p:sp>
      <p:sp>
        <p:nvSpPr>
          <p:cNvPr id="180" name="Google Shape;180;g2ec2623235a_0_987"/>
          <p:cNvSpPr/>
          <p:nvPr/>
        </p:nvSpPr>
        <p:spPr>
          <a:xfrm>
            <a:off x="1466061" y="4892804"/>
            <a:ext cx="5120700" cy="582600"/>
          </a:xfrm>
          <a:prstGeom prst="roundRect">
            <a:avLst>
              <a:gd fmla="val 16667" name="adj"/>
            </a:avLst>
          </a:prstGeom>
          <a:gradFill>
            <a:gsLst>
              <a:gs pos="0">
                <a:srgbClr val="213C5C"/>
              </a:gs>
              <a:gs pos="100000">
                <a:srgbClr val="B4BBC9"/>
              </a:gs>
            </a:gsLst>
            <a:lin ang="16200038" scaled="0"/>
          </a:gradFill>
          <a:ln cap="flat" cmpd="sng" w="9525">
            <a:solidFill>
              <a:srgbClr val="253A55"/>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Microsoft Yahei"/>
                <a:ea typeface="Microsoft Yahei"/>
                <a:cs typeface="Microsoft Yahei"/>
                <a:sym typeface="Microsoft Yahei"/>
              </a:rPr>
              <a:t>code to be executed</a:t>
            </a:r>
            <a:endParaRPr b="0" i="0" sz="1400" u="none" cap="none" strike="noStrike">
              <a:solidFill>
                <a:schemeClr val="lt1"/>
              </a:solidFill>
              <a:latin typeface="Microsoft Yahei"/>
              <a:ea typeface="Microsoft Yahei"/>
              <a:cs typeface="Microsoft Yahei"/>
              <a:sym typeface="Microsoft Yahei"/>
            </a:endParaRPr>
          </a:p>
        </p:txBody>
      </p:sp>
      <p:sp>
        <p:nvSpPr>
          <p:cNvPr id="181" name="Google Shape;181;g2ec2623235a_0_987"/>
          <p:cNvSpPr/>
          <p:nvPr/>
        </p:nvSpPr>
        <p:spPr>
          <a:xfrm>
            <a:off x="2883945" y="2518391"/>
            <a:ext cx="3702900" cy="1803300"/>
          </a:xfrm>
          <a:prstGeom prst="rect">
            <a:avLst/>
          </a:prstGeom>
          <a:solidFill>
            <a:srgbClr val="7AB783"/>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Microsoft Yahei"/>
                <a:ea typeface="Microsoft Yahei"/>
                <a:cs typeface="Microsoft Yahei"/>
                <a:sym typeface="Microsoft Yahei"/>
              </a:rPr>
              <a:t>Built in API</a:t>
            </a:r>
            <a:endParaRPr b="0" i="0" sz="1400" u="none" cap="none" strike="noStrike">
              <a:solidFill>
                <a:schemeClr val="lt1"/>
              </a:solidFill>
              <a:latin typeface="Microsoft Yahei"/>
              <a:ea typeface="Microsoft Yahei"/>
              <a:cs typeface="Microsoft Yahei"/>
              <a:sym typeface="Microsoft Yahei"/>
            </a:endParaRPr>
          </a:p>
        </p:txBody>
      </p:sp>
      <p:sp>
        <p:nvSpPr>
          <p:cNvPr id="182" name="Google Shape;182;g2ec2623235a_0_987"/>
          <p:cNvSpPr/>
          <p:nvPr/>
        </p:nvSpPr>
        <p:spPr>
          <a:xfrm>
            <a:off x="3019415" y="2955102"/>
            <a:ext cx="1079100" cy="469500"/>
          </a:xfrm>
          <a:prstGeom prst="roundRect">
            <a:avLst>
              <a:gd fmla="val 16667" name="adj"/>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Microsoft Yahei"/>
                <a:ea typeface="Microsoft Yahei"/>
                <a:cs typeface="Microsoft Yahei"/>
                <a:sym typeface="Microsoft Yahei"/>
              </a:rPr>
              <a:t>fs</a:t>
            </a:r>
            <a:endParaRPr b="0" i="0" sz="1400" u="none" cap="none" strike="noStrike">
              <a:solidFill>
                <a:schemeClr val="lt1"/>
              </a:solidFill>
              <a:latin typeface="Microsoft Yahei"/>
              <a:ea typeface="Microsoft Yahei"/>
              <a:cs typeface="Microsoft Yahei"/>
              <a:sym typeface="Microsoft Yahei"/>
            </a:endParaRPr>
          </a:p>
        </p:txBody>
      </p:sp>
      <p:sp>
        <p:nvSpPr>
          <p:cNvPr id="183" name="Google Shape;183;g2ec2623235a_0_987"/>
          <p:cNvSpPr/>
          <p:nvPr/>
        </p:nvSpPr>
        <p:spPr>
          <a:xfrm>
            <a:off x="4188944" y="2955102"/>
            <a:ext cx="1079100" cy="469500"/>
          </a:xfrm>
          <a:prstGeom prst="roundRect">
            <a:avLst>
              <a:gd fmla="val 16667" name="adj"/>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Microsoft Yahei"/>
                <a:ea typeface="Microsoft Yahei"/>
                <a:cs typeface="Microsoft Yahei"/>
                <a:sym typeface="Microsoft Yahei"/>
              </a:rPr>
              <a:t>path</a:t>
            </a:r>
            <a:endParaRPr b="0" i="0" sz="1400" u="none" cap="none" strike="noStrike">
              <a:solidFill>
                <a:schemeClr val="lt1"/>
              </a:solidFill>
              <a:latin typeface="Microsoft Yahei"/>
              <a:ea typeface="Microsoft Yahei"/>
              <a:cs typeface="Microsoft Yahei"/>
              <a:sym typeface="Microsoft Yahei"/>
            </a:endParaRPr>
          </a:p>
        </p:txBody>
      </p:sp>
      <p:sp>
        <p:nvSpPr>
          <p:cNvPr id="184" name="Google Shape;184;g2ec2623235a_0_987"/>
          <p:cNvSpPr/>
          <p:nvPr/>
        </p:nvSpPr>
        <p:spPr>
          <a:xfrm>
            <a:off x="5358472" y="2955102"/>
            <a:ext cx="1079100" cy="469500"/>
          </a:xfrm>
          <a:prstGeom prst="roundRect">
            <a:avLst>
              <a:gd fmla="val 16667" name="adj"/>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Microsoft Yahei"/>
                <a:ea typeface="Microsoft Yahei"/>
                <a:cs typeface="Microsoft Yahei"/>
                <a:sym typeface="Microsoft Yahei"/>
              </a:rPr>
              <a:t>http</a:t>
            </a:r>
            <a:endParaRPr b="0" i="0" sz="1400" u="none" cap="none" strike="noStrike">
              <a:solidFill>
                <a:schemeClr val="lt1"/>
              </a:solidFill>
              <a:latin typeface="Microsoft Yahei"/>
              <a:ea typeface="Microsoft Yahei"/>
              <a:cs typeface="Microsoft Yahei"/>
              <a:sym typeface="Microsoft Yahei"/>
            </a:endParaRPr>
          </a:p>
        </p:txBody>
      </p:sp>
      <p:sp>
        <p:nvSpPr>
          <p:cNvPr id="185" name="Google Shape;185;g2ec2623235a_0_987"/>
          <p:cNvSpPr/>
          <p:nvPr/>
        </p:nvSpPr>
        <p:spPr>
          <a:xfrm>
            <a:off x="3010384" y="3586877"/>
            <a:ext cx="1079100" cy="469500"/>
          </a:xfrm>
          <a:prstGeom prst="roundRect">
            <a:avLst>
              <a:gd fmla="val 16667" name="adj"/>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067"/>
              <a:buFont typeface="Arial"/>
              <a:buNone/>
            </a:pPr>
            <a:r>
              <a:rPr b="0" i="0" lang="en-US" sz="1067" u="none" cap="none" strike="noStrike">
                <a:solidFill>
                  <a:schemeClr val="lt1"/>
                </a:solidFill>
                <a:latin typeface="Microsoft Yahei"/>
                <a:ea typeface="Microsoft Yahei"/>
                <a:cs typeface="Microsoft Yahei"/>
                <a:sym typeface="Microsoft Yahei"/>
              </a:rPr>
              <a:t>JS built-in objects</a:t>
            </a:r>
            <a:endParaRPr b="0" i="0" sz="1067" u="none" cap="none" strike="noStrike">
              <a:solidFill>
                <a:schemeClr val="lt1"/>
              </a:solidFill>
              <a:latin typeface="Microsoft Yahei"/>
              <a:ea typeface="Microsoft Yahei"/>
              <a:cs typeface="Microsoft Yahei"/>
              <a:sym typeface="Microsoft Yahei"/>
            </a:endParaRPr>
          </a:p>
        </p:txBody>
      </p:sp>
      <p:sp>
        <p:nvSpPr>
          <p:cNvPr id="186" name="Google Shape;186;g2ec2623235a_0_987"/>
          <p:cNvSpPr/>
          <p:nvPr/>
        </p:nvSpPr>
        <p:spPr>
          <a:xfrm>
            <a:off x="5349441" y="3586877"/>
            <a:ext cx="1079100" cy="469500"/>
          </a:xfrm>
          <a:prstGeom prst="roundRect">
            <a:avLst>
              <a:gd fmla="val 16667" name="adj"/>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Microsoft Yahei"/>
                <a:ea typeface="Microsoft Yahei"/>
                <a:cs typeface="Microsoft Yahei"/>
                <a:sym typeface="Microsoft Yahei"/>
              </a:rPr>
              <a:t>etc…</a:t>
            </a:r>
            <a:endParaRPr b="0" i="0" sz="1400" u="none" cap="none" strike="noStrike">
              <a:solidFill>
                <a:schemeClr val="lt1"/>
              </a:solidFill>
              <a:latin typeface="Microsoft Yahei"/>
              <a:ea typeface="Microsoft Yahei"/>
              <a:cs typeface="Microsoft Yahei"/>
              <a:sym typeface="Microsoft Yahei"/>
            </a:endParaRPr>
          </a:p>
        </p:txBody>
      </p:sp>
      <p:sp>
        <p:nvSpPr>
          <p:cNvPr id="187" name="Google Shape;187;g2ec2623235a_0_987"/>
          <p:cNvSpPr/>
          <p:nvPr/>
        </p:nvSpPr>
        <p:spPr>
          <a:xfrm>
            <a:off x="4179913" y="3586877"/>
            <a:ext cx="1079100" cy="469500"/>
          </a:xfrm>
          <a:prstGeom prst="roundRect">
            <a:avLst>
              <a:gd fmla="val 16667" name="adj"/>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067"/>
              <a:buFont typeface="Arial"/>
              <a:buNone/>
            </a:pPr>
            <a:r>
              <a:rPr b="0" i="0" lang="en-US" sz="1067" u="none" cap="none" strike="noStrike">
                <a:solidFill>
                  <a:schemeClr val="lt1"/>
                </a:solidFill>
                <a:latin typeface="Microsoft Yahei"/>
                <a:ea typeface="Microsoft Yahei"/>
                <a:cs typeface="Microsoft Yahei"/>
                <a:sym typeface="Microsoft Yahei"/>
              </a:rPr>
              <a:t>querystring</a:t>
            </a:r>
            <a:endParaRPr b="0" i="0" sz="1067" u="none" cap="none" strike="noStrike">
              <a:solidFill>
                <a:schemeClr val="lt1"/>
              </a:solidFill>
              <a:latin typeface="Microsoft Yahei"/>
              <a:ea typeface="Microsoft Yahei"/>
              <a:cs typeface="Microsoft Yahei"/>
              <a:sym typeface="Microsoft Yahei"/>
            </a:endParaRPr>
          </a:p>
        </p:txBody>
      </p:sp>
      <p:sp>
        <p:nvSpPr>
          <p:cNvPr id="188" name="Google Shape;188;g2ec2623235a_0_987"/>
          <p:cNvSpPr/>
          <p:nvPr/>
        </p:nvSpPr>
        <p:spPr>
          <a:xfrm>
            <a:off x="1466061" y="2518391"/>
            <a:ext cx="1146900" cy="1803300"/>
          </a:xfrm>
          <a:prstGeom prst="rect">
            <a:avLst/>
          </a:prstGeom>
          <a:solidFill>
            <a:srgbClr val="C3D3FF"/>
          </a:solidFill>
          <a:ln cap="flat" cmpd="sng" w="25400">
            <a:solidFill>
              <a:srgbClr val="0036EB"/>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icrosoft Yahei"/>
                <a:ea typeface="Microsoft Yahei"/>
                <a:cs typeface="Microsoft Yahei"/>
                <a:sym typeface="Microsoft Yahei"/>
              </a:rPr>
              <a:t>engine</a:t>
            </a:r>
            <a:endParaRPr b="0" i="0" sz="1400" u="none" cap="none" strike="noStrike">
              <a:solidFill>
                <a:schemeClr val="dk1"/>
              </a:solidFill>
              <a:latin typeface="Microsoft Yahei"/>
              <a:ea typeface="Microsoft Yahei"/>
              <a:cs typeface="Microsoft Yahei"/>
              <a:sym typeface="Microsoft Yahei"/>
            </a:endParaRPr>
          </a:p>
        </p:txBody>
      </p:sp>
      <p:sp>
        <p:nvSpPr>
          <p:cNvPr id="189" name="Google Shape;189;g2ec2623235a_0_987"/>
          <p:cNvSpPr/>
          <p:nvPr/>
        </p:nvSpPr>
        <p:spPr>
          <a:xfrm>
            <a:off x="4550183" y="4409177"/>
            <a:ext cx="370200" cy="396000"/>
          </a:xfrm>
          <a:prstGeom prst="downArrow">
            <a:avLst>
              <a:gd fmla="val 50000" name="adj1"/>
              <a:gd fmla="val 50000" name="adj2"/>
            </a:avLst>
          </a:prstGeom>
          <a:gradFill>
            <a:gsLst>
              <a:gs pos="0">
                <a:srgbClr val="007CFF"/>
              </a:gs>
              <a:gs pos="100000">
                <a:srgbClr val="65A1FF"/>
              </a:gs>
            </a:gsLst>
            <a:lin ang="16200038" scaled="0"/>
          </a:gradFill>
          <a:ln cap="flat" cmpd="sng" w="9525">
            <a:solidFill>
              <a:srgbClr val="1A7DFE"/>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Arial"/>
              <a:ea typeface="Arial"/>
              <a:cs typeface="Arial"/>
              <a:sym typeface="Arial"/>
            </a:endParaRPr>
          </a:p>
        </p:txBody>
      </p:sp>
      <p:sp>
        <p:nvSpPr>
          <p:cNvPr id="190" name="Google Shape;190;g2ec2623235a_0_987"/>
          <p:cNvSpPr/>
          <p:nvPr/>
        </p:nvSpPr>
        <p:spPr>
          <a:xfrm flipH="1" rot="10800000">
            <a:off x="1854399" y="4409204"/>
            <a:ext cx="370200" cy="396000"/>
          </a:xfrm>
          <a:prstGeom prst="downArrow">
            <a:avLst>
              <a:gd fmla="val 50000" name="adj1"/>
              <a:gd fmla="val 50000" name="adj2"/>
            </a:avLst>
          </a:prstGeom>
          <a:gradFill>
            <a:gsLst>
              <a:gs pos="0">
                <a:srgbClr val="3E6F9F"/>
              </a:gs>
              <a:gs pos="100000">
                <a:srgbClr val="A9C2E8"/>
              </a:gs>
            </a:gsLst>
            <a:lin ang="16200038" scaled="0"/>
          </a:gradFill>
          <a:ln cap="flat" cmpd="sng" w="9525">
            <a:solidFill>
              <a:srgbClr val="466C9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Arial"/>
              <a:ea typeface="Arial"/>
              <a:cs typeface="Arial"/>
              <a:sym typeface="Arial"/>
            </a:endParaRPr>
          </a:p>
        </p:txBody>
      </p:sp>
      <p:sp>
        <p:nvSpPr>
          <p:cNvPr id="191" name="Google Shape;191;g2ec2623235a_0_987"/>
          <p:cNvSpPr txBox="1"/>
          <p:nvPr/>
        </p:nvSpPr>
        <p:spPr>
          <a:xfrm>
            <a:off x="7155650" y="2289350"/>
            <a:ext cx="5036400" cy="33507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400"/>
              <a:buFont typeface="Arial"/>
              <a:buNone/>
            </a:pPr>
            <a:r>
              <a:rPr b="0" i="0" lang="en-US" sz="1800" u="none" cap="none" strike="noStrike">
                <a:solidFill>
                  <a:schemeClr val="dk1"/>
                </a:solidFill>
                <a:latin typeface="Arial"/>
                <a:ea typeface="Arial"/>
                <a:cs typeface="Arial"/>
                <a:sym typeface="Arial"/>
              </a:rPr>
              <a:t>Attention:</a:t>
            </a:r>
            <a:endParaRPr b="0" i="0" sz="1800" u="none" cap="none" strike="noStrike">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Arial"/>
                <a:ea typeface="Arial"/>
                <a:cs typeface="Arial"/>
                <a:sym typeface="Arial"/>
              </a:rPr>
              <a:t>A browser is the front-end runtime environment for JavaScript.</a:t>
            </a:r>
            <a:endParaRPr b="0" i="0" sz="18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Arial"/>
                <a:ea typeface="Arial"/>
                <a:cs typeface="Arial"/>
                <a:sym typeface="Arial"/>
              </a:rPr>
              <a:t>Node.js is the backend runtime environment for JavaScript.</a:t>
            </a:r>
            <a:endParaRPr b="0" i="0" sz="18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Arial"/>
                <a:ea typeface="Arial"/>
                <a:cs typeface="Arial"/>
                <a:sym typeface="Arial"/>
              </a:rPr>
              <a:t>Unable to call browser built-in APIs such as DOM and BOM in Node.js.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g2f8ab97d130_0_343"/>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npm &amp; package</a:t>
            </a:r>
            <a:endParaRPr/>
          </a:p>
        </p:txBody>
      </p:sp>
      <p:sp>
        <p:nvSpPr>
          <p:cNvPr id="840" name="Google Shape;840;g2f8ab97d130_0_343"/>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1" name="Google Shape;841;g2f8ab97d130_0_343"/>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Package Management Profile</a:t>
            </a:r>
            <a:endParaRPr b="1" i="0" sz="1800" u="none" cap="none" strike="noStrike">
              <a:solidFill>
                <a:srgbClr val="000000"/>
              </a:solidFill>
              <a:latin typeface="Arial"/>
              <a:ea typeface="Arial"/>
              <a:cs typeface="Arial"/>
              <a:sym typeface="Arial"/>
            </a:endParaRPr>
          </a:p>
        </p:txBody>
      </p:sp>
      <p:sp>
        <p:nvSpPr>
          <p:cNvPr id="842" name="Google Shape;842;g2f8ab97d130_0_343"/>
          <p:cNvSpPr txBox="1"/>
          <p:nvPr/>
        </p:nvSpPr>
        <p:spPr>
          <a:xfrm>
            <a:off x="848378" y="2164903"/>
            <a:ext cx="10296300" cy="30780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According to NPM regulations, a package management configuration file called package.json must be provided in the project root directory. Used to record some configuration information related to the project. For example:</a:t>
            </a:r>
            <a:endParaRPr b="0" i="0" sz="1600" u="none" cap="none" strike="noStrike">
              <a:solidFill>
                <a:srgbClr val="000000"/>
              </a:solidFill>
              <a:latin typeface="Arial"/>
              <a:ea typeface="Arial"/>
              <a:cs typeface="Arial"/>
              <a:sym typeface="Arial"/>
            </a:endParaRPr>
          </a:p>
          <a:p>
            <a:pPr indent="-342900" lvl="0" marL="342900" marR="0" rtl="0" algn="l">
              <a:lnSpc>
                <a:spcPct val="2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The name, version number, description, etc. of the project</a:t>
            </a:r>
            <a:endParaRPr b="0" i="0" sz="1600" u="none" cap="none" strike="noStrike">
              <a:solidFill>
                <a:srgbClr val="000000"/>
              </a:solidFill>
              <a:latin typeface="Arial"/>
              <a:ea typeface="Arial"/>
              <a:cs typeface="Arial"/>
              <a:sym typeface="Arial"/>
            </a:endParaRPr>
          </a:p>
          <a:p>
            <a:pPr indent="-342900" lvl="0" marL="342900" marR="0" rtl="0" algn="l">
              <a:lnSpc>
                <a:spcPct val="2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What packages were used in the project</a:t>
            </a:r>
            <a:endParaRPr b="0" i="0" sz="1600" u="none" cap="none" strike="noStrike">
              <a:solidFill>
                <a:srgbClr val="000000"/>
              </a:solidFill>
              <a:latin typeface="Arial"/>
              <a:ea typeface="Arial"/>
              <a:cs typeface="Arial"/>
              <a:sym typeface="Arial"/>
            </a:endParaRPr>
          </a:p>
          <a:p>
            <a:pPr indent="-342900" lvl="0" marL="342900" marR="0" rtl="0" algn="l">
              <a:lnSpc>
                <a:spcPct val="2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Which packages will only be used during development</a:t>
            </a:r>
            <a:endParaRPr b="0" i="0" sz="1600" u="none" cap="none" strike="noStrike">
              <a:solidFill>
                <a:srgbClr val="000000"/>
              </a:solidFill>
              <a:latin typeface="Arial"/>
              <a:ea typeface="Arial"/>
              <a:cs typeface="Arial"/>
              <a:sym typeface="Arial"/>
            </a:endParaRPr>
          </a:p>
          <a:p>
            <a:pPr indent="-342900" lvl="0" marL="342900" marR="0" rtl="0" algn="l">
              <a:lnSpc>
                <a:spcPct val="2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Those packages need to be used during development and deployment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g2f8ab97d130_0_350"/>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npm &amp; package</a:t>
            </a:r>
            <a:endParaRPr/>
          </a:p>
        </p:txBody>
      </p:sp>
      <p:sp>
        <p:nvSpPr>
          <p:cNvPr id="848" name="Google Shape;848;g2f8ab97d130_0_350"/>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9" name="Google Shape;849;g2f8ab97d130_0_350"/>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Package Management Profile</a:t>
            </a:r>
            <a:endParaRPr b="1" i="0" sz="1800" u="none" cap="none" strike="noStrike">
              <a:solidFill>
                <a:srgbClr val="000000"/>
              </a:solidFill>
              <a:latin typeface="Arial"/>
              <a:ea typeface="Arial"/>
              <a:cs typeface="Arial"/>
              <a:sym typeface="Arial"/>
            </a:endParaRPr>
          </a:p>
        </p:txBody>
      </p:sp>
      <p:sp>
        <p:nvSpPr>
          <p:cNvPr id="850" name="Google Shape;850;g2f8ab97d130_0_350"/>
          <p:cNvSpPr txBox="1"/>
          <p:nvPr/>
        </p:nvSpPr>
        <p:spPr>
          <a:xfrm>
            <a:off x="848375" y="2559100"/>
            <a:ext cx="10296300" cy="11154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The NPM package management tool provides a shortcut command to quickly create a package.json package management configuration file in the directory where the command is executed:</a:t>
            </a:r>
            <a:endParaRPr b="0" i="0" sz="1600" u="none" cap="none" strike="noStrike">
              <a:solidFill>
                <a:schemeClr val="dk1"/>
              </a:solidFill>
              <a:latin typeface="Arial"/>
              <a:ea typeface="Arial"/>
              <a:cs typeface="Arial"/>
              <a:sym typeface="Arial"/>
            </a:endParaRPr>
          </a:p>
        </p:txBody>
      </p:sp>
      <p:sp>
        <p:nvSpPr>
          <p:cNvPr id="851" name="Google Shape;851;g2f8ab97d130_0_350"/>
          <p:cNvSpPr txBox="1"/>
          <p:nvPr/>
        </p:nvSpPr>
        <p:spPr>
          <a:xfrm>
            <a:off x="848378" y="2160864"/>
            <a:ext cx="6488700" cy="3141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Quickly create package.json</a:t>
            </a:r>
            <a:endParaRPr b="1" i="0" sz="1600" u="none" cap="none" strike="noStrike">
              <a:solidFill>
                <a:schemeClr val="dk1"/>
              </a:solidFill>
              <a:latin typeface="Arial"/>
              <a:ea typeface="Arial"/>
              <a:cs typeface="Arial"/>
              <a:sym typeface="Arial"/>
            </a:endParaRPr>
          </a:p>
        </p:txBody>
      </p:sp>
      <p:pic>
        <p:nvPicPr>
          <p:cNvPr id="852" name="Google Shape;852;g2f8ab97d130_0_350"/>
          <p:cNvPicPr preferRelativeResize="0"/>
          <p:nvPr/>
        </p:nvPicPr>
        <p:blipFill rotWithShape="1">
          <a:blip r:embed="rId3">
            <a:alphaModFix/>
          </a:blip>
          <a:srcRect b="0" l="0" r="0" t="0"/>
          <a:stretch/>
        </p:blipFill>
        <p:spPr>
          <a:xfrm>
            <a:off x="1171575" y="4001451"/>
            <a:ext cx="9848850" cy="723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g2f8ab97d130_0_359"/>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npm &amp; package</a:t>
            </a:r>
            <a:endParaRPr/>
          </a:p>
        </p:txBody>
      </p:sp>
      <p:sp>
        <p:nvSpPr>
          <p:cNvPr id="858" name="Google Shape;858;g2f8ab97d130_0_359"/>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9" name="Google Shape;859;g2f8ab97d130_0_359"/>
          <p:cNvSpPr txBox="1"/>
          <p:nvPr/>
        </p:nvSpPr>
        <p:spPr>
          <a:xfrm>
            <a:off x="848378" y="140677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Package Management Profile</a:t>
            </a:r>
            <a:endParaRPr b="1" i="0" sz="1800" u="none" cap="none" strike="noStrike">
              <a:solidFill>
                <a:srgbClr val="000000"/>
              </a:solidFill>
              <a:latin typeface="Arial"/>
              <a:ea typeface="Arial"/>
              <a:cs typeface="Arial"/>
              <a:sym typeface="Arial"/>
            </a:endParaRPr>
          </a:p>
        </p:txBody>
      </p:sp>
      <p:sp>
        <p:nvSpPr>
          <p:cNvPr id="860" name="Google Shape;860;g2f8ab97d130_0_359"/>
          <p:cNvSpPr txBox="1"/>
          <p:nvPr/>
        </p:nvSpPr>
        <p:spPr>
          <a:xfrm>
            <a:off x="4121703" y="3249398"/>
            <a:ext cx="6488700" cy="22017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In the package.json file, there is a dependencies node specifically used to record which packages you installed using the npm install command.</a:t>
            </a:r>
            <a:endParaRPr b="0" i="0" sz="1600" u="none" cap="none" strike="noStrike">
              <a:solidFill>
                <a:schemeClr val="dk1"/>
              </a:solidFill>
              <a:latin typeface="Arial"/>
              <a:ea typeface="Arial"/>
              <a:cs typeface="Arial"/>
              <a:sym typeface="Arial"/>
            </a:endParaRPr>
          </a:p>
        </p:txBody>
      </p:sp>
      <p:sp>
        <p:nvSpPr>
          <p:cNvPr id="861" name="Google Shape;861;g2f8ab97d130_0_359"/>
          <p:cNvSpPr txBox="1"/>
          <p:nvPr/>
        </p:nvSpPr>
        <p:spPr>
          <a:xfrm>
            <a:off x="848378" y="2160864"/>
            <a:ext cx="6488700" cy="3141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Dependencies node</a:t>
            </a:r>
            <a:endParaRPr b="1" i="0" sz="1600" u="none" cap="none" strike="noStrike">
              <a:solidFill>
                <a:schemeClr val="dk1"/>
              </a:solidFill>
              <a:latin typeface="Arial"/>
              <a:ea typeface="Arial"/>
              <a:cs typeface="Arial"/>
              <a:sym typeface="Arial"/>
            </a:endParaRPr>
          </a:p>
        </p:txBody>
      </p:sp>
      <p:pic>
        <p:nvPicPr>
          <p:cNvPr id="862" name="Google Shape;862;g2f8ab97d130_0_359"/>
          <p:cNvPicPr preferRelativeResize="0"/>
          <p:nvPr/>
        </p:nvPicPr>
        <p:blipFill rotWithShape="1">
          <a:blip r:embed="rId3">
            <a:alphaModFix/>
          </a:blip>
          <a:srcRect b="0" l="0" r="0" t="0"/>
          <a:stretch/>
        </p:blipFill>
        <p:spPr>
          <a:xfrm>
            <a:off x="1224589" y="2996489"/>
            <a:ext cx="1946620" cy="28288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sp>
        <p:nvSpPr>
          <p:cNvPr id="196" name="Google Shape;196;g2ec2623235a_0_698"/>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7" name="Google Shape;197;g2ec2623235a_0_698"/>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98" name="Google Shape;198;g2ec2623235a_0_698"/>
          <p:cNvGrpSpPr/>
          <p:nvPr/>
        </p:nvGrpSpPr>
        <p:grpSpPr>
          <a:xfrm>
            <a:off x="8923271" y="3307226"/>
            <a:ext cx="2993546" cy="2620037"/>
            <a:chOff x="5259751" y="732779"/>
            <a:chExt cx="6557604" cy="5739402"/>
          </a:xfrm>
        </p:grpSpPr>
        <p:grpSp>
          <p:nvGrpSpPr>
            <p:cNvPr id="199" name="Google Shape;199;g2ec2623235a_0_698"/>
            <p:cNvGrpSpPr/>
            <p:nvPr/>
          </p:nvGrpSpPr>
          <p:grpSpPr>
            <a:xfrm rot="-819746">
              <a:off x="7170212" y="1966797"/>
              <a:ext cx="818211" cy="1067034"/>
              <a:chOff x="7135192" y="1236172"/>
              <a:chExt cx="818214" cy="1067038"/>
            </a:xfrm>
          </p:grpSpPr>
          <p:sp>
            <p:nvSpPr>
              <p:cNvPr id="200" name="Google Shape;200;g2ec2623235a_0_698"/>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01" name="Google Shape;201;g2ec2623235a_0_698"/>
              <p:cNvGrpSpPr/>
              <p:nvPr/>
            </p:nvGrpSpPr>
            <p:grpSpPr>
              <a:xfrm>
                <a:off x="7135192" y="1625685"/>
                <a:ext cx="791271" cy="677525"/>
                <a:chOff x="1934025" y="1001650"/>
                <a:chExt cx="415300" cy="355600"/>
              </a:xfrm>
            </p:grpSpPr>
            <p:sp>
              <p:nvSpPr>
                <p:cNvPr id="202" name="Google Shape;202;g2ec2623235a_0_698"/>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3" name="Google Shape;203;g2ec2623235a_0_698"/>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4" name="Google Shape;204;g2ec2623235a_0_698"/>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5" name="Google Shape;205;g2ec2623235a_0_698"/>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206" name="Google Shape;206;g2ec2623235a_0_698"/>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7" name="Google Shape;207;g2ec2623235a_0_698"/>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08" name="Google Shape;208;g2ec2623235a_0_698"/>
            <p:cNvGrpSpPr/>
            <p:nvPr/>
          </p:nvGrpSpPr>
          <p:grpSpPr>
            <a:xfrm rot="929101">
              <a:off x="10666776" y="845651"/>
              <a:ext cx="970514" cy="919313"/>
              <a:chOff x="2583100" y="2973775"/>
              <a:chExt cx="461550" cy="437200"/>
            </a:xfrm>
          </p:grpSpPr>
          <p:sp>
            <p:nvSpPr>
              <p:cNvPr id="209" name="Google Shape;209;g2ec2623235a_0_698"/>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0" name="Google Shape;210;g2ec2623235a_0_698"/>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11" name="Google Shape;211;g2ec2623235a_0_698"/>
            <p:cNvGrpSpPr/>
            <p:nvPr/>
          </p:nvGrpSpPr>
          <p:grpSpPr>
            <a:xfrm>
              <a:off x="5259751" y="5850496"/>
              <a:ext cx="836142" cy="621685"/>
              <a:chOff x="5247525" y="3007275"/>
              <a:chExt cx="517575" cy="384825"/>
            </a:xfrm>
          </p:grpSpPr>
          <p:sp>
            <p:nvSpPr>
              <p:cNvPr id="212" name="Google Shape;212;g2ec2623235a_0_698"/>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3" name="Google Shape;213;g2ec2623235a_0_698"/>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14" name="Google Shape;214;g2ec2623235a_0_698"/>
            <p:cNvGrpSpPr/>
            <p:nvPr/>
          </p:nvGrpSpPr>
          <p:grpSpPr>
            <a:xfrm rot="-995577">
              <a:off x="8647544" y="3714912"/>
              <a:ext cx="874251" cy="717776"/>
              <a:chOff x="2599525" y="3688600"/>
              <a:chExt cx="428675" cy="351950"/>
            </a:xfrm>
          </p:grpSpPr>
          <p:sp>
            <p:nvSpPr>
              <p:cNvPr id="215" name="Google Shape;215;g2ec2623235a_0_698"/>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6" name="Google Shape;216;g2ec2623235a_0_698"/>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7" name="Google Shape;217;g2ec2623235a_0_698"/>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18" name="Google Shape;218;g2ec2623235a_0_698"/>
            <p:cNvGrpSpPr/>
            <p:nvPr/>
          </p:nvGrpSpPr>
          <p:grpSpPr>
            <a:xfrm>
              <a:off x="10447751" y="3460900"/>
              <a:ext cx="688381" cy="688381"/>
              <a:chOff x="5941025" y="3634400"/>
              <a:chExt cx="467650" cy="467650"/>
            </a:xfrm>
          </p:grpSpPr>
          <p:sp>
            <p:nvSpPr>
              <p:cNvPr id="219" name="Google Shape;219;g2ec2623235a_0_698"/>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0" name="Google Shape;220;g2ec2623235a_0_698"/>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1" name="Google Shape;221;g2ec2623235a_0_698"/>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2" name="Google Shape;222;g2ec2623235a_0_698"/>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3" name="Google Shape;223;g2ec2623235a_0_698"/>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4" name="Google Shape;224;g2ec2623235a_0_698"/>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25" name="Google Shape;225;g2ec2623235a_0_698"/>
            <p:cNvGrpSpPr/>
            <p:nvPr/>
          </p:nvGrpSpPr>
          <p:grpSpPr>
            <a:xfrm rot="-1150372">
              <a:off x="9034375" y="1570689"/>
              <a:ext cx="754925" cy="714869"/>
              <a:chOff x="5973900" y="318475"/>
              <a:chExt cx="401900" cy="380575"/>
            </a:xfrm>
          </p:grpSpPr>
          <p:sp>
            <p:nvSpPr>
              <p:cNvPr id="226" name="Google Shape;226;g2ec2623235a_0_698"/>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7" name="Google Shape;227;g2ec2623235a_0_698"/>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8" name="Google Shape;228;g2ec2623235a_0_698"/>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9" name="Google Shape;229;g2ec2623235a_0_698"/>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0" name="Google Shape;230;g2ec2623235a_0_698"/>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1" name="Google Shape;231;g2ec2623235a_0_698"/>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2" name="Google Shape;232;g2ec2623235a_0_698"/>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3" name="Google Shape;233;g2ec2623235a_0_698"/>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4" name="Google Shape;234;g2ec2623235a_0_698"/>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5" name="Google Shape;235;g2ec2623235a_0_698"/>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6" name="Google Shape;236;g2ec2623235a_0_698"/>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7" name="Google Shape;237;g2ec2623235a_0_698"/>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8" name="Google Shape;238;g2ec2623235a_0_698"/>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9" name="Google Shape;239;g2ec2623235a_0_698"/>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40" name="Google Shape;240;g2ec2623235a_0_698"/>
            <p:cNvGrpSpPr/>
            <p:nvPr/>
          </p:nvGrpSpPr>
          <p:grpSpPr>
            <a:xfrm rot="-2485038">
              <a:off x="7686107" y="5449622"/>
              <a:ext cx="833851" cy="799886"/>
              <a:chOff x="5233525" y="4954450"/>
              <a:chExt cx="538275" cy="516350"/>
            </a:xfrm>
          </p:grpSpPr>
          <p:sp>
            <p:nvSpPr>
              <p:cNvPr id="241" name="Google Shape;241;g2ec2623235a_0_698"/>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2" name="Google Shape;242;g2ec2623235a_0_698"/>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3" name="Google Shape;243;g2ec2623235a_0_698"/>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4" name="Google Shape;244;g2ec2623235a_0_698"/>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5" name="Google Shape;245;g2ec2623235a_0_698"/>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6" name="Google Shape;246;g2ec2623235a_0_698"/>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7" name="Google Shape;247;g2ec2623235a_0_698"/>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8" name="Google Shape;248;g2ec2623235a_0_698"/>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9" name="Google Shape;249;g2ec2623235a_0_698"/>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0" name="Google Shape;250;g2ec2623235a_0_698"/>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1" name="Google Shape;251;g2ec2623235a_0_698"/>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252" name="Google Shape;252;g2ec2623235a_0_698"/>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Installation of Node.js environment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ec2623235a_0_1101"/>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Installation of Node.js</a:t>
            </a:r>
            <a:endParaRPr/>
          </a:p>
        </p:txBody>
      </p:sp>
      <p:sp>
        <p:nvSpPr>
          <p:cNvPr id="258" name="Google Shape;258;g2ec2623235a_0_1101"/>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9" name="Google Shape;259;g2ec2623235a_0_1101"/>
          <p:cNvSpPr txBox="1"/>
          <p:nvPr/>
        </p:nvSpPr>
        <p:spPr>
          <a:xfrm>
            <a:off x="345625" y="1413250"/>
            <a:ext cx="11500800" cy="4071300"/>
          </a:xfrm>
          <a:prstGeom prst="rect">
            <a:avLst/>
          </a:prstGeom>
          <a:noFill/>
          <a:ln>
            <a:noFill/>
          </a:ln>
        </p:spPr>
        <p:txBody>
          <a:bodyPr anchorCtr="0" anchor="t" bIns="0" lIns="0" spcFirstLastPara="1" rIns="0" wrap="square" tIns="0">
            <a:spAutoFit/>
          </a:bodyPr>
          <a:lstStyle/>
          <a:p>
            <a:pPr indent="-228600" lvl="0" marL="228600" marR="0" rtl="0" algn="l">
              <a:lnSpc>
                <a:spcPct val="150000"/>
              </a:lnSpc>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If you want to run JavaScript code through Node.js, you must install the Node.js environment on your computer.</a:t>
            </a:r>
            <a:endParaRPr b="0" i="0" sz="17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The installation package can be downloaded directly from the homepage of Node.js official website, and can be accessed from the homepage of Node.js official website(</a:t>
            </a:r>
            <a:r>
              <a:rPr b="0" i="0" lang="en-US" sz="1700" u="sng" cap="none" strike="noStrike">
                <a:solidFill>
                  <a:schemeClr val="hlink"/>
                </a:solidFill>
                <a:latin typeface="Arial"/>
                <a:ea typeface="Arial"/>
                <a:cs typeface="Arial"/>
                <a:sym typeface="Arial"/>
                <a:hlinkClick r:id="rId3"/>
              </a:rPr>
              <a:t>https://nodejs.org/en/</a:t>
            </a:r>
            <a:r>
              <a:rPr b="0" i="0" lang="en-US" sz="1700" u="none" cap="none" strike="noStrike">
                <a:solidFill>
                  <a:schemeClr val="dk1"/>
                </a:solidFill>
                <a:latin typeface="Arial"/>
                <a:ea typeface="Arial"/>
                <a:cs typeface="Arial"/>
                <a:sym typeface="Arial"/>
              </a:rPr>
              <a:t>) Click the green button, download the required version, and double-click to install directly.</a:t>
            </a:r>
            <a:endParaRPr b="0" i="0" sz="17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LTS is a long-term stable version. For enterprise level projects that pursue stability, it is recommended to install the LTS version of Node.js.</a:t>
            </a:r>
            <a:endParaRPr b="0" i="0" sz="17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Current is a trial version of new features. For users who are eager to try new features, it is recommended to install the Current version of Node.js. However, there may be hidden bugs or security vulnerabilities in the Current version, so it is not recommended to use the Current version of Node.js in enterprise projects.</a:t>
            </a:r>
            <a:endParaRPr b="0" i="0" sz="1700" u="none" cap="none" strike="noStrike">
              <a:solidFill>
                <a:schemeClr val="dk1"/>
              </a:solidFill>
              <a:latin typeface="Arial"/>
              <a:ea typeface="Arial"/>
              <a:cs typeface="Arial"/>
              <a:sym typeface="Arial"/>
            </a:endParaRPr>
          </a:p>
          <a:p>
            <a:pPr indent="-139700" lvl="0" marL="228600" marR="0" rtl="0" algn="l">
              <a:lnSpc>
                <a:spcPct val="150000"/>
              </a:lnSpc>
              <a:spcBef>
                <a:spcPts val="0"/>
              </a:spcBef>
              <a:spcAft>
                <a:spcPts val="0"/>
              </a:spcAft>
              <a:buClr>
                <a:schemeClr val="dk1"/>
              </a:buClr>
              <a:buSzPts val="1400"/>
              <a:buFont typeface="Arial"/>
              <a:buNone/>
            </a:pPr>
            <a:r>
              <a:t/>
            </a:r>
            <a:endParaRPr b="0" i="0" sz="1400" u="none" cap="none" strike="noStrike">
              <a:solidFill>
                <a:schemeClr val="dk1"/>
              </a:solidFill>
              <a:latin typeface="Poppins"/>
              <a:ea typeface="Poppins"/>
              <a:cs typeface="Poppins"/>
              <a:sym typeface="Poppins"/>
            </a:endParaRPr>
          </a:p>
          <a:p>
            <a:pPr indent="-139700" lvl="0" marL="228600" marR="0" rtl="0" algn="l">
              <a:lnSpc>
                <a:spcPct val="15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0" name="Google Shape;260;g2ec2623235a_0_1101"/>
          <p:cNvPicPr preferRelativeResize="0"/>
          <p:nvPr/>
        </p:nvPicPr>
        <p:blipFill rotWithShape="1">
          <a:blip r:embed="rId4">
            <a:alphaModFix/>
          </a:blip>
          <a:srcRect b="0" l="0" r="0" t="0"/>
          <a:stretch/>
        </p:blipFill>
        <p:spPr>
          <a:xfrm>
            <a:off x="3374405" y="4905340"/>
            <a:ext cx="4953140" cy="14805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ec2623235a_0_1303"/>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Installation of Node.js</a:t>
            </a:r>
            <a:endParaRPr/>
          </a:p>
        </p:txBody>
      </p:sp>
      <p:sp>
        <p:nvSpPr>
          <p:cNvPr id="266" name="Google Shape;266;g2ec2623235a_0_1303"/>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 name="Google Shape;267;g2ec2623235a_0_1303"/>
          <p:cNvSpPr txBox="1"/>
          <p:nvPr/>
        </p:nvSpPr>
        <p:spPr>
          <a:xfrm>
            <a:off x="763535" y="1419957"/>
            <a:ext cx="6517500" cy="54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2000" u="none" cap="none" strike="noStrike">
                <a:solidFill>
                  <a:srgbClr val="000000"/>
                </a:solidFill>
                <a:latin typeface="Arial"/>
                <a:ea typeface="Arial"/>
                <a:cs typeface="Arial"/>
                <a:sym typeface="Arial"/>
              </a:rPr>
              <a:t>View the version number of the installed Node.js</a:t>
            </a:r>
            <a:endParaRPr b="1" i="0" sz="2000" u="none" cap="none" strike="noStrike">
              <a:solidFill>
                <a:srgbClr val="000000"/>
              </a:solidFill>
              <a:latin typeface="Arial"/>
              <a:ea typeface="Arial"/>
              <a:cs typeface="Arial"/>
              <a:sym typeface="Arial"/>
            </a:endParaRPr>
          </a:p>
        </p:txBody>
      </p:sp>
      <p:sp>
        <p:nvSpPr>
          <p:cNvPr id="268" name="Google Shape;268;g2ec2623235a_0_1303"/>
          <p:cNvSpPr txBox="1"/>
          <p:nvPr/>
        </p:nvSpPr>
        <p:spPr>
          <a:xfrm>
            <a:off x="848377" y="2594776"/>
            <a:ext cx="10269300" cy="165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9" name="Google Shape;269;g2ec2623235a_0_1303"/>
          <p:cNvSpPr txBox="1"/>
          <p:nvPr/>
        </p:nvSpPr>
        <p:spPr>
          <a:xfrm>
            <a:off x="848378" y="2084262"/>
            <a:ext cx="10614600" cy="2555100"/>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Clr>
                <a:srgbClr val="000000"/>
              </a:buClr>
              <a:buSzPts val="1400"/>
              <a:buFont typeface="Arial"/>
              <a:buNone/>
            </a:pPr>
            <a:r>
              <a:rPr b="0" i="0" lang="en-US" sz="1600" u="none" cap="none" strike="noStrike">
                <a:solidFill>
                  <a:schemeClr val="dk1"/>
                </a:solidFill>
                <a:latin typeface="Arial"/>
                <a:ea typeface="Arial"/>
                <a:cs typeface="Arial"/>
                <a:sym typeface="Arial"/>
              </a:rPr>
              <a:t>Open the terminal, enter the command node-v and press enter to view the version number of the installed Node.js.</a:t>
            </a:r>
            <a:endParaRPr b="0" i="0" sz="16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rPr b="0" i="0" lang="en-US" sz="1600" u="none" cap="none" strike="noStrike">
                <a:solidFill>
                  <a:schemeClr val="dk1"/>
                </a:solidFill>
                <a:latin typeface="Arial"/>
                <a:ea typeface="Arial"/>
                <a:cs typeface="Arial"/>
                <a:sym typeface="Arial"/>
              </a:rPr>
              <a:t>How to quickly open a terminal on Windows systems:</a:t>
            </a:r>
            <a:endParaRPr b="0" i="0" sz="16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rPr b="0" i="0" lang="en-US" sz="1600" u="none" cap="none" strike="noStrike">
                <a:solidFill>
                  <a:schemeClr val="dk1"/>
                </a:solidFill>
                <a:latin typeface="Arial"/>
                <a:ea typeface="Arial"/>
                <a:cs typeface="Arial"/>
                <a:sym typeface="Arial"/>
              </a:rPr>
              <a:t>Use the shortcut key (Windows + R) to open the Run panel, enter cmd and press enter directly to open the terminal.</a:t>
            </a:r>
            <a:endParaRPr b="0" i="0" sz="16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139700" lvl="0" marL="228600" marR="0" rtl="0" algn="l">
              <a:lnSpc>
                <a:spcPct val="200000"/>
              </a:lnSpc>
              <a:spcBef>
                <a:spcPts val="0"/>
              </a:spcBef>
              <a:spcAft>
                <a:spcPts val="0"/>
              </a:spcAft>
              <a:buClr>
                <a:schemeClr val="dk1"/>
              </a:buClr>
              <a:buSzPts val="1400"/>
              <a:buFont typeface="Arial"/>
              <a:buNone/>
            </a:pPr>
            <a:r>
              <a:t/>
            </a:r>
            <a:endParaRPr b="0" i="0" sz="1400" u="none" cap="none" strike="noStrike">
              <a:solidFill>
                <a:schemeClr val="dk1"/>
              </a:solidFill>
              <a:latin typeface="Poppins"/>
              <a:ea typeface="Poppins"/>
              <a:cs typeface="Poppins"/>
              <a:sym typeface="Poppins"/>
            </a:endParaRPr>
          </a:p>
          <a:p>
            <a:pPr indent="-139700" lvl="0" marL="228600" marR="0" rtl="0" algn="l">
              <a:lnSpc>
                <a:spcPct val="2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0" name="Google Shape;270;g2ec2623235a_0_1303"/>
          <p:cNvPicPr preferRelativeResize="0"/>
          <p:nvPr/>
        </p:nvPicPr>
        <p:blipFill rotWithShape="1">
          <a:blip r:embed="rId3">
            <a:alphaModFix/>
          </a:blip>
          <a:srcRect b="0" l="0" r="0" t="0"/>
          <a:stretch/>
        </p:blipFill>
        <p:spPr>
          <a:xfrm>
            <a:off x="3459496" y="3876130"/>
            <a:ext cx="4261056" cy="23080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4" name="Shape 274"/>
        <p:cNvGrpSpPr/>
        <p:nvPr/>
      </p:nvGrpSpPr>
      <p:grpSpPr>
        <a:xfrm>
          <a:off x="0" y="0"/>
          <a:ext cx="0" cy="0"/>
          <a:chOff x="0" y="0"/>
          <a:chExt cx="0" cy="0"/>
        </a:xfrm>
      </p:grpSpPr>
      <p:sp>
        <p:nvSpPr>
          <p:cNvPr id="275" name="Google Shape;275;g2ec2623235a_0_760"/>
          <p:cNvSpPr/>
          <p:nvPr/>
        </p:nvSpPr>
        <p:spPr>
          <a:xfrm>
            <a:off x="3910761" y="-1316293"/>
            <a:ext cx="10860390" cy="10027052"/>
          </a:xfrm>
          <a:custGeom>
            <a:rect b="b" l="l" r="r" t="t"/>
            <a:pathLst>
              <a:path extrusionOk="0" h="10027052" w="10860390">
                <a:moveTo>
                  <a:pt x="4024997" y="975208"/>
                </a:moveTo>
                <a:cubicBezTo>
                  <a:pt x="3025930" y="1536125"/>
                  <a:pt x="4403880" y="3240041"/>
                  <a:pt x="3834497" y="4023208"/>
                </a:cubicBezTo>
                <a:cubicBezTo>
                  <a:pt x="3265114" y="4806375"/>
                  <a:pt x="1580247" y="4742875"/>
                  <a:pt x="608697" y="5674208"/>
                </a:cubicBezTo>
                <a:cubicBezTo>
                  <a:pt x="-362853" y="6605541"/>
                  <a:pt x="-212570" y="8635425"/>
                  <a:pt x="1357997" y="9230208"/>
                </a:cubicBezTo>
                <a:cubicBezTo>
                  <a:pt x="2928564" y="9824991"/>
                  <a:pt x="8620280" y="10671658"/>
                  <a:pt x="10032097" y="9242908"/>
                </a:cubicBezTo>
                <a:cubicBezTo>
                  <a:pt x="11443914" y="7814158"/>
                  <a:pt x="10830080" y="2039891"/>
                  <a:pt x="9828897" y="657708"/>
                </a:cubicBezTo>
                <a:cubicBezTo>
                  <a:pt x="8827714" y="-724475"/>
                  <a:pt x="5024064" y="414291"/>
                  <a:pt x="4024997" y="975208"/>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6" name="Google Shape;276;g2ec2623235a_0_760"/>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77" name="Google Shape;277;g2ec2623235a_0_760"/>
          <p:cNvGrpSpPr/>
          <p:nvPr/>
        </p:nvGrpSpPr>
        <p:grpSpPr>
          <a:xfrm>
            <a:off x="8923271" y="3307226"/>
            <a:ext cx="2993546" cy="2620037"/>
            <a:chOff x="5259751" y="732779"/>
            <a:chExt cx="6557604" cy="5739402"/>
          </a:xfrm>
        </p:grpSpPr>
        <p:grpSp>
          <p:nvGrpSpPr>
            <p:cNvPr id="278" name="Google Shape;278;g2ec2623235a_0_760"/>
            <p:cNvGrpSpPr/>
            <p:nvPr/>
          </p:nvGrpSpPr>
          <p:grpSpPr>
            <a:xfrm rot="-819746">
              <a:off x="7170212" y="1966797"/>
              <a:ext cx="818211" cy="1067034"/>
              <a:chOff x="7135192" y="1236172"/>
              <a:chExt cx="818214" cy="1067038"/>
            </a:xfrm>
          </p:grpSpPr>
          <p:sp>
            <p:nvSpPr>
              <p:cNvPr id="279" name="Google Shape;279;g2ec2623235a_0_760"/>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80" name="Google Shape;280;g2ec2623235a_0_760"/>
              <p:cNvGrpSpPr/>
              <p:nvPr/>
            </p:nvGrpSpPr>
            <p:grpSpPr>
              <a:xfrm>
                <a:off x="7135192" y="1625685"/>
                <a:ext cx="791271" cy="677525"/>
                <a:chOff x="1934025" y="1001650"/>
                <a:chExt cx="415300" cy="355600"/>
              </a:xfrm>
            </p:grpSpPr>
            <p:sp>
              <p:nvSpPr>
                <p:cNvPr id="281" name="Google Shape;281;g2ec2623235a_0_760"/>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2" name="Google Shape;282;g2ec2623235a_0_760"/>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3" name="Google Shape;283;g2ec2623235a_0_760"/>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4" name="Google Shape;284;g2ec2623235a_0_760"/>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285" name="Google Shape;285;g2ec2623235a_0_760"/>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6" name="Google Shape;286;g2ec2623235a_0_760"/>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87" name="Google Shape;287;g2ec2623235a_0_760"/>
            <p:cNvGrpSpPr/>
            <p:nvPr/>
          </p:nvGrpSpPr>
          <p:grpSpPr>
            <a:xfrm rot="929101">
              <a:off x="10666776" y="845651"/>
              <a:ext cx="970514" cy="919313"/>
              <a:chOff x="2583100" y="2973775"/>
              <a:chExt cx="461550" cy="437200"/>
            </a:xfrm>
          </p:grpSpPr>
          <p:sp>
            <p:nvSpPr>
              <p:cNvPr id="288" name="Google Shape;288;g2ec2623235a_0_760"/>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9" name="Google Shape;289;g2ec2623235a_0_760"/>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90" name="Google Shape;290;g2ec2623235a_0_760"/>
            <p:cNvGrpSpPr/>
            <p:nvPr/>
          </p:nvGrpSpPr>
          <p:grpSpPr>
            <a:xfrm>
              <a:off x="5259751" y="5850496"/>
              <a:ext cx="836142" cy="621685"/>
              <a:chOff x="5247525" y="3007275"/>
              <a:chExt cx="517575" cy="384825"/>
            </a:xfrm>
          </p:grpSpPr>
          <p:sp>
            <p:nvSpPr>
              <p:cNvPr id="291" name="Google Shape;291;g2ec2623235a_0_76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2" name="Google Shape;292;g2ec2623235a_0_760"/>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93" name="Google Shape;293;g2ec2623235a_0_760"/>
            <p:cNvGrpSpPr/>
            <p:nvPr/>
          </p:nvGrpSpPr>
          <p:grpSpPr>
            <a:xfrm rot="-995577">
              <a:off x="8647544" y="3714912"/>
              <a:ext cx="874251" cy="717776"/>
              <a:chOff x="2599525" y="3688600"/>
              <a:chExt cx="428675" cy="351950"/>
            </a:xfrm>
          </p:grpSpPr>
          <p:sp>
            <p:nvSpPr>
              <p:cNvPr id="294" name="Google Shape;294;g2ec2623235a_0_760"/>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5" name="Google Shape;295;g2ec2623235a_0_760"/>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6" name="Google Shape;296;g2ec2623235a_0_760"/>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97" name="Google Shape;297;g2ec2623235a_0_760"/>
            <p:cNvGrpSpPr/>
            <p:nvPr/>
          </p:nvGrpSpPr>
          <p:grpSpPr>
            <a:xfrm>
              <a:off x="10447751" y="3460900"/>
              <a:ext cx="688381" cy="688381"/>
              <a:chOff x="5941025" y="3634400"/>
              <a:chExt cx="467650" cy="467650"/>
            </a:xfrm>
          </p:grpSpPr>
          <p:sp>
            <p:nvSpPr>
              <p:cNvPr id="298" name="Google Shape;298;g2ec2623235a_0_760"/>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9" name="Google Shape;299;g2ec2623235a_0_760"/>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0" name="Google Shape;300;g2ec2623235a_0_760"/>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1" name="Google Shape;301;g2ec2623235a_0_760"/>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2" name="Google Shape;302;g2ec2623235a_0_760"/>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3" name="Google Shape;303;g2ec2623235a_0_760"/>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04" name="Google Shape;304;g2ec2623235a_0_760"/>
            <p:cNvGrpSpPr/>
            <p:nvPr/>
          </p:nvGrpSpPr>
          <p:grpSpPr>
            <a:xfrm rot="-1150372">
              <a:off x="9034375" y="1570689"/>
              <a:ext cx="754925" cy="714869"/>
              <a:chOff x="5973900" y="318475"/>
              <a:chExt cx="401900" cy="380575"/>
            </a:xfrm>
          </p:grpSpPr>
          <p:sp>
            <p:nvSpPr>
              <p:cNvPr id="305" name="Google Shape;305;g2ec2623235a_0_760"/>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6" name="Google Shape;306;g2ec2623235a_0_760"/>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7" name="Google Shape;307;g2ec2623235a_0_760"/>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8" name="Google Shape;308;g2ec2623235a_0_760"/>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9" name="Google Shape;309;g2ec2623235a_0_760"/>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0" name="Google Shape;310;g2ec2623235a_0_760"/>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1" name="Google Shape;311;g2ec2623235a_0_760"/>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2" name="Google Shape;312;g2ec2623235a_0_760"/>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3" name="Google Shape;313;g2ec2623235a_0_760"/>
              <p:cNvSpPr/>
              <p:nvPr/>
            </p:nvSpPr>
            <p:spPr>
              <a:xfrm>
                <a:off x="6024450" y="57300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4" name="Google Shape;314;g2ec2623235a_0_760"/>
              <p:cNvSpPr/>
              <p:nvPr/>
            </p:nvSpPr>
            <p:spPr>
              <a:xfrm>
                <a:off x="6024450" y="514550"/>
                <a:ext cx="300800" cy="25"/>
              </a:xfrm>
              <a:custGeom>
                <a:rect b="b" l="l" r="r" t="t"/>
                <a:pathLst>
                  <a:path extrusionOk="0" fill="none" h="1" w="12032">
                    <a:moveTo>
                      <a:pt x="0" y="0"/>
                    </a:moveTo>
                    <a:lnTo>
                      <a:pt x="12032" y="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5" name="Google Shape;315;g2ec2623235a_0_760"/>
              <p:cNvSpPr/>
              <p:nvPr/>
            </p:nvSpPr>
            <p:spPr>
              <a:xfrm>
                <a:off x="626495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6" name="Google Shape;316;g2ec2623235a_0_760"/>
              <p:cNvSpPr/>
              <p:nvPr/>
            </p:nvSpPr>
            <p:spPr>
              <a:xfrm>
                <a:off x="6204675" y="456100"/>
                <a:ext cx="25" cy="175375"/>
              </a:xfrm>
              <a:custGeom>
                <a:rect b="b" l="l" r="r" t="t"/>
                <a:pathLst>
                  <a:path extrusionOk="0" fill="none" h="7015" w="1">
                    <a:moveTo>
                      <a:pt x="0" y="0"/>
                    </a:moveTo>
                    <a:lnTo>
                      <a:pt x="0"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7" name="Google Shape;317;g2ec2623235a_0_760"/>
              <p:cNvSpPr/>
              <p:nvPr/>
            </p:nvSpPr>
            <p:spPr>
              <a:xfrm>
                <a:off x="6145000"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8" name="Google Shape;318;g2ec2623235a_0_760"/>
              <p:cNvSpPr/>
              <p:nvPr/>
            </p:nvSpPr>
            <p:spPr>
              <a:xfrm>
                <a:off x="6084725" y="456100"/>
                <a:ext cx="25" cy="175375"/>
              </a:xfrm>
              <a:custGeom>
                <a:rect b="b" l="l" r="r" t="t"/>
                <a:pathLst>
                  <a:path extrusionOk="0" fill="none" h="7015" w="1">
                    <a:moveTo>
                      <a:pt x="1" y="0"/>
                    </a:moveTo>
                    <a:lnTo>
                      <a:pt x="1" y="7014"/>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19" name="Google Shape;319;g2ec2623235a_0_760"/>
            <p:cNvGrpSpPr/>
            <p:nvPr/>
          </p:nvGrpSpPr>
          <p:grpSpPr>
            <a:xfrm rot="-2485038">
              <a:off x="7686107" y="5449622"/>
              <a:ext cx="833851" cy="799886"/>
              <a:chOff x="5233525" y="4954450"/>
              <a:chExt cx="538275" cy="516350"/>
            </a:xfrm>
          </p:grpSpPr>
          <p:sp>
            <p:nvSpPr>
              <p:cNvPr id="320" name="Google Shape;320;g2ec2623235a_0_760"/>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1" name="Google Shape;321;g2ec2623235a_0_760"/>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2" name="Google Shape;322;g2ec2623235a_0_760"/>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3" name="Google Shape;323;g2ec2623235a_0_760"/>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4" name="Google Shape;324;g2ec2623235a_0_760"/>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5" name="Google Shape;325;g2ec2623235a_0_760"/>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6" name="Google Shape;326;g2ec2623235a_0_760"/>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7" name="Google Shape;327;g2ec2623235a_0_760"/>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8" name="Google Shape;328;g2ec2623235a_0_760"/>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9" name="Google Shape;329;g2ec2623235a_0_760"/>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0" name="Google Shape;330;g2ec2623235a_0_760"/>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331" name="Google Shape;331;g2ec2623235a_0_760"/>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Execute Code in Node.js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2ec2623235a_0_1409"/>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Execute code in Node.js environment</a:t>
            </a:r>
            <a:endParaRPr/>
          </a:p>
        </p:txBody>
      </p:sp>
      <p:sp>
        <p:nvSpPr>
          <p:cNvPr id="337" name="Google Shape;337;g2ec2623235a_0_1409"/>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8" name="Google Shape;338;g2ec2623235a_0_1409"/>
          <p:cNvSpPr txBox="1"/>
          <p:nvPr/>
        </p:nvSpPr>
        <p:spPr>
          <a:xfrm>
            <a:off x="872852" y="3042151"/>
            <a:ext cx="10269300" cy="165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39" name="Google Shape;339;g2ec2623235a_0_1409"/>
          <p:cNvSpPr txBox="1"/>
          <p:nvPr/>
        </p:nvSpPr>
        <p:spPr>
          <a:xfrm>
            <a:off x="872852" y="1648413"/>
            <a:ext cx="10614600" cy="831300"/>
          </a:xfrm>
          <a:prstGeom prst="rect">
            <a:avLst/>
          </a:prstGeom>
          <a:noFill/>
          <a:ln>
            <a:noFill/>
          </a:ln>
        </p:spPr>
        <p:txBody>
          <a:bodyPr anchorCtr="0" anchor="t" bIns="0" lIns="0" spcFirstLastPara="1" rIns="0" wrap="square" tIns="0">
            <a:spAutoFit/>
          </a:bodyPr>
          <a:lstStyle/>
          <a:p>
            <a:pPr indent="-342900" lvl="0" marL="342900" marR="0" rtl="0" algn="l">
              <a:lnSpc>
                <a:spcPct val="2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Arial"/>
                <a:ea typeface="Arial"/>
                <a:cs typeface="Arial"/>
                <a:sym typeface="Arial"/>
              </a:rPr>
              <a:t>Open terminal</a:t>
            </a:r>
            <a:endParaRPr b="0" i="0" sz="1800" u="none" cap="none" strike="noStrike">
              <a:solidFill>
                <a:srgbClr val="000000"/>
              </a:solidFill>
              <a:latin typeface="Arial"/>
              <a:ea typeface="Arial"/>
              <a:cs typeface="Arial"/>
              <a:sym typeface="Arial"/>
            </a:endParaRPr>
          </a:p>
          <a:p>
            <a:pPr indent="-342900" lvl="0" marL="342900" marR="0" rtl="0" algn="l">
              <a:lnSpc>
                <a:spcPct val="2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Arial"/>
                <a:ea typeface="Arial"/>
                <a:cs typeface="Arial"/>
                <a:sym typeface="Arial"/>
              </a:rPr>
              <a:t>Enter the path to the JS file to be executed by the node</a:t>
            </a:r>
            <a:endParaRPr b="0" i="0" sz="1800" u="none" cap="none" strike="noStrike">
              <a:solidFill>
                <a:srgbClr val="000000"/>
              </a:solidFill>
              <a:latin typeface="Arial"/>
              <a:ea typeface="Arial"/>
              <a:cs typeface="Arial"/>
              <a:sym typeface="Arial"/>
            </a:endParaRPr>
          </a:p>
        </p:txBody>
      </p:sp>
      <p:pic>
        <p:nvPicPr>
          <p:cNvPr id="340" name="Google Shape;340;g2ec2623235a_0_1409"/>
          <p:cNvPicPr preferRelativeResize="0"/>
          <p:nvPr/>
        </p:nvPicPr>
        <p:blipFill rotWithShape="1">
          <a:blip r:embed="rId3">
            <a:alphaModFix/>
          </a:blip>
          <a:srcRect b="0" l="0" r="0" t="0"/>
          <a:stretch/>
        </p:blipFill>
        <p:spPr>
          <a:xfrm>
            <a:off x="2932545" y="4257068"/>
            <a:ext cx="5810250" cy="952500"/>
          </a:xfrm>
          <a:prstGeom prst="rect">
            <a:avLst/>
          </a:prstGeom>
          <a:noFill/>
          <a:ln>
            <a:noFill/>
          </a:ln>
        </p:spPr>
      </p:pic>
      <p:sp>
        <p:nvSpPr>
          <p:cNvPr id="341" name="Google Shape;341;g2ec2623235a_0_1409"/>
          <p:cNvSpPr txBox="1"/>
          <p:nvPr/>
        </p:nvSpPr>
        <p:spPr>
          <a:xfrm>
            <a:off x="938841" y="3136707"/>
            <a:ext cx="10614600" cy="831300"/>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Clr>
                <a:srgbClr val="000000"/>
              </a:buClr>
              <a:buSzPts val="1400"/>
              <a:buFont typeface="Arial"/>
              <a:buNone/>
            </a:pPr>
            <a:r>
              <a:rPr b="0" i="0" lang="en-US" sz="1800" u="none" cap="none" strike="noStrike">
                <a:solidFill>
                  <a:schemeClr val="dk1"/>
                </a:solidFill>
                <a:latin typeface="Arial"/>
                <a:ea typeface="Arial"/>
                <a:cs typeface="Arial"/>
                <a:sym typeface="Arial"/>
              </a:rPr>
              <a:t>For example, we run and execute a code named server.js</a:t>
            </a:r>
            <a:endParaRPr b="0" i="0" sz="18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800" u="none" cap="none" strike="noStrike">
              <a:solidFill>
                <a:schemeClr val="dk1"/>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2022-09-28T16:37:43Z</dcterms:created>
</cp:coreProperties>
</file>