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Poppi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hXOpklmIdAqTG46pgZw3J93fHf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6F0AF0-FE29-48B9-BEBC-8F78B65B5B6C}">
  <a:tblStyle styleId="{B36F0AF0-FE29-48B9-BEBC-8F78B65B5B6C}"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oppins-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oppins-italic.fntdata"/><Relationship Id="rId6" Type="http://schemas.openxmlformats.org/officeDocument/2006/relationships/slide" Target="slides/slide1.xml"/><Relationship Id="rId18" Type="http://schemas.openxmlformats.org/officeDocument/2006/relationships/font" Target="fonts/Poppi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820ba34cd_0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g27820ba34cd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7820ba34cd_0_3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27820ba34cd_0_3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f8c53ced66_1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g2f8c53ced66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820ba34cd_0_1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g27820ba34cd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820ba34cd_0_2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27820ba34cd_0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7820ba34cd_0_3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27820ba34cd_0_3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8c53ced66_1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2f8c53ced66_1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f8c53ced66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2f8c53ced66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820ba34cd_0_3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g27820ba34cd_0_3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7820ba34cd_0_3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g27820ba34cd_0_3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7820ba34cd_0_3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27820ba34cd_0_3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g3046b953bcb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g3046b953bcb_0_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g3046b953bcb_0_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g3046b953bcb_0_41"/>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g3046b953bcb_0_4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3" name="Google Shape;53;g3046b953bcb_0_4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g3046b953bcb_0_4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g3046b953bcb_0_4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909297"/>
              </a:buClr>
              <a:buSzPts val="2400"/>
              <a:buNone/>
              <a:defRPr sz="2400">
                <a:solidFill>
                  <a:srgbClr val="909297"/>
                </a:solidFill>
              </a:defRPr>
            </a:lvl1pPr>
            <a:lvl2pPr indent="-228600" lvl="1" marL="914400" algn="l">
              <a:lnSpc>
                <a:spcPct val="90000"/>
              </a:lnSpc>
              <a:spcBef>
                <a:spcPts val="500"/>
              </a:spcBef>
              <a:spcAft>
                <a:spcPts val="0"/>
              </a:spcAft>
              <a:buClr>
                <a:srgbClr val="909297"/>
              </a:buClr>
              <a:buSzPts val="2000"/>
              <a:buNone/>
              <a:defRPr sz="2000">
                <a:solidFill>
                  <a:srgbClr val="909297"/>
                </a:solidFill>
              </a:defRPr>
            </a:lvl2pPr>
            <a:lvl3pPr indent="-228600" lvl="2" marL="1371600" algn="l">
              <a:lnSpc>
                <a:spcPct val="90000"/>
              </a:lnSpc>
              <a:spcBef>
                <a:spcPts val="500"/>
              </a:spcBef>
              <a:spcAft>
                <a:spcPts val="0"/>
              </a:spcAft>
              <a:buClr>
                <a:srgbClr val="909297"/>
              </a:buClr>
              <a:buSzPts val="1800"/>
              <a:buNone/>
              <a:defRPr sz="1800">
                <a:solidFill>
                  <a:srgbClr val="909297"/>
                </a:solidFill>
              </a:defRPr>
            </a:lvl3pPr>
            <a:lvl4pPr indent="-228600" lvl="3" marL="1828800" algn="l">
              <a:lnSpc>
                <a:spcPct val="90000"/>
              </a:lnSpc>
              <a:spcBef>
                <a:spcPts val="500"/>
              </a:spcBef>
              <a:spcAft>
                <a:spcPts val="0"/>
              </a:spcAft>
              <a:buClr>
                <a:srgbClr val="909297"/>
              </a:buClr>
              <a:buSzPts val="1600"/>
              <a:buNone/>
              <a:defRPr sz="1600">
                <a:solidFill>
                  <a:srgbClr val="909297"/>
                </a:solidFill>
              </a:defRPr>
            </a:lvl4pPr>
            <a:lvl5pPr indent="-228600" lvl="4" marL="2286000" algn="l">
              <a:lnSpc>
                <a:spcPct val="90000"/>
              </a:lnSpc>
              <a:spcBef>
                <a:spcPts val="500"/>
              </a:spcBef>
              <a:spcAft>
                <a:spcPts val="0"/>
              </a:spcAft>
              <a:buClr>
                <a:srgbClr val="909297"/>
              </a:buClr>
              <a:buSzPts val="1600"/>
              <a:buNone/>
              <a:defRPr sz="1600">
                <a:solidFill>
                  <a:srgbClr val="909297"/>
                </a:solidFill>
              </a:defRPr>
            </a:lvl5pPr>
            <a:lvl6pPr indent="-228600" lvl="5" marL="2743200" algn="l">
              <a:lnSpc>
                <a:spcPct val="90000"/>
              </a:lnSpc>
              <a:spcBef>
                <a:spcPts val="500"/>
              </a:spcBef>
              <a:spcAft>
                <a:spcPts val="0"/>
              </a:spcAft>
              <a:buClr>
                <a:srgbClr val="909297"/>
              </a:buClr>
              <a:buSzPts val="1600"/>
              <a:buNone/>
              <a:defRPr sz="1600">
                <a:solidFill>
                  <a:srgbClr val="909297"/>
                </a:solidFill>
              </a:defRPr>
            </a:lvl6pPr>
            <a:lvl7pPr indent="-228600" lvl="6" marL="3200400" algn="l">
              <a:lnSpc>
                <a:spcPct val="90000"/>
              </a:lnSpc>
              <a:spcBef>
                <a:spcPts val="500"/>
              </a:spcBef>
              <a:spcAft>
                <a:spcPts val="0"/>
              </a:spcAft>
              <a:buClr>
                <a:srgbClr val="909297"/>
              </a:buClr>
              <a:buSzPts val="1600"/>
              <a:buNone/>
              <a:defRPr sz="1600">
                <a:solidFill>
                  <a:srgbClr val="909297"/>
                </a:solidFill>
              </a:defRPr>
            </a:lvl7pPr>
            <a:lvl8pPr indent="-228600" lvl="7" marL="3657600" algn="l">
              <a:lnSpc>
                <a:spcPct val="90000"/>
              </a:lnSpc>
              <a:spcBef>
                <a:spcPts val="500"/>
              </a:spcBef>
              <a:spcAft>
                <a:spcPts val="0"/>
              </a:spcAft>
              <a:buClr>
                <a:srgbClr val="909297"/>
              </a:buClr>
              <a:buSzPts val="1600"/>
              <a:buNone/>
              <a:defRPr sz="1600">
                <a:solidFill>
                  <a:srgbClr val="909297"/>
                </a:solidFill>
              </a:defRPr>
            </a:lvl8pPr>
            <a:lvl9pPr indent="-228600" lvl="8" marL="4114800" algn="l">
              <a:lnSpc>
                <a:spcPct val="90000"/>
              </a:lnSpc>
              <a:spcBef>
                <a:spcPts val="500"/>
              </a:spcBef>
              <a:spcAft>
                <a:spcPts val="0"/>
              </a:spcAft>
              <a:buClr>
                <a:srgbClr val="909297"/>
              </a:buClr>
              <a:buSzPts val="1600"/>
              <a:buNone/>
              <a:defRPr sz="1600">
                <a:solidFill>
                  <a:srgbClr val="909297"/>
                </a:solidFill>
              </a:defRPr>
            </a:lvl9pPr>
          </a:lstStyle>
          <a:p/>
        </p:txBody>
      </p:sp>
      <p:sp>
        <p:nvSpPr>
          <p:cNvPr id="57" name="Google Shape;57;g3046b953bcb_0_45"/>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g3046b953bcb_0_45"/>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g3046b953bcb_0_4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g3046b953bcb_0_51"/>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g3046b953bcb_0_51"/>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g3046b953bcb_0_51"/>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g3046b953bcb_0_51"/>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g3046b953bcb_0_51"/>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g3046b953bcb_0_51"/>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g3046b953bcb_0_51"/>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g3046b953bcb_0_5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g3046b953bcb_0_6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g3046b953bcb_0_60"/>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2" name="Google Shape;72;g3046b953bcb_0_60"/>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g3046b953bcb_0_6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g3046b953bcb_0_6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g3046b953bcb_0_6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g3046b953bcb_0_67"/>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g3046b953bcb_0_67"/>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9" name="Google Shape;79;g3046b953bcb_0_67"/>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g3046b953bcb_0_67"/>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g3046b953bcb_0_67"/>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g3046b953bcb_0_67"/>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g3046b953bcb_0_7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g3046b953bcb_0_74"/>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g3046b953bcb_0_7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g3046b953bcb_0_7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g3046b953bcb_0_7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g3046b953bcb_0_80"/>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g3046b953bcb_0_80"/>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g3046b953bcb_0_8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g3046b953bcb_0_8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g3046b953bcb_0_8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g3046b953bcb_0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g3046b953bcb_0_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g3046b953bcb_0_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g3046b953bcb_0_8"/>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g3046b953bcb_0_8"/>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g3046b953bcb_0_8"/>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4" name="Shape 24"/>
        <p:cNvGrpSpPr/>
        <p:nvPr/>
      </p:nvGrpSpPr>
      <p:grpSpPr>
        <a:xfrm>
          <a:off x="0" y="0"/>
          <a:ext cx="0" cy="0"/>
          <a:chOff x="0" y="0"/>
          <a:chExt cx="0" cy="0"/>
        </a:xfrm>
      </p:grpSpPr>
      <p:sp>
        <p:nvSpPr>
          <p:cNvPr id="25" name="Google Shape;25;g3046b953bcb_0_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g3046b953bcb_0_1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7" name="Google Shape;27;g3046b953bcb_0_15"/>
          <p:cNvSpPr txBox="1"/>
          <p:nvPr>
            <p:ph idx="1" type="body"/>
          </p:nvPr>
        </p:nvSpPr>
        <p:spPr>
          <a:xfrm>
            <a:off x="66458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g3046b953bcb_0_15"/>
          <p:cNvSpPr txBox="1"/>
          <p:nvPr>
            <p:ph idx="2" type="body"/>
          </p:nvPr>
        </p:nvSpPr>
        <p:spPr>
          <a:xfrm>
            <a:off x="432025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g3046b953bcb_0_15"/>
          <p:cNvSpPr txBox="1"/>
          <p:nvPr>
            <p:ph idx="3" type="body"/>
          </p:nvPr>
        </p:nvSpPr>
        <p:spPr>
          <a:xfrm>
            <a:off x="797592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0" name="Shape 30"/>
        <p:cNvGrpSpPr/>
        <p:nvPr/>
      </p:nvGrpSpPr>
      <p:grpSpPr>
        <a:xfrm>
          <a:off x="0" y="0"/>
          <a:ext cx="0" cy="0"/>
          <a:chOff x="0" y="0"/>
          <a:chExt cx="0" cy="0"/>
        </a:xfrm>
      </p:grpSpPr>
      <p:sp>
        <p:nvSpPr>
          <p:cNvPr id="31" name="Google Shape;31;g3046b953bcb_0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g3046b953bcb_0_2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3" name="Google Shape;33;g3046b953bcb_0_21"/>
          <p:cNvSpPr txBox="1"/>
          <p:nvPr>
            <p:ph idx="1" type="body"/>
          </p:nvPr>
        </p:nvSpPr>
        <p:spPr>
          <a:xfrm>
            <a:off x="119317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g3046b953bcb_0_21"/>
          <p:cNvSpPr txBox="1"/>
          <p:nvPr>
            <p:ph idx="2" type="body"/>
          </p:nvPr>
        </p:nvSpPr>
        <p:spPr>
          <a:xfrm>
            <a:off x="484884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g3046b953bcb_0_21"/>
          <p:cNvSpPr txBox="1"/>
          <p:nvPr>
            <p:ph idx="3" type="body"/>
          </p:nvPr>
        </p:nvSpPr>
        <p:spPr>
          <a:xfrm>
            <a:off x="850451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g3046b953bcb_0_21"/>
          <p:cNvSpPr txBox="1"/>
          <p:nvPr>
            <p:ph idx="4" type="body"/>
          </p:nvPr>
        </p:nvSpPr>
        <p:spPr>
          <a:xfrm>
            <a:off x="119317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g3046b953bcb_0_21"/>
          <p:cNvSpPr txBox="1"/>
          <p:nvPr>
            <p:ph idx="5" type="body"/>
          </p:nvPr>
        </p:nvSpPr>
        <p:spPr>
          <a:xfrm>
            <a:off x="484884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g3046b953bcb_0_21"/>
          <p:cNvSpPr txBox="1"/>
          <p:nvPr>
            <p:ph idx="6" type="body"/>
          </p:nvPr>
        </p:nvSpPr>
        <p:spPr>
          <a:xfrm>
            <a:off x="850451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g3046b953bcb_0_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g3046b953bcb_0_3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g3046b953bcb_0_3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g3046b953bcb_0_3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1_Blank">
    <p:spTree>
      <p:nvGrpSpPr>
        <p:cNvPr id="45" name="Shape 45"/>
        <p:cNvGrpSpPr/>
        <p:nvPr/>
      </p:nvGrpSpPr>
      <p:grpSpPr>
        <a:xfrm>
          <a:off x="0" y="0"/>
          <a:ext cx="0" cy="0"/>
          <a:chOff x="0" y="0"/>
          <a:chExt cx="0" cy="0"/>
        </a:xfrm>
      </p:grpSpPr>
      <p:sp>
        <p:nvSpPr>
          <p:cNvPr id="46" name="Google Shape;46;g3046b953bcb_0_36"/>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chemeClr val="accent3"/>
              </a:buClr>
              <a:buSzPts val="1200"/>
              <a:buFont typeface="Arial"/>
              <a:buNone/>
              <a:defRPr b="0" i="0" sz="1200" u="none" cap="none" strike="noStrike">
                <a:solidFill>
                  <a:schemeClr val="accent3"/>
                </a:solidFill>
                <a:latin typeface="Arial"/>
                <a:ea typeface="Arial"/>
                <a:cs typeface="Arial"/>
                <a:sym typeface="Arial"/>
              </a:defRPr>
            </a:lvl1pPr>
            <a:lvl2pPr indent="0" lvl="1" marL="0" algn="l">
              <a:buClr>
                <a:schemeClr val="accent3"/>
              </a:buClr>
              <a:buSzPts val="1200"/>
              <a:buFont typeface="Arial"/>
              <a:buNone/>
              <a:defRPr b="0" i="0" sz="1200" u="none" cap="none" strike="noStrike">
                <a:solidFill>
                  <a:schemeClr val="accent3"/>
                </a:solidFill>
                <a:latin typeface="Arial"/>
                <a:ea typeface="Arial"/>
                <a:cs typeface="Arial"/>
                <a:sym typeface="Arial"/>
              </a:defRPr>
            </a:lvl2pPr>
            <a:lvl3pPr indent="0" lvl="2" marL="0" algn="l">
              <a:buClr>
                <a:schemeClr val="accent3"/>
              </a:buClr>
              <a:buSzPts val="1200"/>
              <a:buFont typeface="Arial"/>
              <a:buNone/>
              <a:defRPr b="0" i="0" sz="1200" u="none" cap="none" strike="noStrike">
                <a:solidFill>
                  <a:schemeClr val="accent3"/>
                </a:solidFill>
                <a:latin typeface="Arial"/>
                <a:ea typeface="Arial"/>
                <a:cs typeface="Arial"/>
                <a:sym typeface="Arial"/>
              </a:defRPr>
            </a:lvl3pPr>
            <a:lvl4pPr indent="0" lvl="3" marL="0" algn="l">
              <a:buClr>
                <a:schemeClr val="accent3"/>
              </a:buClr>
              <a:buSzPts val="1200"/>
              <a:buFont typeface="Arial"/>
              <a:buNone/>
              <a:defRPr b="0" i="0" sz="1200" u="none" cap="none" strike="noStrike">
                <a:solidFill>
                  <a:schemeClr val="accent3"/>
                </a:solidFill>
                <a:latin typeface="Arial"/>
                <a:ea typeface="Arial"/>
                <a:cs typeface="Arial"/>
                <a:sym typeface="Arial"/>
              </a:defRPr>
            </a:lvl4pPr>
            <a:lvl5pPr indent="0" lvl="4" marL="0" algn="l">
              <a:buClr>
                <a:schemeClr val="accent3"/>
              </a:buClr>
              <a:buSzPts val="1200"/>
              <a:buFont typeface="Arial"/>
              <a:buNone/>
              <a:defRPr b="0" i="0" sz="1200" u="none" cap="none" strike="noStrike">
                <a:solidFill>
                  <a:schemeClr val="accent3"/>
                </a:solidFill>
                <a:latin typeface="Arial"/>
                <a:ea typeface="Arial"/>
                <a:cs typeface="Arial"/>
                <a:sym typeface="Arial"/>
              </a:defRPr>
            </a:lvl5pPr>
            <a:lvl6pPr indent="0" lvl="5" marL="0" algn="l">
              <a:buClr>
                <a:schemeClr val="accent3"/>
              </a:buClr>
              <a:buSzPts val="1200"/>
              <a:buFont typeface="Arial"/>
              <a:buNone/>
              <a:defRPr b="0" i="0" sz="1200" u="none" cap="none" strike="noStrike">
                <a:solidFill>
                  <a:schemeClr val="accent3"/>
                </a:solidFill>
                <a:latin typeface="Arial"/>
                <a:ea typeface="Arial"/>
                <a:cs typeface="Arial"/>
                <a:sym typeface="Arial"/>
              </a:defRPr>
            </a:lvl6pPr>
            <a:lvl7pPr indent="0" lvl="6" marL="0" algn="l">
              <a:buClr>
                <a:schemeClr val="accent3"/>
              </a:buClr>
              <a:buSzPts val="1200"/>
              <a:buFont typeface="Arial"/>
              <a:buNone/>
              <a:defRPr b="0" i="0" sz="1200" u="none" cap="none" strike="noStrike">
                <a:solidFill>
                  <a:schemeClr val="accent3"/>
                </a:solidFill>
                <a:latin typeface="Arial"/>
                <a:ea typeface="Arial"/>
                <a:cs typeface="Arial"/>
                <a:sym typeface="Arial"/>
              </a:defRPr>
            </a:lvl7pPr>
            <a:lvl8pPr indent="0" lvl="7" marL="0" algn="l">
              <a:buClr>
                <a:schemeClr val="accent3"/>
              </a:buClr>
              <a:buSzPts val="1200"/>
              <a:buFont typeface="Arial"/>
              <a:buNone/>
              <a:defRPr b="0" i="0" sz="1200" u="none" cap="none" strike="noStrike">
                <a:solidFill>
                  <a:schemeClr val="accent3"/>
                </a:solidFill>
                <a:latin typeface="Arial"/>
                <a:ea typeface="Arial"/>
                <a:cs typeface="Arial"/>
                <a:sym typeface="Arial"/>
              </a:defRPr>
            </a:lvl8pPr>
            <a:lvl9pPr indent="0" lvl="8" marL="0" algn="l">
              <a:buClr>
                <a:schemeClr val="accent3"/>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 color">
    <p:bg>
      <p:bgPr>
        <a:solidFill>
          <a:schemeClr val="accent1"/>
        </a:solidFill>
      </p:bgPr>
    </p:bg>
    <p:spTree>
      <p:nvGrpSpPr>
        <p:cNvPr id="47" name="Shape 47"/>
        <p:cNvGrpSpPr/>
        <p:nvPr/>
      </p:nvGrpSpPr>
      <p:grpSpPr>
        <a:xfrm>
          <a:off x="0" y="0"/>
          <a:ext cx="0" cy="0"/>
          <a:chOff x="0" y="0"/>
          <a:chExt cx="0" cy="0"/>
        </a:xfrm>
      </p:grpSpPr>
      <p:sp>
        <p:nvSpPr>
          <p:cNvPr id="48" name="Google Shape;48;g3046b953bcb_0_38"/>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rgbClr val="909297"/>
              </a:buClr>
              <a:buSzPts val="1200"/>
              <a:buFont typeface="Arial"/>
              <a:buNone/>
              <a:defRPr sz="1200">
                <a:solidFill>
                  <a:srgbClr val="909297"/>
                </a:solidFill>
                <a:latin typeface="Arial"/>
                <a:ea typeface="Arial"/>
                <a:cs typeface="Arial"/>
                <a:sym typeface="Arial"/>
              </a:defRPr>
            </a:lvl1pPr>
            <a:lvl2pPr indent="0" lvl="1" marL="0" algn="l">
              <a:buClr>
                <a:srgbClr val="909297"/>
              </a:buClr>
              <a:buSzPts val="1200"/>
              <a:buFont typeface="Arial"/>
              <a:buNone/>
              <a:defRPr sz="1200">
                <a:solidFill>
                  <a:srgbClr val="909297"/>
                </a:solidFill>
                <a:latin typeface="Arial"/>
                <a:ea typeface="Arial"/>
                <a:cs typeface="Arial"/>
                <a:sym typeface="Arial"/>
              </a:defRPr>
            </a:lvl2pPr>
            <a:lvl3pPr indent="0" lvl="2" marL="0" algn="l">
              <a:buClr>
                <a:srgbClr val="909297"/>
              </a:buClr>
              <a:buSzPts val="1200"/>
              <a:buFont typeface="Arial"/>
              <a:buNone/>
              <a:defRPr sz="1200">
                <a:solidFill>
                  <a:srgbClr val="909297"/>
                </a:solidFill>
                <a:latin typeface="Arial"/>
                <a:ea typeface="Arial"/>
                <a:cs typeface="Arial"/>
                <a:sym typeface="Arial"/>
              </a:defRPr>
            </a:lvl3pPr>
            <a:lvl4pPr indent="0" lvl="3" marL="0" algn="l">
              <a:buClr>
                <a:srgbClr val="909297"/>
              </a:buClr>
              <a:buSzPts val="1200"/>
              <a:buFont typeface="Arial"/>
              <a:buNone/>
              <a:defRPr sz="1200">
                <a:solidFill>
                  <a:srgbClr val="909297"/>
                </a:solidFill>
                <a:latin typeface="Arial"/>
                <a:ea typeface="Arial"/>
                <a:cs typeface="Arial"/>
                <a:sym typeface="Arial"/>
              </a:defRPr>
            </a:lvl4pPr>
            <a:lvl5pPr indent="0" lvl="4" marL="0" algn="l">
              <a:buClr>
                <a:srgbClr val="909297"/>
              </a:buClr>
              <a:buSzPts val="1200"/>
              <a:buFont typeface="Arial"/>
              <a:buNone/>
              <a:defRPr sz="1200">
                <a:solidFill>
                  <a:srgbClr val="909297"/>
                </a:solidFill>
                <a:latin typeface="Arial"/>
                <a:ea typeface="Arial"/>
                <a:cs typeface="Arial"/>
                <a:sym typeface="Arial"/>
              </a:defRPr>
            </a:lvl5pPr>
            <a:lvl6pPr indent="0" lvl="5" marL="0" algn="l">
              <a:buClr>
                <a:srgbClr val="909297"/>
              </a:buClr>
              <a:buSzPts val="1200"/>
              <a:buFont typeface="Arial"/>
              <a:buNone/>
              <a:defRPr sz="1200">
                <a:solidFill>
                  <a:srgbClr val="909297"/>
                </a:solidFill>
                <a:latin typeface="Arial"/>
                <a:ea typeface="Arial"/>
                <a:cs typeface="Arial"/>
                <a:sym typeface="Arial"/>
              </a:defRPr>
            </a:lvl6pPr>
            <a:lvl7pPr indent="0" lvl="6" marL="0" algn="l">
              <a:buClr>
                <a:srgbClr val="909297"/>
              </a:buClr>
              <a:buSzPts val="1200"/>
              <a:buFont typeface="Arial"/>
              <a:buNone/>
              <a:defRPr sz="1200">
                <a:solidFill>
                  <a:srgbClr val="909297"/>
                </a:solidFill>
                <a:latin typeface="Arial"/>
                <a:ea typeface="Arial"/>
                <a:cs typeface="Arial"/>
                <a:sym typeface="Arial"/>
              </a:defRPr>
            </a:lvl7pPr>
            <a:lvl8pPr indent="0" lvl="7" marL="0" algn="l">
              <a:buClr>
                <a:srgbClr val="909297"/>
              </a:buClr>
              <a:buSzPts val="1200"/>
              <a:buFont typeface="Arial"/>
              <a:buNone/>
              <a:defRPr sz="1200">
                <a:solidFill>
                  <a:srgbClr val="909297"/>
                </a:solidFill>
                <a:latin typeface="Arial"/>
                <a:ea typeface="Arial"/>
                <a:cs typeface="Arial"/>
                <a:sym typeface="Arial"/>
              </a:defRPr>
            </a:lvl8pPr>
            <a:lvl9pPr indent="0" lvl="8" marL="0" algn="l">
              <a:buClr>
                <a:srgbClr val="909297"/>
              </a:buClr>
              <a:buSzPts val="1200"/>
              <a:buFont typeface="Arial"/>
              <a:buNone/>
              <a:defRPr sz="1200">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Slide">
  <p:cSld name="General Slide">
    <p:spTree>
      <p:nvGrpSpPr>
        <p:cNvPr id="49"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3046b953bcb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g3046b953bcb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g3046b953bcb_0_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spcBef>
                <a:spcPts val="0"/>
              </a:spcBef>
              <a:buNone/>
              <a:defRPr b="0" i="0" sz="1200" u="none" cap="none" strike="noStrike">
                <a:solidFill>
                  <a:srgbClr val="909297"/>
                </a:solidFill>
                <a:latin typeface="Arial"/>
                <a:ea typeface="Arial"/>
                <a:cs typeface="Arial"/>
                <a:sym typeface="Arial"/>
              </a:defRPr>
            </a:lvl1pPr>
            <a:lvl2pPr indent="0" lvl="1" marL="0" marR="0" algn="l">
              <a:spcBef>
                <a:spcPts val="0"/>
              </a:spcBef>
              <a:buNone/>
              <a:defRPr b="0" i="0" sz="1200" u="none" cap="none" strike="noStrike">
                <a:solidFill>
                  <a:srgbClr val="909297"/>
                </a:solidFill>
                <a:latin typeface="Arial"/>
                <a:ea typeface="Arial"/>
                <a:cs typeface="Arial"/>
                <a:sym typeface="Arial"/>
              </a:defRPr>
            </a:lvl2pPr>
            <a:lvl3pPr indent="0" lvl="2" marL="0" marR="0" algn="l">
              <a:spcBef>
                <a:spcPts val="0"/>
              </a:spcBef>
              <a:buNone/>
              <a:defRPr b="0" i="0" sz="1200" u="none" cap="none" strike="noStrike">
                <a:solidFill>
                  <a:srgbClr val="909297"/>
                </a:solidFill>
                <a:latin typeface="Arial"/>
                <a:ea typeface="Arial"/>
                <a:cs typeface="Arial"/>
                <a:sym typeface="Arial"/>
              </a:defRPr>
            </a:lvl3pPr>
            <a:lvl4pPr indent="0" lvl="3" marL="0" marR="0" algn="l">
              <a:spcBef>
                <a:spcPts val="0"/>
              </a:spcBef>
              <a:buNone/>
              <a:defRPr b="0" i="0" sz="1200" u="none" cap="none" strike="noStrike">
                <a:solidFill>
                  <a:srgbClr val="909297"/>
                </a:solidFill>
                <a:latin typeface="Arial"/>
                <a:ea typeface="Arial"/>
                <a:cs typeface="Arial"/>
                <a:sym typeface="Arial"/>
              </a:defRPr>
            </a:lvl4pPr>
            <a:lvl5pPr indent="0" lvl="4" marL="0" marR="0" algn="l">
              <a:spcBef>
                <a:spcPts val="0"/>
              </a:spcBef>
              <a:buNone/>
              <a:defRPr b="0" i="0" sz="1200" u="none" cap="none" strike="noStrike">
                <a:solidFill>
                  <a:srgbClr val="909297"/>
                </a:solidFill>
                <a:latin typeface="Arial"/>
                <a:ea typeface="Arial"/>
                <a:cs typeface="Arial"/>
                <a:sym typeface="Arial"/>
              </a:defRPr>
            </a:lvl5pPr>
            <a:lvl6pPr indent="0" lvl="5" marL="0" marR="0" algn="l">
              <a:spcBef>
                <a:spcPts val="0"/>
              </a:spcBef>
              <a:buNone/>
              <a:defRPr b="0" i="0" sz="1200" u="none" cap="none" strike="noStrike">
                <a:solidFill>
                  <a:srgbClr val="909297"/>
                </a:solidFill>
                <a:latin typeface="Arial"/>
                <a:ea typeface="Arial"/>
                <a:cs typeface="Arial"/>
                <a:sym typeface="Arial"/>
              </a:defRPr>
            </a:lvl6pPr>
            <a:lvl7pPr indent="0" lvl="6" marL="0" marR="0" algn="l">
              <a:spcBef>
                <a:spcPts val="0"/>
              </a:spcBef>
              <a:buNone/>
              <a:defRPr b="0" i="0" sz="1200" u="none" cap="none" strike="noStrike">
                <a:solidFill>
                  <a:srgbClr val="909297"/>
                </a:solidFill>
                <a:latin typeface="Arial"/>
                <a:ea typeface="Arial"/>
                <a:cs typeface="Arial"/>
                <a:sym typeface="Arial"/>
              </a:defRPr>
            </a:lvl7pPr>
            <a:lvl8pPr indent="0" lvl="7" marL="0" marR="0" algn="l">
              <a:spcBef>
                <a:spcPts val="0"/>
              </a:spcBef>
              <a:buNone/>
              <a:defRPr b="0" i="0" sz="1200" u="none" cap="none" strike="noStrike">
                <a:solidFill>
                  <a:srgbClr val="909297"/>
                </a:solidFill>
                <a:latin typeface="Arial"/>
                <a:ea typeface="Arial"/>
                <a:cs typeface="Arial"/>
                <a:sym typeface="Arial"/>
              </a:defRPr>
            </a:lvl8pPr>
            <a:lvl9pPr indent="0" lvl="8" marL="0" marR="0" algn="l">
              <a:spcBef>
                <a:spcPts val="0"/>
              </a:spcBef>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swagger.io/specifica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www.example.com:808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8" name="Shape 98"/>
        <p:cNvGrpSpPr/>
        <p:nvPr/>
      </p:nvGrpSpPr>
      <p:grpSpPr>
        <a:xfrm>
          <a:off x="0" y="0"/>
          <a:ext cx="0" cy="0"/>
          <a:chOff x="0" y="0"/>
          <a:chExt cx="0" cy="0"/>
        </a:xfrm>
      </p:grpSpPr>
      <p:sp>
        <p:nvSpPr>
          <p:cNvPr id="99" name="Google Shape;99;g27820ba34cd_0_109"/>
          <p:cNvSpPr/>
          <p:nvPr/>
        </p:nvSpPr>
        <p:spPr>
          <a:xfrm>
            <a:off x="10310420" y="6331352"/>
            <a:ext cx="1704000" cy="416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0" name="Google Shape;100;g27820ba34cd_0_109"/>
          <p:cNvPicPr preferRelativeResize="0"/>
          <p:nvPr/>
        </p:nvPicPr>
        <p:blipFill rotWithShape="1">
          <a:blip r:embed="rId3">
            <a:alphaModFix/>
          </a:blip>
          <a:srcRect b="0" l="0" r="0" t="0"/>
          <a:stretch/>
        </p:blipFill>
        <p:spPr>
          <a:xfrm>
            <a:off x="924801" y="1641414"/>
            <a:ext cx="6027751" cy="3773784"/>
          </a:xfrm>
          <a:prstGeom prst="rect">
            <a:avLst/>
          </a:prstGeom>
          <a:noFill/>
          <a:ln>
            <a:noFill/>
          </a:ln>
        </p:spPr>
      </p:pic>
      <p:sp>
        <p:nvSpPr>
          <p:cNvPr id="101" name="Google Shape;101;g27820ba34cd_0_109"/>
          <p:cNvSpPr txBox="1"/>
          <p:nvPr/>
        </p:nvSpPr>
        <p:spPr>
          <a:xfrm>
            <a:off x="6605100" y="2344575"/>
            <a:ext cx="4739700" cy="13257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4400"/>
              <a:buFont typeface="Arial"/>
              <a:buNone/>
            </a:pPr>
            <a:r>
              <a:rPr b="1" i="0" lang="en-US" sz="4400" u="none" cap="none" strike="noStrike">
                <a:solidFill>
                  <a:srgbClr val="F0EFEE"/>
                </a:solidFill>
                <a:latin typeface="Arial"/>
                <a:ea typeface="Arial"/>
                <a:cs typeface="Arial"/>
                <a:sym typeface="Arial"/>
              </a:rPr>
              <a:t>Lecture </a:t>
            </a:r>
            <a:r>
              <a:rPr b="1" lang="en-US" sz="4400">
                <a:solidFill>
                  <a:srgbClr val="F0EFEE"/>
                </a:solidFill>
              </a:rPr>
              <a:t>3</a:t>
            </a:r>
            <a:endParaRPr b="1" i="0" sz="4400" u="none" cap="none" strike="noStrike">
              <a:solidFill>
                <a:srgbClr val="3E4754"/>
              </a:solidFill>
              <a:latin typeface="Arial"/>
              <a:ea typeface="Arial"/>
              <a:cs typeface="Arial"/>
              <a:sym typeface="Arial"/>
            </a:endParaRPr>
          </a:p>
        </p:txBody>
      </p:sp>
      <p:sp>
        <p:nvSpPr>
          <p:cNvPr id="102" name="Google Shape;102;g27820ba34cd_0_109"/>
          <p:cNvSpPr txBox="1"/>
          <p:nvPr/>
        </p:nvSpPr>
        <p:spPr>
          <a:xfrm>
            <a:off x="7124700" y="3774200"/>
            <a:ext cx="4219800" cy="926700"/>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rgbClr val="000000"/>
              </a:buClr>
              <a:buSzPts val="1800"/>
              <a:buFont typeface="Arial"/>
              <a:buNone/>
            </a:pPr>
            <a:r>
              <a:rPr lang="en-US" sz="2800">
                <a:solidFill>
                  <a:schemeClr val="lt1"/>
                </a:solidFill>
              </a:rPr>
              <a:t>Callback,</a:t>
            </a:r>
            <a:r>
              <a:rPr b="0" i="0" lang="en-US" sz="2800" u="none" cap="none" strike="noStrike">
                <a:solidFill>
                  <a:schemeClr val="lt1"/>
                </a:solidFill>
                <a:latin typeface="Arial"/>
                <a:ea typeface="Arial"/>
                <a:cs typeface="Arial"/>
                <a:sym typeface="Arial"/>
              </a:rPr>
              <a:t> </a:t>
            </a:r>
            <a:r>
              <a:rPr b="0" i="0" lang="en-US" sz="2800" u="none" cap="none" strike="noStrike">
                <a:solidFill>
                  <a:schemeClr val="lt1"/>
                </a:solidFill>
                <a:latin typeface="Arial"/>
                <a:ea typeface="Arial"/>
                <a:cs typeface="Arial"/>
                <a:sym typeface="Arial"/>
              </a:rPr>
              <a:t>HTTP</a:t>
            </a:r>
            <a:r>
              <a:rPr b="0" i="0" lang="en-US" sz="2800" u="none" cap="none" strike="noStrike">
                <a:solidFill>
                  <a:schemeClr val="lt1"/>
                </a:solidFill>
                <a:latin typeface="Arial"/>
                <a:ea typeface="Arial"/>
                <a:cs typeface="Arial"/>
                <a:sym typeface="Arial"/>
              </a:rPr>
              <a:t> and </a:t>
            </a:r>
            <a:r>
              <a:rPr b="0" i="0" lang="en-US" sz="2800" u="none" cap="none" strike="noStrike">
                <a:solidFill>
                  <a:schemeClr val="lt1"/>
                </a:solidFill>
                <a:latin typeface="Arial"/>
                <a:ea typeface="Arial"/>
                <a:cs typeface="Arial"/>
                <a:sym typeface="Arial"/>
              </a:rPr>
              <a:t>REST</a:t>
            </a:r>
            <a:endParaRPr b="0" i="0" sz="2800" u="none" cap="none" strike="noStrike">
              <a:solidFill>
                <a:srgbClr val="F0EFEE"/>
              </a:solidFill>
              <a:latin typeface="Arial"/>
              <a:ea typeface="Arial"/>
              <a:cs typeface="Arial"/>
              <a:sym typeface="Arial"/>
            </a:endParaRPr>
          </a:p>
        </p:txBody>
      </p:sp>
      <p:cxnSp>
        <p:nvCxnSpPr>
          <p:cNvPr id="103" name="Google Shape;103;g27820ba34cd_0_109"/>
          <p:cNvCxnSpPr/>
          <p:nvPr/>
        </p:nvCxnSpPr>
        <p:spPr>
          <a:xfrm>
            <a:off x="7707700" y="3532925"/>
            <a:ext cx="3619500" cy="0"/>
          </a:xfrm>
          <a:prstGeom prst="straightConnector1">
            <a:avLst/>
          </a:prstGeom>
          <a:noFill/>
          <a:ln cap="flat" cmpd="sng" w="9525">
            <a:solidFill>
              <a:srgbClr val="F0EFEE"/>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7820ba34cd_0_337"/>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3" name="Google Shape;223;g27820ba34cd_0_337"/>
          <p:cNvSpPr/>
          <p:nvPr/>
        </p:nvSpPr>
        <p:spPr>
          <a:xfrm>
            <a:off x="3477059" y="1540591"/>
            <a:ext cx="325083" cy="2200047"/>
          </a:xfrm>
          <a:custGeom>
            <a:rect b="b" l="l" r="r" t="t"/>
            <a:pathLst>
              <a:path extrusionOk="0" h="1654171" w="244423">
                <a:moveTo>
                  <a:pt x="224856" y="1653631"/>
                </a:moveTo>
                <a:cubicBezTo>
                  <a:pt x="214274" y="1653462"/>
                  <a:pt x="205755" y="1644942"/>
                  <a:pt x="205585" y="1634361"/>
                </a:cubicBezTo>
                <a:lnTo>
                  <a:pt x="205585" y="224613"/>
                </a:lnTo>
                <a:cubicBezTo>
                  <a:pt x="205383" y="121434"/>
                  <a:pt x="121813" y="37864"/>
                  <a:pt x="18634" y="37660"/>
                </a:cubicBezTo>
                <a:cubicBezTo>
                  <a:pt x="7985" y="37660"/>
                  <a:pt x="-636" y="29041"/>
                  <a:pt x="-636" y="18391"/>
                </a:cubicBezTo>
                <a:cubicBezTo>
                  <a:pt x="-636" y="7944"/>
                  <a:pt x="7849" y="-540"/>
                  <a:pt x="18296" y="-540"/>
                </a:cubicBezTo>
                <a:cubicBezTo>
                  <a:pt x="18397" y="-540"/>
                  <a:pt x="18531" y="-540"/>
                  <a:pt x="18634" y="-540"/>
                </a:cubicBezTo>
                <a:cubicBezTo>
                  <a:pt x="142907" y="-373"/>
                  <a:pt x="243585" y="100338"/>
                  <a:pt x="243787" y="224613"/>
                </a:cubicBezTo>
                <a:lnTo>
                  <a:pt x="243787" y="1634361"/>
                </a:lnTo>
                <a:cubicBezTo>
                  <a:pt x="243787" y="1644874"/>
                  <a:pt x="235369" y="1653462"/>
                  <a:pt x="224856" y="165363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224" name="Google Shape;224;g27820ba34cd_0_337"/>
          <p:cNvSpPr/>
          <p:nvPr/>
        </p:nvSpPr>
        <p:spPr>
          <a:xfrm>
            <a:off x="1935163" y="1538520"/>
            <a:ext cx="52010" cy="52007"/>
          </a:xfrm>
          <a:custGeom>
            <a:rect b="b" l="l" r="r" t="t"/>
            <a:pathLst>
              <a:path extrusionOk="0" h="39103" w="39105">
                <a:moveTo>
                  <a:pt x="19531" y="38541"/>
                </a:moveTo>
                <a:cubicBezTo>
                  <a:pt x="8917" y="39048"/>
                  <a:pt x="-110" y="30832"/>
                  <a:pt x="-616" y="20183"/>
                </a:cubicBezTo>
                <a:cubicBezTo>
                  <a:pt x="-886" y="14300"/>
                  <a:pt x="1547" y="8588"/>
                  <a:pt x="6010" y="4734"/>
                </a:cubicBezTo>
                <a:cubicBezTo>
                  <a:pt x="13651" y="-2298"/>
                  <a:pt x="25414" y="-2298"/>
                  <a:pt x="33055" y="4734"/>
                </a:cubicBezTo>
                <a:cubicBezTo>
                  <a:pt x="36503" y="8384"/>
                  <a:pt x="38430" y="13218"/>
                  <a:pt x="38465" y="18255"/>
                </a:cubicBezTo>
                <a:cubicBezTo>
                  <a:pt x="38566" y="23327"/>
                  <a:pt x="36604" y="28195"/>
                  <a:pt x="33055" y="31779"/>
                </a:cubicBezTo>
                <a:cubicBezTo>
                  <a:pt x="29675" y="35803"/>
                  <a:pt x="24772" y="38270"/>
                  <a:pt x="19531" y="3854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225" name="Google Shape;225;g27820ba34cd_0_337"/>
          <p:cNvSpPr/>
          <p:nvPr/>
        </p:nvSpPr>
        <p:spPr>
          <a:xfrm>
            <a:off x="2064602" y="1539686"/>
            <a:ext cx="1211759" cy="50817"/>
          </a:xfrm>
          <a:custGeom>
            <a:rect b="b" l="l" r="r" t="t"/>
            <a:pathLst>
              <a:path extrusionOk="0" h="38208" w="911097">
                <a:moveTo>
                  <a:pt x="872259" y="18394"/>
                </a:moveTo>
                <a:cubicBezTo>
                  <a:pt x="872259" y="7947"/>
                  <a:pt x="880744" y="-538"/>
                  <a:pt x="891191" y="-538"/>
                </a:cubicBezTo>
                <a:lnTo>
                  <a:pt x="891191" y="-538"/>
                </a:lnTo>
                <a:cubicBezTo>
                  <a:pt x="901704" y="-538"/>
                  <a:pt x="910292" y="7879"/>
                  <a:pt x="910461" y="18394"/>
                </a:cubicBezTo>
                <a:lnTo>
                  <a:pt x="910461" y="18394"/>
                </a:lnTo>
                <a:cubicBezTo>
                  <a:pt x="910292" y="28975"/>
                  <a:pt x="901772" y="37495"/>
                  <a:pt x="891191" y="37664"/>
                </a:cubicBezTo>
                <a:lnTo>
                  <a:pt x="891191" y="37664"/>
                </a:lnTo>
                <a:cubicBezTo>
                  <a:pt x="880676" y="37495"/>
                  <a:pt x="872259" y="28907"/>
                  <a:pt x="872259" y="18394"/>
                </a:cubicBezTo>
                <a:close/>
                <a:moveTo>
                  <a:pt x="775234" y="18394"/>
                </a:moveTo>
                <a:cubicBezTo>
                  <a:pt x="775234" y="7947"/>
                  <a:pt x="783718" y="-538"/>
                  <a:pt x="794165" y="-538"/>
                </a:cubicBezTo>
                <a:cubicBezTo>
                  <a:pt x="794266" y="-538"/>
                  <a:pt x="794403" y="-538"/>
                  <a:pt x="794504" y="-538"/>
                </a:cubicBezTo>
                <a:lnTo>
                  <a:pt x="794504" y="-538"/>
                </a:lnTo>
                <a:cubicBezTo>
                  <a:pt x="804949" y="-538"/>
                  <a:pt x="813436" y="7947"/>
                  <a:pt x="813436" y="18394"/>
                </a:cubicBezTo>
                <a:lnTo>
                  <a:pt x="813436" y="18394"/>
                </a:lnTo>
                <a:cubicBezTo>
                  <a:pt x="813436" y="28907"/>
                  <a:pt x="805017" y="37495"/>
                  <a:pt x="794504" y="37664"/>
                </a:cubicBezTo>
                <a:lnTo>
                  <a:pt x="794504" y="37664"/>
                </a:lnTo>
                <a:cubicBezTo>
                  <a:pt x="784529" y="36785"/>
                  <a:pt x="776890" y="28402"/>
                  <a:pt x="776923" y="18394"/>
                </a:cubicBezTo>
                <a:close/>
                <a:moveTo>
                  <a:pt x="678208" y="18394"/>
                </a:moveTo>
                <a:cubicBezTo>
                  <a:pt x="678377" y="7879"/>
                  <a:pt x="686963" y="-538"/>
                  <a:pt x="697478" y="-538"/>
                </a:cubicBezTo>
                <a:lnTo>
                  <a:pt x="697478" y="-538"/>
                </a:lnTo>
                <a:cubicBezTo>
                  <a:pt x="707991" y="-538"/>
                  <a:pt x="716579" y="7879"/>
                  <a:pt x="716746" y="18394"/>
                </a:cubicBezTo>
                <a:lnTo>
                  <a:pt x="716746" y="18394"/>
                </a:lnTo>
                <a:cubicBezTo>
                  <a:pt x="716579" y="28975"/>
                  <a:pt x="708059" y="37495"/>
                  <a:pt x="697478" y="37664"/>
                </a:cubicBezTo>
                <a:lnTo>
                  <a:pt x="697478" y="37664"/>
                </a:lnTo>
                <a:cubicBezTo>
                  <a:pt x="686895" y="37495"/>
                  <a:pt x="678377" y="28975"/>
                  <a:pt x="678208" y="18394"/>
                </a:cubicBezTo>
                <a:close/>
                <a:moveTo>
                  <a:pt x="581518" y="18394"/>
                </a:moveTo>
                <a:cubicBezTo>
                  <a:pt x="581518" y="7947"/>
                  <a:pt x="590005" y="-538"/>
                  <a:pt x="600452" y="-538"/>
                </a:cubicBezTo>
                <a:lnTo>
                  <a:pt x="600452" y="-538"/>
                </a:lnTo>
                <a:cubicBezTo>
                  <a:pt x="610965" y="-538"/>
                  <a:pt x="619551" y="7879"/>
                  <a:pt x="619720" y="18394"/>
                </a:cubicBezTo>
                <a:lnTo>
                  <a:pt x="619720" y="18394"/>
                </a:lnTo>
                <a:cubicBezTo>
                  <a:pt x="619551" y="28975"/>
                  <a:pt x="611033" y="37495"/>
                  <a:pt x="600452" y="37664"/>
                </a:cubicBezTo>
                <a:lnTo>
                  <a:pt x="600452" y="37664"/>
                </a:lnTo>
                <a:cubicBezTo>
                  <a:pt x="589937" y="37495"/>
                  <a:pt x="581518" y="28907"/>
                  <a:pt x="581518" y="18394"/>
                </a:cubicBezTo>
                <a:close/>
                <a:moveTo>
                  <a:pt x="484493" y="18394"/>
                </a:moveTo>
                <a:cubicBezTo>
                  <a:pt x="484493" y="7947"/>
                  <a:pt x="492979" y="-538"/>
                  <a:pt x="503424" y="-538"/>
                </a:cubicBezTo>
                <a:cubicBezTo>
                  <a:pt x="503528" y="-538"/>
                  <a:pt x="503662" y="-538"/>
                  <a:pt x="503763" y="-538"/>
                </a:cubicBezTo>
                <a:lnTo>
                  <a:pt x="503763" y="-538"/>
                </a:lnTo>
                <a:cubicBezTo>
                  <a:pt x="514210" y="-538"/>
                  <a:pt x="522695" y="7947"/>
                  <a:pt x="522695" y="18394"/>
                </a:cubicBezTo>
                <a:lnTo>
                  <a:pt x="522695" y="18394"/>
                </a:lnTo>
                <a:cubicBezTo>
                  <a:pt x="522695" y="28907"/>
                  <a:pt x="514278" y="37495"/>
                  <a:pt x="503763" y="37664"/>
                </a:cubicBezTo>
                <a:lnTo>
                  <a:pt x="503763" y="37664"/>
                </a:lnTo>
                <a:cubicBezTo>
                  <a:pt x="493114" y="37664"/>
                  <a:pt x="484493" y="29043"/>
                  <a:pt x="484493" y="18394"/>
                </a:cubicBezTo>
                <a:close/>
                <a:moveTo>
                  <a:pt x="387805" y="18394"/>
                </a:moveTo>
                <a:cubicBezTo>
                  <a:pt x="387805" y="7947"/>
                  <a:pt x="396292" y="-538"/>
                  <a:pt x="406737" y="-538"/>
                </a:cubicBezTo>
                <a:lnTo>
                  <a:pt x="406737" y="-538"/>
                </a:lnTo>
                <a:cubicBezTo>
                  <a:pt x="417184" y="-538"/>
                  <a:pt x="425669" y="7947"/>
                  <a:pt x="425669" y="18394"/>
                </a:cubicBezTo>
                <a:lnTo>
                  <a:pt x="425669" y="18394"/>
                </a:lnTo>
                <a:cubicBezTo>
                  <a:pt x="425669" y="28907"/>
                  <a:pt x="417252" y="37495"/>
                  <a:pt x="406737" y="37664"/>
                </a:cubicBezTo>
                <a:lnTo>
                  <a:pt x="406737" y="37664"/>
                </a:lnTo>
                <a:cubicBezTo>
                  <a:pt x="396224" y="37495"/>
                  <a:pt x="387805" y="28907"/>
                  <a:pt x="387805" y="18394"/>
                </a:cubicBezTo>
                <a:close/>
                <a:moveTo>
                  <a:pt x="290780" y="18394"/>
                </a:moveTo>
                <a:cubicBezTo>
                  <a:pt x="290780" y="7947"/>
                  <a:pt x="299264" y="-538"/>
                  <a:pt x="309711" y="-538"/>
                </a:cubicBezTo>
                <a:lnTo>
                  <a:pt x="309711" y="-538"/>
                </a:lnTo>
                <a:cubicBezTo>
                  <a:pt x="320158" y="-707"/>
                  <a:pt x="328779" y="7609"/>
                  <a:pt x="328982" y="18056"/>
                </a:cubicBezTo>
                <a:cubicBezTo>
                  <a:pt x="328982" y="18157"/>
                  <a:pt x="328982" y="18293"/>
                  <a:pt x="328982" y="18394"/>
                </a:cubicBezTo>
                <a:lnTo>
                  <a:pt x="328982" y="18394"/>
                </a:lnTo>
                <a:cubicBezTo>
                  <a:pt x="328982" y="29043"/>
                  <a:pt x="320361" y="37664"/>
                  <a:pt x="309711" y="37664"/>
                </a:cubicBezTo>
                <a:lnTo>
                  <a:pt x="309711" y="37664"/>
                </a:lnTo>
                <a:cubicBezTo>
                  <a:pt x="299198" y="37495"/>
                  <a:pt x="290780" y="28907"/>
                  <a:pt x="290780" y="18394"/>
                </a:cubicBezTo>
                <a:close/>
                <a:moveTo>
                  <a:pt x="193754" y="18394"/>
                </a:moveTo>
                <a:cubicBezTo>
                  <a:pt x="193923" y="7879"/>
                  <a:pt x="202509" y="-538"/>
                  <a:pt x="213024" y="-538"/>
                </a:cubicBezTo>
                <a:lnTo>
                  <a:pt x="213024" y="-538"/>
                </a:lnTo>
                <a:cubicBezTo>
                  <a:pt x="223471" y="-538"/>
                  <a:pt x="231956" y="7947"/>
                  <a:pt x="231956" y="18394"/>
                </a:cubicBezTo>
                <a:lnTo>
                  <a:pt x="231956" y="18394"/>
                </a:lnTo>
                <a:cubicBezTo>
                  <a:pt x="231956" y="28907"/>
                  <a:pt x="223537" y="37495"/>
                  <a:pt x="213024" y="37664"/>
                </a:cubicBezTo>
                <a:lnTo>
                  <a:pt x="213024" y="37664"/>
                </a:lnTo>
                <a:cubicBezTo>
                  <a:pt x="202443" y="37495"/>
                  <a:pt x="193923" y="28975"/>
                  <a:pt x="193754" y="18394"/>
                </a:cubicBezTo>
                <a:close/>
                <a:moveTo>
                  <a:pt x="97066" y="18394"/>
                </a:moveTo>
                <a:cubicBezTo>
                  <a:pt x="97066" y="7947"/>
                  <a:pt x="105551" y="-538"/>
                  <a:pt x="115998" y="-538"/>
                </a:cubicBezTo>
                <a:lnTo>
                  <a:pt x="115998" y="-538"/>
                </a:lnTo>
                <a:cubicBezTo>
                  <a:pt x="126511" y="-538"/>
                  <a:pt x="135099" y="7879"/>
                  <a:pt x="135268" y="18394"/>
                </a:cubicBezTo>
                <a:lnTo>
                  <a:pt x="135268" y="18394"/>
                </a:lnTo>
                <a:cubicBezTo>
                  <a:pt x="135099" y="28975"/>
                  <a:pt x="126579" y="37495"/>
                  <a:pt x="115998" y="37664"/>
                </a:cubicBezTo>
                <a:lnTo>
                  <a:pt x="115998" y="37664"/>
                </a:lnTo>
                <a:cubicBezTo>
                  <a:pt x="105483" y="37495"/>
                  <a:pt x="97066" y="28907"/>
                  <a:pt x="97066" y="18394"/>
                </a:cubicBezTo>
                <a:close/>
                <a:moveTo>
                  <a:pt x="41" y="18394"/>
                </a:moveTo>
                <a:cubicBezTo>
                  <a:pt x="41" y="7947"/>
                  <a:pt x="8525" y="-538"/>
                  <a:pt x="18972" y="-538"/>
                </a:cubicBezTo>
                <a:lnTo>
                  <a:pt x="18972" y="-538"/>
                </a:lnTo>
                <a:cubicBezTo>
                  <a:pt x="29417" y="-707"/>
                  <a:pt x="38038" y="7609"/>
                  <a:pt x="38243" y="18056"/>
                </a:cubicBezTo>
                <a:cubicBezTo>
                  <a:pt x="38243" y="18157"/>
                  <a:pt x="38243" y="18293"/>
                  <a:pt x="38243" y="18394"/>
                </a:cubicBezTo>
                <a:lnTo>
                  <a:pt x="38243" y="18394"/>
                </a:lnTo>
                <a:cubicBezTo>
                  <a:pt x="38243" y="29043"/>
                  <a:pt x="29622" y="37664"/>
                  <a:pt x="18972" y="37664"/>
                </a:cubicBezTo>
                <a:lnTo>
                  <a:pt x="18972" y="37664"/>
                </a:lnTo>
                <a:cubicBezTo>
                  <a:pt x="8323" y="37866"/>
                  <a:pt x="-434" y="29382"/>
                  <a:pt x="-636" y="18732"/>
                </a:cubicBezTo>
                <a:cubicBezTo>
                  <a:pt x="-636" y="18631"/>
                  <a:pt x="-636" y="18495"/>
                  <a:pt x="-636" y="183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226" name="Google Shape;226;g27820ba34cd_0_337"/>
          <p:cNvSpPr/>
          <p:nvPr/>
        </p:nvSpPr>
        <p:spPr>
          <a:xfrm>
            <a:off x="3355194" y="1539869"/>
            <a:ext cx="50730" cy="50632"/>
          </a:xfrm>
          <a:custGeom>
            <a:rect b="b" l="l" r="r" t="t"/>
            <a:pathLst>
              <a:path extrusionOk="0" h="38069" w="38143">
                <a:moveTo>
                  <a:pt x="18576" y="37528"/>
                </a:moveTo>
                <a:cubicBezTo>
                  <a:pt x="13471" y="37596"/>
                  <a:pt x="8568" y="35499"/>
                  <a:pt x="5052" y="31781"/>
                </a:cubicBezTo>
                <a:cubicBezTo>
                  <a:pt x="-2418" y="24479"/>
                  <a:pt x="-2554" y="12476"/>
                  <a:pt x="4782" y="5004"/>
                </a:cubicBezTo>
                <a:cubicBezTo>
                  <a:pt x="4883" y="4903"/>
                  <a:pt x="4951" y="4835"/>
                  <a:pt x="5052" y="4734"/>
                </a:cubicBezTo>
                <a:cubicBezTo>
                  <a:pt x="12693" y="-2298"/>
                  <a:pt x="24458" y="-2298"/>
                  <a:pt x="32099" y="4734"/>
                </a:cubicBezTo>
                <a:cubicBezTo>
                  <a:pt x="35479" y="8419"/>
                  <a:pt x="37406" y="13254"/>
                  <a:pt x="37507" y="18257"/>
                </a:cubicBezTo>
                <a:cubicBezTo>
                  <a:pt x="37474" y="23294"/>
                  <a:pt x="35547" y="28129"/>
                  <a:pt x="32099" y="31781"/>
                </a:cubicBezTo>
                <a:cubicBezTo>
                  <a:pt x="28548" y="35431"/>
                  <a:pt x="23680" y="37528"/>
                  <a:pt x="18576" y="3752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227" name="Google Shape;227;g27820ba34cd_0_337"/>
          <p:cNvSpPr/>
          <p:nvPr/>
        </p:nvSpPr>
        <p:spPr>
          <a:xfrm>
            <a:off x="1534985" y="1539690"/>
            <a:ext cx="346667" cy="2200948"/>
          </a:xfrm>
          <a:custGeom>
            <a:rect b="b" l="l" r="r" t="t"/>
            <a:pathLst>
              <a:path extrusionOk="0" h="1654848" w="260652">
                <a:moveTo>
                  <a:pt x="18296" y="1654308"/>
                </a:moveTo>
                <a:cubicBezTo>
                  <a:pt x="7783" y="1654139"/>
                  <a:pt x="-636" y="1645551"/>
                  <a:pt x="-636" y="1635038"/>
                </a:cubicBezTo>
                <a:lnTo>
                  <a:pt x="-636" y="240841"/>
                </a:lnTo>
                <a:cubicBezTo>
                  <a:pt x="-636" y="107541"/>
                  <a:pt x="107445" y="-540"/>
                  <a:pt x="240746" y="-540"/>
                </a:cubicBezTo>
                <a:cubicBezTo>
                  <a:pt x="251261" y="-540"/>
                  <a:pt x="259847" y="7876"/>
                  <a:pt x="260016" y="18391"/>
                </a:cubicBezTo>
                <a:cubicBezTo>
                  <a:pt x="259847" y="28973"/>
                  <a:pt x="251327" y="37492"/>
                  <a:pt x="240746" y="37662"/>
                </a:cubicBezTo>
                <a:cubicBezTo>
                  <a:pt x="128711" y="37662"/>
                  <a:pt x="37904" y="128466"/>
                  <a:pt x="37904" y="240503"/>
                </a:cubicBezTo>
                <a:lnTo>
                  <a:pt x="37904" y="1635038"/>
                </a:lnTo>
                <a:cubicBezTo>
                  <a:pt x="37735" y="1645720"/>
                  <a:pt x="28980" y="1654308"/>
                  <a:pt x="18296" y="165430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228" name="Google Shape;228;g27820ba34cd_0_337"/>
          <p:cNvSpPr/>
          <p:nvPr/>
        </p:nvSpPr>
        <p:spPr>
          <a:xfrm>
            <a:off x="7910616" y="1540591"/>
            <a:ext cx="325085" cy="2200047"/>
          </a:xfrm>
          <a:custGeom>
            <a:rect b="b" l="l" r="r" t="t"/>
            <a:pathLst>
              <a:path extrusionOk="0" h="1654171" w="244425">
                <a:moveTo>
                  <a:pt x="224858" y="1653631"/>
                </a:moveTo>
                <a:cubicBezTo>
                  <a:pt x="214274" y="1653462"/>
                  <a:pt x="205757" y="1644942"/>
                  <a:pt x="205587" y="1634361"/>
                </a:cubicBezTo>
                <a:lnTo>
                  <a:pt x="205587" y="224613"/>
                </a:lnTo>
                <a:cubicBezTo>
                  <a:pt x="205418" y="121434"/>
                  <a:pt x="121813" y="37864"/>
                  <a:pt x="18634" y="37660"/>
                </a:cubicBezTo>
                <a:cubicBezTo>
                  <a:pt x="8053" y="37492"/>
                  <a:pt x="-467" y="28973"/>
                  <a:pt x="-636" y="18391"/>
                </a:cubicBezTo>
                <a:cubicBezTo>
                  <a:pt x="-467" y="7876"/>
                  <a:pt x="8121" y="-540"/>
                  <a:pt x="18634" y="-540"/>
                </a:cubicBezTo>
                <a:cubicBezTo>
                  <a:pt x="142909" y="-373"/>
                  <a:pt x="243585" y="100338"/>
                  <a:pt x="243789" y="224613"/>
                </a:cubicBezTo>
                <a:lnTo>
                  <a:pt x="243789" y="1634361"/>
                </a:lnTo>
                <a:cubicBezTo>
                  <a:pt x="243789" y="1644874"/>
                  <a:pt x="235371" y="1653462"/>
                  <a:pt x="224858" y="16536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229" name="Google Shape;229;g27820ba34cd_0_337"/>
          <p:cNvSpPr/>
          <p:nvPr/>
        </p:nvSpPr>
        <p:spPr>
          <a:xfrm>
            <a:off x="6370381" y="1539869"/>
            <a:ext cx="50351" cy="50629"/>
          </a:xfrm>
          <a:custGeom>
            <a:rect b="b" l="l" r="r" t="t"/>
            <a:pathLst>
              <a:path extrusionOk="0" h="38067" w="37858">
                <a:moveTo>
                  <a:pt x="18287" y="37528"/>
                </a:moveTo>
                <a:cubicBezTo>
                  <a:pt x="13182" y="37528"/>
                  <a:pt x="8314" y="35431"/>
                  <a:pt x="4763" y="31781"/>
                </a:cubicBezTo>
                <a:cubicBezTo>
                  <a:pt x="-2436" y="24208"/>
                  <a:pt x="-2436" y="12306"/>
                  <a:pt x="4763" y="4734"/>
                </a:cubicBezTo>
                <a:cubicBezTo>
                  <a:pt x="12404" y="-2298"/>
                  <a:pt x="24170" y="-2298"/>
                  <a:pt x="31811" y="4734"/>
                </a:cubicBezTo>
                <a:cubicBezTo>
                  <a:pt x="35258" y="8386"/>
                  <a:pt x="37186" y="13221"/>
                  <a:pt x="37219" y="18257"/>
                </a:cubicBezTo>
                <a:cubicBezTo>
                  <a:pt x="37320" y="23329"/>
                  <a:pt x="35360" y="28197"/>
                  <a:pt x="31811" y="31781"/>
                </a:cubicBezTo>
                <a:cubicBezTo>
                  <a:pt x="28259" y="35431"/>
                  <a:pt x="23392" y="37528"/>
                  <a:pt x="18287" y="3752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230" name="Google Shape;230;g27820ba34cd_0_337"/>
          <p:cNvSpPr/>
          <p:nvPr/>
        </p:nvSpPr>
        <p:spPr>
          <a:xfrm>
            <a:off x="6499059" y="1539686"/>
            <a:ext cx="1210864" cy="50827"/>
          </a:xfrm>
          <a:custGeom>
            <a:rect b="b" l="l" r="r" t="t"/>
            <a:pathLst>
              <a:path extrusionOk="0" h="38216" w="910424">
                <a:moveTo>
                  <a:pt x="871583" y="18394"/>
                </a:moveTo>
                <a:cubicBezTo>
                  <a:pt x="871583" y="7947"/>
                  <a:pt x="880069" y="-538"/>
                  <a:pt x="890514" y="-538"/>
                </a:cubicBezTo>
                <a:lnTo>
                  <a:pt x="890514" y="-538"/>
                </a:lnTo>
                <a:cubicBezTo>
                  <a:pt x="900961" y="-707"/>
                  <a:pt x="909582" y="7609"/>
                  <a:pt x="909785" y="18056"/>
                </a:cubicBezTo>
                <a:cubicBezTo>
                  <a:pt x="909785" y="18157"/>
                  <a:pt x="909785" y="18293"/>
                  <a:pt x="909785" y="18394"/>
                </a:cubicBezTo>
                <a:lnTo>
                  <a:pt x="909785" y="18394"/>
                </a:lnTo>
                <a:cubicBezTo>
                  <a:pt x="909989" y="28841"/>
                  <a:pt x="901638" y="37460"/>
                  <a:pt x="891191" y="37664"/>
                </a:cubicBezTo>
                <a:cubicBezTo>
                  <a:pt x="890954" y="37664"/>
                  <a:pt x="890752" y="37664"/>
                  <a:pt x="890514" y="37664"/>
                </a:cubicBezTo>
                <a:lnTo>
                  <a:pt x="890514" y="37664"/>
                </a:lnTo>
                <a:cubicBezTo>
                  <a:pt x="880069" y="37664"/>
                  <a:pt x="871583" y="29177"/>
                  <a:pt x="871583" y="18732"/>
                </a:cubicBezTo>
                <a:cubicBezTo>
                  <a:pt x="871583" y="18631"/>
                  <a:pt x="871583" y="18495"/>
                  <a:pt x="871583" y="18394"/>
                </a:cubicBezTo>
                <a:close/>
                <a:moveTo>
                  <a:pt x="774895" y="18394"/>
                </a:moveTo>
                <a:cubicBezTo>
                  <a:pt x="774895" y="7947"/>
                  <a:pt x="783382" y="-538"/>
                  <a:pt x="793827" y="-538"/>
                </a:cubicBezTo>
                <a:lnTo>
                  <a:pt x="793827" y="-538"/>
                </a:lnTo>
                <a:cubicBezTo>
                  <a:pt x="804274" y="-538"/>
                  <a:pt x="812759" y="7947"/>
                  <a:pt x="812759" y="18394"/>
                </a:cubicBezTo>
                <a:lnTo>
                  <a:pt x="812759" y="18394"/>
                </a:lnTo>
                <a:cubicBezTo>
                  <a:pt x="812928" y="28841"/>
                  <a:pt x="804612" y="37460"/>
                  <a:pt x="794165" y="37664"/>
                </a:cubicBezTo>
                <a:cubicBezTo>
                  <a:pt x="794064" y="37664"/>
                  <a:pt x="793928" y="37664"/>
                  <a:pt x="793827" y="37664"/>
                </a:cubicBezTo>
                <a:lnTo>
                  <a:pt x="793827" y="37664"/>
                </a:lnTo>
                <a:cubicBezTo>
                  <a:pt x="783382" y="37664"/>
                  <a:pt x="774895" y="29177"/>
                  <a:pt x="774895" y="18732"/>
                </a:cubicBezTo>
                <a:cubicBezTo>
                  <a:pt x="774895" y="18631"/>
                  <a:pt x="774895" y="18495"/>
                  <a:pt x="774895" y="18394"/>
                </a:cubicBezTo>
                <a:close/>
                <a:moveTo>
                  <a:pt x="677869" y="18394"/>
                </a:moveTo>
                <a:cubicBezTo>
                  <a:pt x="677869" y="7947"/>
                  <a:pt x="686354" y="-538"/>
                  <a:pt x="696801" y="-538"/>
                </a:cubicBezTo>
                <a:lnTo>
                  <a:pt x="696801" y="-538"/>
                </a:lnTo>
                <a:cubicBezTo>
                  <a:pt x="707316" y="-538"/>
                  <a:pt x="715902" y="7879"/>
                  <a:pt x="716071" y="18394"/>
                </a:cubicBezTo>
                <a:lnTo>
                  <a:pt x="716071" y="18394"/>
                </a:lnTo>
                <a:cubicBezTo>
                  <a:pt x="716071" y="29043"/>
                  <a:pt x="707450" y="37664"/>
                  <a:pt x="696801" y="37664"/>
                </a:cubicBezTo>
                <a:lnTo>
                  <a:pt x="696801" y="37664"/>
                </a:lnTo>
                <a:cubicBezTo>
                  <a:pt x="686354" y="37664"/>
                  <a:pt x="677869" y="29177"/>
                  <a:pt x="677869" y="18732"/>
                </a:cubicBezTo>
                <a:cubicBezTo>
                  <a:pt x="677869" y="18631"/>
                  <a:pt x="677869" y="18495"/>
                  <a:pt x="677869" y="18394"/>
                </a:cubicBezTo>
                <a:close/>
                <a:moveTo>
                  <a:pt x="580844" y="18394"/>
                </a:moveTo>
                <a:cubicBezTo>
                  <a:pt x="580844" y="7947"/>
                  <a:pt x="589328" y="-538"/>
                  <a:pt x="599775" y="-538"/>
                </a:cubicBezTo>
                <a:lnTo>
                  <a:pt x="599775" y="-538"/>
                </a:lnTo>
                <a:cubicBezTo>
                  <a:pt x="610223" y="-707"/>
                  <a:pt x="618843" y="7609"/>
                  <a:pt x="619046" y="18056"/>
                </a:cubicBezTo>
                <a:cubicBezTo>
                  <a:pt x="619046" y="18157"/>
                  <a:pt x="619046" y="18293"/>
                  <a:pt x="619046" y="18394"/>
                </a:cubicBezTo>
                <a:lnTo>
                  <a:pt x="619046" y="18394"/>
                </a:lnTo>
                <a:cubicBezTo>
                  <a:pt x="619248" y="28841"/>
                  <a:pt x="610897" y="37460"/>
                  <a:pt x="600452" y="37664"/>
                </a:cubicBezTo>
                <a:cubicBezTo>
                  <a:pt x="600215" y="37664"/>
                  <a:pt x="600013" y="37664"/>
                  <a:pt x="599775" y="37664"/>
                </a:cubicBezTo>
                <a:lnTo>
                  <a:pt x="599775" y="37664"/>
                </a:lnTo>
                <a:cubicBezTo>
                  <a:pt x="589328" y="37664"/>
                  <a:pt x="580844" y="29177"/>
                  <a:pt x="580844" y="18732"/>
                </a:cubicBezTo>
                <a:cubicBezTo>
                  <a:pt x="580844" y="18631"/>
                  <a:pt x="580844" y="18495"/>
                  <a:pt x="580844" y="18394"/>
                </a:cubicBezTo>
                <a:close/>
                <a:moveTo>
                  <a:pt x="483818" y="18394"/>
                </a:moveTo>
                <a:cubicBezTo>
                  <a:pt x="483987" y="7879"/>
                  <a:pt x="492573" y="-538"/>
                  <a:pt x="503088" y="-538"/>
                </a:cubicBezTo>
                <a:lnTo>
                  <a:pt x="503088" y="-538"/>
                </a:lnTo>
                <a:cubicBezTo>
                  <a:pt x="513533" y="-538"/>
                  <a:pt x="522020" y="7947"/>
                  <a:pt x="522020" y="18394"/>
                </a:cubicBezTo>
                <a:lnTo>
                  <a:pt x="522020" y="18394"/>
                </a:lnTo>
                <a:cubicBezTo>
                  <a:pt x="522222" y="28841"/>
                  <a:pt x="513871" y="37460"/>
                  <a:pt x="503427" y="37664"/>
                </a:cubicBezTo>
                <a:cubicBezTo>
                  <a:pt x="503323" y="37664"/>
                  <a:pt x="503189" y="37664"/>
                  <a:pt x="503088" y="37664"/>
                </a:cubicBezTo>
                <a:lnTo>
                  <a:pt x="503088" y="37664"/>
                </a:lnTo>
                <a:cubicBezTo>
                  <a:pt x="492439" y="37664"/>
                  <a:pt x="483818" y="29043"/>
                  <a:pt x="483818" y="18394"/>
                </a:cubicBezTo>
                <a:close/>
                <a:moveTo>
                  <a:pt x="387131" y="18394"/>
                </a:moveTo>
                <a:cubicBezTo>
                  <a:pt x="387131" y="7947"/>
                  <a:pt x="395615" y="-538"/>
                  <a:pt x="406062" y="-538"/>
                </a:cubicBezTo>
                <a:lnTo>
                  <a:pt x="406062" y="-538"/>
                </a:lnTo>
                <a:cubicBezTo>
                  <a:pt x="416575" y="-538"/>
                  <a:pt x="425163" y="7879"/>
                  <a:pt x="425333" y="18394"/>
                </a:cubicBezTo>
                <a:lnTo>
                  <a:pt x="425333" y="18394"/>
                </a:lnTo>
                <a:cubicBezTo>
                  <a:pt x="425333" y="29043"/>
                  <a:pt x="416712" y="37664"/>
                  <a:pt x="406062" y="37664"/>
                </a:cubicBezTo>
                <a:lnTo>
                  <a:pt x="406062" y="37664"/>
                </a:lnTo>
                <a:cubicBezTo>
                  <a:pt x="395615" y="38036"/>
                  <a:pt x="386825" y="29887"/>
                  <a:pt x="386454" y="19407"/>
                </a:cubicBezTo>
                <a:cubicBezTo>
                  <a:pt x="386454" y="19071"/>
                  <a:pt x="386454" y="18732"/>
                  <a:pt x="386454" y="18394"/>
                </a:cubicBezTo>
                <a:close/>
                <a:moveTo>
                  <a:pt x="290105" y="18394"/>
                </a:moveTo>
                <a:cubicBezTo>
                  <a:pt x="290105" y="7947"/>
                  <a:pt x="298590" y="-538"/>
                  <a:pt x="309037" y="-538"/>
                </a:cubicBezTo>
                <a:cubicBezTo>
                  <a:pt x="309138" y="-538"/>
                  <a:pt x="309272" y="-538"/>
                  <a:pt x="309373" y="-538"/>
                </a:cubicBezTo>
                <a:lnTo>
                  <a:pt x="309373" y="-538"/>
                </a:lnTo>
                <a:cubicBezTo>
                  <a:pt x="319820" y="-538"/>
                  <a:pt x="328307" y="7947"/>
                  <a:pt x="328307" y="18394"/>
                </a:cubicBezTo>
                <a:lnTo>
                  <a:pt x="328307" y="18394"/>
                </a:lnTo>
                <a:cubicBezTo>
                  <a:pt x="328509" y="28841"/>
                  <a:pt x="320158" y="37460"/>
                  <a:pt x="309711" y="37664"/>
                </a:cubicBezTo>
                <a:cubicBezTo>
                  <a:pt x="309610" y="37664"/>
                  <a:pt x="309476" y="37664"/>
                  <a:pt x="309373" y="37664"/>
                </a:cubicBezTo>
                <a:lnTo>
                  <a:pt x="309373" y="37664"/>
                </a:lnTo>
                <a:cubicBezTo>
                  <a:pt x="298928" y="37866"/>
                  <a:pt x="290307" y="29516"/>
                  <a:pt x="290105" y="19071"/>
                </a:cubicBezTo>
                <a:cubicBezTo>
                  <a:pt x="290105" y="18834"/>
                  <a:pt x="290105" y="18631"/>
                  <a:pt x="290105" y="18394"/>
                </a:cubicBezTo>
                <a:close/>
                <a:moveTo>
                  <a:pt x="193079" y="18394"/>
                </a:moveTo>
                <a:cubicBezTo>
                  <a:pt x="193246" y="7879"/>
                  <a:pt x="201834" y="-538"/>
                  <a:pt x="212347" y="-538"/>
                </a:cubicBezTo>
                <a:lnTo>
                  <a:pt x="212347" y="-538"/>
                </a:lnTo>
                <a:cubicBezTo>
                  <a:pt x="222862" y="-538"/>
                  <a:pt x="231448" y="7879"/>
                  <a:pt x="231617" y="18394"/>
                </a:cubicBezTo>
                <a:lnTo>
                  <a:pt x="231617" y="18394"/>
                </a:lnTo>
                <a:cubicBezTo>
                  <a:pt x="231617" y="29043"/>
                  <a:pt x="222996" y="37664"/>
                  <a:pt x="212347" y="37664"/>
                </a:cubicBezTo>
                <a:lnTo>
                  <a:pt x="212347" y="37664"/>
                </a:lnTo>
                <a:cubicBezTo>
                  <a:pt x="201698" y="37664"/>
                  <a:pt x="193079" y="29043"/>
                  <a:pt x="193079" y="18394"/>
                </a:cubicBezTo>
                <a:close/>
                <a:moveTo>
                  <a:pt x="96390" y="18394"/>
                </a:moveTo>
                <a:cubicBezTo>
                  <a:pt x="96390" y="7947"/>
                  <a:pt x="104876" y="-538"/>
                  <a:pt x="115321" y="-538"/>
                </a:cubicBezTo>
                <a:lnTo>
                  <a:pt x="115321" y="-538"/>
                </a:lnTo>
                <a:cubicBezTo>
                  <a:pt x="125837" y="-538"/>
                  <a:pt x="134422" y="7879"/>
                  <a:pt x="134592" y="18394"/>
                </a:cubicBezTo>
                <a:lnTo>
                  <a:pt x="134592" y="18394"/>
                </a:lnTo>
                <a:cubicBezTo>
                  <a:pt x="134592" y="29043"/>
                  <a:pt x="125971" y="37664"/>
                  <a:pt x="115321" y="37664"/>
                </a:cubicBezTo>
                <a:lnTo>
                  <a:pt x="115321" y="37664"/>
                </a:lnTo>
                <a:cubicBezTo>
                  <a:pt x="104876" y="37664"/>
                  <a:pt x="96390" y="29177"/>
                  <a:pt x="96390" y="18732"/>
                </a:cubicBezTo>
                <a:cubicBezTo>
                  <a:pt x="96390" y="18631"/>
                  <a:pt x="96390" y="18495"/>
                  <a:pt x="96390" y="18394"/>
                </a:cubicBezTo>
                <a:close/>
                <a:moveTo>
                  <a:pt x="-636" y="18394"/>
                </a:moveTo>
                <a:cubicBezTo>
                  <a:pt x="-636" y="7947"/>
                  <a:pt x="7851" y="-538"/>
                  <a:pt x="18296" y="-538"/>
                </a:cubicBezTo>
                <a:cubicBezTo>
                  <a:pt x="18397" y="-538"/>
                  <a:pt x="18533" y="-538"/>
                  <a:pt x="18634" y="-538"/>
                </a:cubicBezTo>
                <a:lnTo>
                  <a:pt x="18634" y="-538"/>
                </a:lnTo>
                <a:cubicBezTo>
                  <a:pt x="29081" y="-538"/>
                  <a:pt x="37566" y="7947"/>
                  <a:pt x="37566" y="18394"/>
                </a:cubicBezTo>
                <a:lnTo>
                  <a:pt x="37566" y="18394"/>
                </a:lnTo>
                <a:cubicBezTo>
                  <a:pt x="37735" y="28841"/>
                  <a:pt x="29420" y="37460"/>
                  <a:pt x="18972" y="37664"/>
                </a:cubicBezTo>
                <a:cubicBezTo>
                  <a:pt x="18871" y="37664"/>
                  <a:pt x="18735" y="37664"/>
                  <a:pt x="18634" y="37664"/>
                </a:cubicBezTo>
                <a:lnTo>
                  <a:pt x="18634" y="37664"/>
                </a:lnTo>
                <a:cubicBezTo>
                  <a:pt x="8187" y="37866"/>
                  <a:pt x="-432" y="29516"/>
                  <a:pt x="-636" y="19071"/>
                </a:cubicBezTo>
                <a:cubicBezTo>
                  <a:pt x="-636" y="18834"/>
                  <a:pt x="-636" y="18631"/>
                  <a:pt x="-636" y="1839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231" name="Google Shape;231;g27820ba34cd_0_337"/>
          <p:cNvSpPr/>
          <p:nvPr/>
        </p:nvSpPr>
        <p:spPr>
          <a:xfrm>
            <a:off x="7789136" y="1539869"/>
            <a:ext cx="50337" cy="50629"/>
          </a:xfrm>
          <a:custGeom>
            <a:rect b="b" l="l" r="r" t="t"/>
            <a:pathLst>
              <a:path extrusionOk="0" h="38067" w="37847">
                <a:moveTo>
                  <a:pt x="18288" y="37528"/>
                </a:moveTo>
                <a:cubicBezTo>
                  <a:pt x="13184" y="37528"/>
                  <a:pt x="8314" y="35431"/>
                  <a:pt x="4765" y="31781"/>
                </a:cubicBezTo>
                <a:cubicBezTo>
                  <a:pt x="-2436" y="24208"/>
                  <a:pt x="-2436" y="12306"/>
                  <a:pt x="4765" y="4734"/>
                </a:cubicBezTo>
                <a:cubicBezTo>
                  <a:pt x="12406" y="-2298"/>
                  <a:pt x="24169" y="-2298"/>
                  <a:pt x="31810" y="4734"/>
                </a:cubicBezTo>
                <a:cubicBezTo>
                  <a:pt x="39011" y="12306"/>
                  <a:pt x="39011" y="24208"/>
                  <a:pt x="31810" y="31781"/>
                </a:cubicBezTo>
                <a:cubicBezTo>
                  <a:pt x="28261" y="35431"/>
                  <a:pt x="23393" y="37528"/>
                  <a:pt x="18288" y="3752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232" name="Google Shape;232;g27820ba34cd_0_337"/>
          <p:cNvSpPr/>
          <p:nvPr/>
        </p:nvSpPr>
        <p:spPr>
          <a:xfrm>
            <a:off x="5968545" y="1539690"/>
            <a:ext cx="346664" cy="2200948"/>
          </a:xfrm>
          <a:custGeom>
            <a:rect b="b" l="l" r="r" t="t"/>
            <a:pathLst>
              <a:path extrusionOk="0" h="1654848" w="260650">
                <a:moveTo>
                  <a:pt x="18296" y="1654308"/>
                </a:moveTo>
                <a:cubicBezTo>
                  <a:pt x="7781" y="1654139"/>
                  <a:pt x="-636" y="1645551"/>
                  <a:pt x="-636" y="1635038"/>
                </a:cubicBezTo>
                <a:lnTo>
                  <a:pt x="-636" y="240841"/>
                </a:lnTo>
                <a:cubicBezTo>
                  <a:pt x="-636" y="107541"/>
                  <a:pt x="107443" y="-540"/>
                  <a:pt x="240746" y="-540"/>
                </a:cubicBezTo>
                <a:cubicBezTo>
                  <a:pt x="251259" y="-540"/>
                  <a:pt x="259847" y="7876"/>
                  <a:pt x="260014" y="18391"/>
                </a:cubicBezTo>
                <a:cubicBezTo>
                  <a:pt x="259847" y="28973"/>
                  <a:pt x="251327" y="37492"/>
                  <a:pt x="240746" y="37662"/>
                </a:cubicBezTo>
                <a:cubicBezTo>
                  <a:pt x="128709" y="37662"/>
                  <a:pt x="37904" y="128466"/>
                  <a:pt x="37904" y="240503"/>
                </a:cubicBezTo>
                <a:lnTo>
                  <a:pt x="37904" y="1635038"/>
                </a:lnTo>
                <a:cubicBezTo>
                  <a:pt x="37904" y="1645687"/>
                  <a:pt x="29283" y="1654308"/>
                  <a:pt x="18634" y="1654308"/>
                </a:cubicBezTo>
                <a:cubicBezTo>
                  <a:pt x="18533" y="1654308"/>
                  <a:pt x="18397" y="1654308"/>
                  <a:pt x="18296" y="165430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233" name="Google Shape;233;g27820ba34cd_0_337"/>
          <p:cNvSpPr/>
          <p:nvPr/>
        </p:nvSpPr>
        <p:spPr>
          <a:xfrm>
            <a:off x="3751540" y="3113233"/>
            <a:ext cx="322159" cy="2200948"/>
          </a:xfrm>
          <a:custGeom>
            <a:rect b="b" l="l" r="r" t="t"/>
            <a:pathLst>
              <a:path extrusionOk="0" h="1654848" w="242225">
                <a:moveTo>
                  <a:pt x="224856" y="1654308"/>
                </a:moveTo>
                <a:cubicBezTo>
                  <a:pt x="100312" y="1654308"/>
                  <a:pt x="-636" y="1553362"/>
                  <a:pt x="-636" y="1428817"/>
                </a:cubicBezTo>
                <a:lnTo>
                  <a:pt x="-636" y="18730"/>
                </a:lnTo>
                <a:cubicBezTo>
                  <a:pt x="-636" y="8081"/>
                  <a:pt x="7985" y="-540"/>
                  <a:pt x="18634" y="-540"/>
                </a:cubicBezTo>
                <a:cubicBezTo>
                  <a:pt x="29081" y="-540"/>
                  <a:pt x="37566" y="7946"/>
                  <a:pt x="37566" y="18391"/>
                </a:cubicBezTo>
                <a:cubicBezTo>
                  <a:pt x="37566" y="18495"/>
                  <a:pt x="37566" y="18629"/>
                  <a:pt x="37566" y="18730"/>
                </a:cubicBezTo>
                <a:lnTo>
                  <a:pt x="37566" y="1428817"/>
                </a:lnTo>
                <a:cubicBezTo>
                  <a:pt x="37735" y="1532165"/>
                  <a:pt x="121510" y="1615904"/>
                  <a:pt x="224856" y="1616106"/>
                </a:cubicBezTo>
                <a:cubicBezTo>
                  <a:pt x="235404" y="1617526"/>
                  <a:pt x="242807" y="1627195"/>
                  <a:pt x="241423" y="1637743"/>
                </a:cubicBezTo>
                <a:cubicBezTo>
                  <a:pt x="240273" y="1646364"/>
                  <a:pt x="233477" y="1653159"/>
                  <a:pt x="224856" y="16543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234" name="Google Shape;234;g27820ba34cd_0_337"/>
          <p:cNvSpPr/>
          <p:nvPr/>
        </p:nvSpPr>
        <p:spPr>
          <a:xfrm>
            <a:off x="5566720" y="5265620"/>
            <a:ext cx="50811" cy="50178"/>
          </a:xfrm>
          <a:custGeom>
            <a:rect b="b" l="l" r="r" t="t"/>
            <a:pathLst>
              <a:path extrusionOk="0" h="37728" w="38204">
                <a:moveTo>
                  <a:pt x="18636" y="37187"/>
                </a:moveTo>
                <a:cubicBezTo>
                  <a:pt x="13531" y="37255"/>
                  <a:pt x="8628" y="35159"/>
                  <a:pt x="5112" y="31440"/>
                </a:cubicBezTo>
                <a:cubicBezTo>
                  <a:pt x="1394" y="28059"/>
                  <a:pt x="-703" y="23259"/>
                  <a:pt x="-635" y="18255"/>
                </a:cubicBezTo>
                <a:cubicBezTo>
                  <a:pt x="-703" y="13150"/>
                  <a:pt x="1394" y="8248"/>
                  <a:pt x="5112" y="4734"/>
                </a:cubicBezTo>
                <a:cubicBezTo>
                  <a:pt x="12753" y="-2298"/>
                  <a:pt x="24516" y="-2298"/>
                  <a:pt x="32157" y="4734"/>
                </a:cubicBezTo>
                <a:cubicBezTo>
                  <a:pt x="35640" y="8384"/>
                  <a:pt x="37567" y="13218"/>
                  <a:pt x="37567" y="18255"/>
                </a:cubicBezTo>
                <a:cubicBezTo>
                  <a:pt x="37601" y="23191"/>
                  <a:pt x="35640" y="27924"/>
                  <a:pt x="32157" y="31440"/>
                </a:cubicBezTo>
                <a:cubicBezTo>
                  <a:pt x="28608" y="35091"/>
                  <a:pt x="23741" y="37187"/>
                  <a:pt x="18636" y="3718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235" name="Google Shape;235;g27820ba34cd_0_337"/>
          <p:cNvSpPr/>
          <p:nvPr/>
        </p:nvSpPr>
        <p:spPr>
          <a:xfrm>
            <a:off x="4277105" y="5264985"/>
            <a:ext cx="1212659" cy="51012"/>
          </a:xfrm>
          <a:custGeom>
            <a:rect b="b" l="l" r="r" t="t"/>
            <a:pathLst>
              <a:path extrusionOk="0" h="38355" w="911774">
                <a:moveTo>
                  <a:pt x="872598" y="18733"/>
                </a:moveTo>
                <a:cubicBezTo>
                  <a:pt x="872598" y="8084"/>
                  <a:pt x="881219" y="-537"/>
                  <a:pt x="891868" y="-537"/>
                </a:cubicBezTo>
                <a:lnTo>
                  <a:pt x="891868" y="-537"/>
                </a:lnTo>
                <a:cubicBezTo>
                  <a:pt x="902517" y="-537"/>
                  <a:pt x="911138" y="8084"/>
                  <a:pt x="911138" y="18733"/>
                </a:cubicBezTo>
                <a:lnTo>
                  <a:pt x="911138" y="18733"/>
                </a:lnTo>
                <a:cubicBezTo>
                  <a:pt x="910969" y="29249"/>
                  <a:pt x="902381" y="37665"/>
                  <a:pt x="891868" y="37665"/>
                </a:cubicBezTo>
                <a:lnTo>
                  <a:pt x="891868" y="37665"/>
                </a:lnTo>
                <a:cubicBezTo>
                  <a:pt x="881353" y="37665"/>
                  <a:pt x="872767" y="29249"/>
                  <a:pt x="872598" y="18733"/>
                </a:cubicBezTo>
                <a:close/>
                <a:moveTo>
                  <a:pt x="775910" y="18733"/>
                </a:moveTo>
                <a:cubicBezTo>
                  <a:pt x="775706" y="8286"/>
                  <a:pt x="784057" y="-332"/>
                  <a:pt x="794504" y="-537"/>
                </a:cubicBezTo>
                <a:cubicBezTo>
                  <a:pt x="794741" y="-537"/>
                  <a:pt x="794943" y="-537"/>
                  <a:pt x="795181" y="-537"/>
                </a:cubicBezTo>
                <a:lnTo>
                  <a:pt x="795181" y="-537"/>
                </a:lnTo>
                <a:cubicBezTo>
                  <a:pt x="805694" y="-368"/>
                  <a:pt x="814112" y="8220"/>
                  <a:pt x="814112" y="18733"/>
                </a:cubicBezTo>
                <a:lnTo>
                  <a:pt x="814112" y="18733"/>
                </a:lnTo>
                <a:cubicBezTo>
                  <a:pt x="813943" y="29112"/>
                  <a:pt x="805560" y="37496"/>
                  <a:pt x="795181" y="37665"/>
                </a:cubicBezTo>
                <a:lnTo>
                  <a:pt x="795181" y="37665"/>
                </a:lnTo>
                <a:cubicBezTo>
                  <a:pt x="784767" y="38612"/>
                  <a:pt x="775572" y="30903"/>
                  <a:pt x="774625" y="20491"/>
                </a:cubicBezTo>
                <a:cubicBezTo>
                  <a:pt x="774592" y="19918"/>
                  <a:pt x="774557" y="19309"/>
                  <a:pt x="774557" y="18733"/>
                </a:cubicBezTo>
                <a:close/>
                <a:moveTo>
                  <a:pt x="678885" y="18733"/>
                </a:moveTo>
                <a:cubicBezTo>
                  <a:pt x="678680" y="8286"/>
                  <a:pt x="687031" y="-332"/>
                  <a:pt x="697478" y="-537"/>
                </a:cubicBezTo>
                <a:cubicBezTo>
                  <a:pt x="697715" y="-537"/>
                  <a:pt x="697918" y="-537"/>
                  <a:pt x="698155" y="-537"/>
                </a:cubicBezTo>
                <a:lnTo>
                  <a:pt x="698155" y="-537"/>
                </a:lnTo>
                <a:cubicBezTo>
                  <a:pt x="708600" y="-537"/>
                  <a:pt x="717087" y="7950"/>
                  <a:pt x="717087" y="18395"/>
                </a:cubicBezTo>
                <a:cubicBezTo>
                  <a:pt x="717087" y="18496"/>
                  <a:pt x="717087" y="18632"/>
                  <a:pt x="717087" y="18733"/>
                </a:cubicBezTo>
                <a:lnTo>
                  <a:pt x="717087" y="18733"/>
                </a:lnTo>
                <a:cubicBezTo>
                  <a:pt x="717087" y="29181"/>
                  <a:pt x="708600" y="37665"/>
                  <a:pt x="698155" y="37665"/>
                </a:cubicBezTo>
                <a:lnTo>
                  <a:pt x="698155" y="37665"/>
                </a:lnTo>
                <a:cubicBezTo>
                  <a:pt x="687741" y="38612"/>
                  <a:pt x="678546" y="30903"/>
                  <a:pt x="677599" y="20491"/>
                </a:cubicBezTo>
                <a:cubicBezTo>
                  <a:pt x="677566" y="19918"/>
                  <a:pt x="677531" y="19309"/>
                  <a:pt x="677531" y="18733"/>
                </a:cubicBezTo>
                <a:close/>
                <a:moveTo>
                  <a:pt x="582195" y="18733"/>
                </a:moveTo>
                <a:cubicBezTo>
                  <a:pt x="581993" y="8286"/>
                  <a:pt x="590344" y="-332"/>
                  <a:pt x="600791" y="-537"/>
                </a:cubicBezTo>
                <a:cubicBezTo>
                  <a:pt x="600892" y="-537"/>
                  <a:pt x="601026" y="-537"/>
                  <a:pt x="601127" y="-537"/>
                </a:cubicBezTo>
                <a:lnTo>
                  <a:pt x="601127" y="-537"/>
                </a:lnTo>
                <a:cubicBezTo>
                  <a:pt x="611574" y="-537"/>
                  <a:pt x="620061" y="7950"/>
                  <a:pt x="620061" y="18395"/>
                </a:cubicBezTo>
                <a:cubicBezTo>
                  <a:pt x="620061" y="18496"/>
                  <a:pt x="620061" y="18632"/>
                  <a:pt x="620061" y="18733"/>
                </a:cubicBezTo>
                <a:lnTo>
                  <a:pt x="620061" y="18733"/>
                </a:lnTo>
                <a:cubicBezTo>
                  <a:pt x="620061" y="29181"/>
                  <a:pt x="611574" y="37665"/>
                  <a:pt x="601127" y="37665"/>
                </a:cubicBezTo>
                <a:lnTo>
                  <a:pt x="601127" y="37665"/>
                </a:lnTo>
                <a:cubicBezTo>
                  <a:pt x="590682" y="38410"/>
                  <a:pt x="581622" y="30567"/>
                  <a:pt x="580877" y="20120"/>
                </a:cubicBezTo>
                <a:cubicBezTo>
                  <a:pt x="580844" y="19681"/>
                  <a:pt x="580844" y="19206"/>
                  <a:pt x="580844" y="18733"/>
                </a:cubicBezTo>
                <a:close/>
                <a:moveTo>
                  <a:pt x="485169" y="18733"/>
                </a:moveTo>
                <a:cubicBezTo>
                  <a:pt x="484967" y="8286"/>
                  <a:pt x="493318" y="-332"/>
                  <a:pt x="503765" y="-537"/>
                </a:cubicBezTo>
                <a:cubicBezTo>
                  <a:pt x="503866" y="-537"/>
                  <a:pt x="504000" y="-537"/>
                  <a:pt x="504101" y="-537"/>
                </a:cubicBezTo>
                <a:lnTo>
                  <a:pt x="504101" y="-537"/>
                </a:lnTo>
                <a:cubicBezTo>
                  <a:pt x="514548" y="-739"/>
                  <a:pt x="523169" y="7612"/>
                  <a:pt x="523371" y="18057"/>
                </a:cubicBezTo>
                <a:cubicBezTo>
                  <a:pt x="523371" y="18294"/>
                  <a:pt x="523371" y="18496"/>
                  <a:pt x="523371" y="18733"/>
                </a:cubicBezTo>
                <a:lnTo>
                  <a:pt x="523371" y="18733"/>
                </a:lnTo>
                <a:cubicBezTo>
                  <a:pt x="523371" y="29181"/>
                  <a:pt x="514887" y="37665"/>
                  <a:pt x="504440" y="37665"/>
                </a:cubicBezTo>
                <a:cubicBezTo>
                  <a:pt x="504339" y="37665"/>
                  <a:pt x="504204" y="37665"/>
                  <a:pt x="504101" y="37665"/>
                </a:cubicBezTo>
                <a:lnTo>
                  <a:pt x="504101" y="37665"/>
                </a:lnTo>
                <a:cubicBezTo>
                  <a:pt x="493689" y="38410"/>
                  <a:pt x="484596" y="30567"/>
                  <a:pt x="483851" y="20120"/>
                </a:cubicBezTo>
                <a:cubicBezTo>
                  <a:pt x="483818" y="19681"/>
                  <a:pt x="483818" y="19206"/>
                  <a:pt x="483818" y="18733"/>
                </a:cubicBezTo>
                <a:close/>
                <a:moveTo>
                  <a:pt x="388144" y="18733"/>
                </a:moveTo>
                <a:cubicBezTo>
                  <a:pt x="388144" y="8084"/>
                  <a:pt x="396765" y="-537"/>
                  <a:pt x="407414" y="-537"/>
                </a:cubicBezTo>
                <a:lnTo>
                  <a:pt x="407414" y="-537"/>
                </a:lnTo>
                <a:cubicBezTo>
                  <a:pt x="417861" y="-537"/>
                  <a:pt x="426346" y="7950"/>
                  <a:pt x="426346" y="18395"/>
                </a:cubicBezTo>
                <a:cubicBezTo>
                  <a:pt x="426346" y="18496"/>
                  <a:pt x="426346" y="18632"/>
                  <a:pt x="426346" y="18733"/>
                </a:cubicBezTo>
                <a:lnTo>
                  <a:pt x="426346" y="18733"/>
                </a:lnTo>
                <a:cubicBezTo>
                  <a:pt x="426346" y="29181"/>
                  <a:pt x="417861" y="37665"/>
                  <a:pt x="407414" y="37665"/>
                </a:cubicBezTo>
                <a:lnTo>
                  <a:pt x="407414" y="37665"/>
                </a:lnTo>
                <a:cubicBezTo>
                  <a:pt x="396800" y="38410"/>
                  <a:pt x="387570" y="30431"/>
                  <a:pt x="386825" y="19782"/>
                </a:cubicBezTo>
                <a:cubicBezTo>
                  <a:pt x="386825" y="19443"/>
                  <a:pt x="386792" y="19072"/>
                  <a:pt x="386792" y="18733"/>
                </a:cubicBezTo>
                <a:close/>
                <a:moveTo>
                  <a:pt x="291456" y="18733"/>
                </a:moveTo>
                <a:cubicBezTo>
                  <a:pt x="291287" y="8286"/>
                  <a:pt x="299605" y="-332"/>
                  <a:pt x="310050" y="-537"/>
                </a:cubicBezTo>
                <a:cubicBezTo>
                  <a:pt x="310151" y="-537"/>
                  <a:pt x="310287" y="-537"/>
                  <a:pt x="310388" y="-537"/>
                </a:cubicBezTo>
                <a:lnTo>
                  <a:pt x="310388" y="-537"/>
                </a:lnTo>
                <a:cubicBezTo>
                  <a:pt x="320835" y="-739"/>
                  <a:pt x="329456" y="7612"/>
                  <a:pt x="329658" y="18057"/>
                </a:cubicBezTo>
                <a:cubicBezTo>
                  <a:pt x="329658" y="18294"/>
                  <a:pt x="329658" y="18496"/>
                  <a:pt x="329658" y="18733"/>
                </a:cubicBezTo>
                <a:lnTo>
                  <a:pt x="329658" y="18733"/>
                </a:lnTo>
                <a:cubicBezTo>
                  <a:pt x="329658" y="29181"/>
                  <a:pt x="321174" y="37665"/>
                  <a:pt x="310727" y="37665"/>
                </a:cubicBezTo>
                <a:cubicBezTo>
                  <a:pt x="310625" y="37665"/>
                  <a:pt x="310489" y="37665"/>
                  <a:pt x="310388" y="37665"/>
                </a:cubicBezTo>
                <a:lnTo>
                  <a:pt x="310388" y="37665"/>
                </a:lnTo>
                <a:cubicBezTo>
                  <a:pt x="299976" y="38410"/>
                  <a:pt x="290916" y="30567"/>
                  <a:pt x="290138" y="20120"/>
                </a:cubicBezTo>
                <a:cubicBezTo>
                  <a:pt x="290105" y="19681"/>
                  <a:pt x="290105" y="19206"/>
                  <a:pt x="290105" y="18733"/>
                </a:cubicBezTo>
                <a:close/>
                <a:moveTo>
                  <a:pt x="194431" y="18733"/>
                </a:moveTo>
                <a:cubicBezTo>
                  <a:pt x="194261" y="8286"/>
                  <a:pt x="202579" y="-332"/>
                  <a:pt x="213024" y="-537"/>
                </a:cubicBezTo>
                <a:cubicBezTo>
                  <a:pt x="213125" y="-537"/>
                  <a:pt x="213261" y="-537"/>
                  <a:pt x="213362" y="-537"/>
                </a:cubicBezTo>
                <a:lnTo>
                  <a:pt x="213362" y="-537"/>
                </a:lnTo>
                <a:cubicBezTo>
                  <a:pt x="223809" y="-739"/>
                  <a:pt x="232430" y="7612"/>
                  <a:pt x="232633" y="18057"/>
                </a:cubicBezTo>
                <a:cubicBezTo>
                  <a:pt x="232633" y="18294"/>
                  <a:pt x="232633" y="18496"/>
                  <a:pt x="232633" y="18733"/>
                </a:cubicBezTo>
                <a:lnTo>
                  <a:pt x="232633" y="18733"/>
                </a:lnTo>
                <a:cubicBezTo>
                  <a:pt x="232633" y="29181"/>
                  <a:pt x="224146" y="37665"/>
                  <a:pt x="213701" y="37665"/>
                </a:cubicBezTo>
                <a:cubicBezTo>
                  <a:pt x="213600" y="37665"/>
                  <a:pt x="213463" y="37665"/>
                  <a:pt x="213362" y="37665"/>
                </a:cubicBezTo>
                <a:lnTo>
                  <a:pt x="213362" y="37665"/>
                </a:lnTo>
                <a:cubicBezTo>
                  <a:pt x="202950" y="38410"/>
                  <a:pt x="193890" y="30567"/>
                  <a:pt x="193112" y="20120"/>
                </a:cubicBezTo>
                <a:cubicBezTo>
                  <a:pt x="193079" y="19681"/>
                  <a:pt x="193079" y="19206"/>
                  <a:pt x="193079" y="18733"/>
                </a:cubicBezTo>
                <a:close/>
                <a:moveTo>
                  <a:pt x="97405" y="18733"/>
                </a:moveTo>
                <a:cubicBezTo>
                  <a:pt x="97405" y="8084"/>
                  <a:pt x="106026" y="-537"/>
                  <a:pt x="116675" y="-537"/>
                </a:cubicBezTo>
                <a:lnTo>
                  <a:pt x="116675" y="-537"/>
                </a:lnTo>
                <a:cubicBezTo>
                  <a:pt x="127324" y="-537"/>
                  <a:pt x="135945" y="8084"/>
                  <a:pt x="135945" y="18733"/>
                </a:cubicBezTo>
                <a:lnTo>
                  <a:pt x="135945" y="18733"/>
                </a:lnTo>
                <a:cubicBezTo>
                  <a:pt x="135776" y="29249"/>
                  <a:pt x="127188" y="37665"/>
                  <a:pt x="116675" y="37665"/>
                </a:cubicBezTo>
                <a:lnTo>
                  <a:pt x="116675" y="37665"/>
                </a:lnTo>
                <a:cubicBezTo>
                  <a:pt x="106127" y="38984"/>
                  <a:pt x="96493" y="31479"/>
                  <a:pt x="95174" y="20898"/>
                </a:cubicBezTo>
                <a:cubicBezTo>
                  <a:pt x="95106" y="20188"/>
                  <a:pt x="95038" y="19443"/>
                  <a:pt x="95038" y="18733"/>
                </a:cubicBezTo>
                <a:close/>
                <a:moveTo>
                  <a:pt x="717" y="18733"/>
                </a:moveTo>
                <a:cubicBezTo>
                  <a:pt x="548" y="8286"/>
                  <a:pt x="8864" y="-332"/>
                  <a:pt x="19311" y="-537"/>
                </a:cubicBezTo>
                <a:cubicBezTo>
                  <a:pt x="19412" y="-537"/>
                  <a:pt x="19548" y="-537"/>
                  <a:pt x="19649" y="-537"/>
                </a:cubicBezTo>
                <a:lnTo>
                  <a:pt x="19649" y="-537"/>
                </a:lnTo>
                <a:cubicBezTo>
                  <a:pt x="30299" y="-537"/>
                  <a:pt x="38919" y="8084"/>
                  <a:pt x="38919" y="18733"/>
                </a:cubicBezTo>
                <a:lnTo>
                  <a:pt x="38919" y="18733"/>
                </a:lnTo>
                <a:cubicBezTo>
                  <a:pt x="38750" y="29249"/>
                  <a:pt x="30162" y="37665"/>
                  <a:pt x="19649" y="37665"/>
                </a:cubicBezTo>
                <a:lnTo>
                  <a:pt x="19649" y="37665"/>
                </a:lnTo>
                <a:cubicBezTo>
                  <a:pt x="9235" y="38410"/>
                  <a:pt x="175" y="30567"/>
                  <a:pt x="-601" y="20120"/>
                </a:cubicBezTo>
                <a:cubicBezTo>
                  <a:pt x="-636" y="19681"/>
                  <a:pt x="-636" y="19206"/>
                  <a:pt x="-636" y="187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236" name="Google Shape;236;g27820ba34cd_0_337"/>
          <p:cNvSpPr/>
          <p:nvPr/>
        </p:nvSpPr>
        <p:spPr>
          <a:xfrm>
            <a:off x="4147959" y="5265620"/>
            <a:ext cx="50813" cy="50177"/>
          </a:xfrm>
          <a:custGeom>
            <a:rect b="b" l="l" r="r" t="t"/>
            <a:pathLst>
              <a:path extrusionOk="0" h="37727" w="38205">
                <a:moveTo>
                  <a:pt x="18638" y="37187"/>
                </a:moveTo>
                <a:cubicBezTo>
                  <a:pt x="13533" y="37187"/>
                  <a:pt x="8665" y="35091"/>
                  <a:pt x="5114" y="31440"/>
                </a:cubicBezTo>
                <a:cubicBezTo>
                  <a:pt x="1396" y="28059"/>
                  <a:pt x="-701" y="23259"/>
                  <a:pt x="-633" y="18255"/>
                </a:cubicBezTo>
                <a:cubicBezTo>
                  <a:pt x="-734" y="13150"/>
                  <a:pt x="1363" y="8215"/>
                  <a:pt x="5114" y="4734"/>
                </a:cubicBezTo>
                <a:cubicBezTo>
                  <a:pt x="12755" y="-2298"/>
                  <a:pt x="24520" y="-2298"/>
                  <a:pt x="32161" y="4734"/>
                </a:cubicBezTo>
                <a:cubicBezTo>
                  <a:pt x="35642" y="8384"/>
                  <a:pt x="37569" y="13218"/>
                  <a:pt x="37569" y="18255"/>
                </a:cubicBezTo>
                <a:cubicBezTo>
                  <a:pt x="37569" y="23191"/>
                  <a:pt x="35642" y="27924"/>
                  <a:pt x="32161" y="31440"/>
                </a:cubicBezTo>
                <a:cubicBezTo>
                  <a:pt x="28610" y="35091"/>
                  <a:pt x="23742" y="37187"/>
                  <a:pt x="18638" y="3718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237" name="Google Shape;237;g27820ba34cd_0_337"/>
          <p:cNvSpPr/>
          <p:nvPr/>
        </p:nvSpPr>
        <p:spPr>
          <a:xfrm>
            <a:off x="5675392" y="3109850"/>
            <a:ext cx="343077" cy="2204327"/>
          </a:xfrm>
          <a:custGeom>
            <a:rect b="b" l="l" r="r" t="t"/>
            <a:pathLst>
              <a:path extrusionOk="0" h="1657389" w="257953">
                <a:moveTo>
                  <a:pt x="16096" y="1656849"/>
                </a:moveTo>
                <a:cubicBezTo>
                  <a:pt x="5548" y="1655430"/>
                  <a:pt x="-1856" y="1645760"/>
                  <a:pt x="-469" y="1635212"/>
                </a:cubicBezTo>
                <a:cubicBezTo>
                  <a:pt x="680" y="1626591"/>
                  <a:pt x="7475" y="1619797"/>
                  <a:pt x="16096" y="1618647"/>
                </a:cubicBezTo>
                <a:cubicBezTo>
                  <a:pt x="128133" y="1618647"/>
                  <a:pt x="218938" y="1527843"/>
                  <a:pt x="218938" y="1415806"/>
                </a:cubicBezTo>
                <a:lnTo>
                  <a:pt x="218938" y="21271"/>
                </a:lnTo>
                <a:cubicBezTo>
                  <a:pt x="217518" y="10723"/>
                  <a:pt x="224956" y="1021"/>
                  <a:pt x="235503" y="-366"/>
                </a:cubicBezTo>
                <a:cubicBezTo>
                  <a:pt x="246051" y="-1786"/>
                  <a:pt x="255720" y="5618"/>
                  <a:pt x="257140" y="16166"/>
                </a:cubicBezTo>
                <a:cubicBezTo>
                  <a:pt x="257377" y="17856"/>
                  <a:pt x="257377" y="19581"/>
                  <a:pt x="257140" y="21271"/>
                </a:cubicBezTo>
                <a:lnTo>
                  <a:pt x="257140" y="1415467"/>
                </a:lnTo>
                <a:cubicBezTo>
                  <a:pt x="256970" y="1548566"/>
                  <a:pt x="149194" y="1656478"/>
                  <a:pt x="16096" y="1656849"/>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238" name="Google Shape;238;g27820ba34cd_0_337"/>
          <p:cNvSpPr/>
          <p:nvPr/>
        </p:nvSpPr>
        <p:spPr>
          <a:xfrm>
            <a:off x="8185099" y="3113233"/>
            <a:ext cx="328913" cy="2201185"/>
          </a:xfrm>
          <a:custGeom>
            <a:rect b="b" l="l" r="r" t="t"/>
            <a:pathLst>
              <a:path extrusionOk="0" h="1655026" w="247303">
                <a:moveTo>
                  <a:pt x="224856" y="1654308"/>
                </a:moveTo>
                <a:cubicBezTo>
                  <a:pt x="100411" y="1654106"/>
                  <a:pt x="-434" y="1553259"/>
                  <a:pt x="-636" y="1428817"/>
                </a:cubicBezTo>
                <a:lnTo>
                  <a:pt x="-636" y="18730"/>
                </a:lnTo>
                <a:cubicBezTo>
                  <a:pt x="-636" y="8081"/>
                  <a:pt x="7985" y="-540"/>
                  <a:pt x="18634" y="-540"/>
                </a:cubicBezTo>
                <a:cubicBezTo>
                  <a:pt x="29079" y="-540"/>
                  <a:pt x="37566" y="7946"/>
                  <a:pt x="37566" y="18391"/>
                </a:cubicBezTo>
                <a:cubicBezTo>
                  <a:pt x="37566" y="18495"/>
                  <a:pt x="37566" y="18629"/>
                  <a:pt x="37566" y="18730"/>
                </a:cubicBezTo>
                <a:lnTo>
                  <a:pt x="37566" y="1428817"/>
                </a:lnTo>
                <a:cubicBezTo>
                  <a:pt x="37768" y="1532165"/>
                  <a:pt x="121508" y="1615904"/>
                  <a:pt x="224856" y="1616106"/>
                </a:cubicBezTo>
                <a:cubicBezTo>
                  <a:pt x="235404" y="1614687"/>
                  <a:pt x="245106" y="1622125"/>
                  <a:pt x="246493" y="1632671"/>
                </a:cubicBezTo>
                <a:cubicBezTo>
                  <a:pt x="247912" y="1643219"/>
                  <a:pt x="240509" y="1652889"/>
                  <a:pt x="229960" y="1654308"/>
                </a:cubicBezTo>
                <a:cubicBezTo>
                  <a:pt x="228271" y="1654545"/>
                  <a:pt x="226546" y="1654545"/>
                  <a:pt x="224856" y="165430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239" name="Google Shape;239;g27820ba34cd_0_337"/>
          <p:cNvSpPr/>
          <p:nvPr/>
        </p:nvSpPr>
        <p:spPr>
          <a:xfrm>
            <a:off x="10000276" y="5265620"/>
            <a:ext cx="50810" cy="50177"/>
          </a:xfrm>
          <a:custGeom>
            <a:rect b="b" l="l" r="r" t="t"/>
            <a:pathLst>
              <a:path extrusionOk="0" h="37727" w="38203">
                <a:moveTo>
                  <a:pt x="18636" y="37187"/>
                </a:moveTo>
                <a:cubicBezTo>
                  <a:pt x="13531" y="37187"/>
                  <a:pt x="8663" y="35091"/>
                  <a:pt x="5114" y="31440"/>
                </a:cubicBezTo>
                <a:cubicBezTo>
                  <a:pt x="1394" y="28059"/>
                  <a:pt x="-703" y="23259"/>
                  <a:pt x="-635" y="18255"/>
                </a:cubicBezTo>
                <a:cubicBezTo>
                  <a:pt x="-703" y="13150"/>
                  <a:pt x="1394" y="8248"/>
                  <a:pt x="5114" y="4734"/>
                </a:cubicBezTo>
                <a:cubicBezTo>
                  <a:pt x="12753" y="-2298"/>
                  <a:pt x="24518" y="-2298"/>
                  <a:pt x="32159" y="4734"/>
                </a:cubicBezTo>
                <a:cubicBezTo>
                  <a:pt x="35640" y="8384"/>
                  <a:pt x="37567" y="13218"/>
                  <a:pt x="37567" y="18255"/>
                </a:cubicBezTo>
                <a:cubicBezTo>
                  <a:pt x="37567" y="23191"/>
                  <a:pt x="35640" y="27924"/>
                  <a:pt x="32159" y="31440"/>
                </a:cubicBezTo>
                <a:cubicBezTo>
                  <a:pt x="28608" y="35091"/>
                  <a:pt x="23741" y="37187"/>
                  <a:pt x="18636" y="3718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240" name="Google Shape;240;g27820ba34cd_0_337"/>
          <p:cNvSpPr/>
          <p:nvPr/>
        </p:nvSpPr>
        <p:spPr>
          <a:xfrm>
            <a:off x="8710660" y="5264985"/>
            <a:ext cx="1210863" cy="50851"/>
          </a:xfrm>
          <a:custGeom>
            <a:rect b="b" l="l" r="r" t="t"/>
            <a:pathLst>
              <a:path extrusionOk="0" h="38234" w="910423">
                <a:moveTo>
                  <a:pt x="871585" y="18733"/>
                </a:moveTo>
                <a:cubicBezTo>
                  <a:pt x="871416" y="8286"/>
                  <a:pt x="879733" y="-332"/>
                  <a:pt x="890178" y="-537"/>
                </a:cubicBezTo>
                <a:cubicBezTo>
                  <a:pt x="890280" y="-537"/>
                  <a:pt x="890416" y="-537"/>
                  <a:pt x="890517" y="-537"/>
                </a:cubicBezTo>
                <a:lnTo>
                  <a:pt x="890517" y="-537"/>
                </a:lnTo>
                <a:cubicBezTo>
                  <a:pt x="900964" y="-739"/>
                  <a:pt x="909585" y="7612"/>
                  <a:pt x="909787" y="18057"/>
                </a:cubicBezTo>
                <a:cubicBezTo>
                  <a:pt x="909787" y="18294"/>
                  <a:pt x="909787" y="18496"/>
                  <a:pt x="909787" y="18733"/>
                </a:cubicBezTo>
                <a:lnTo>
                  <a:pt x="909787" y="18733"/>
                </a:lnTo>
                <a:cubicBezTo>
                  <a:pt x="909787" y="29181"/>
                  <a:pt x="901302" y="37665"/>
                  <a:pt x="890855" y="37665"/>
                </a:cubicBezTo>
                <a:cubicBezTo>
                  <a:pt x="890754" y="37665"/>
                  <a:pt x="890618" y="37665"/>
                  <a:pt x="890517" y="37665"/>
                </a:cubicBezTo>
                <a:lnTo>
                  <a:pt x="890517" y="37665"/>
                </a:lnTo>
                <a:cubicBezTo>
                  <a:pt x="880070" y="37665"/>
                  <a:pt x="871585" y="29181"/>
                  <a:pt x="871585" y="18733"/>
                </a:cubicBezTo>
                <a:close/>
                <a:moveTo>
                  <a:pt x="774559" y="18733"/>
                </a:moveTo>
                <a:cubicBezTo>
                  <a:pt x="774357" y="8286"/>
                  <a:pt x="782706" y="-332"/>
                  <a:pt x="793153" y="-537"/>
                </a:cubicBezTo>
                <a:cubicBezTo>
                  <a:pt x="793390" y="-537"/>
                  <a:pt x="793592" y="-537"/>
                  <a:pt x="793829" y="-537"/>
                </a:cubicBezTo>
                <a:lnTo>
                  <a:pt x="793829" y="-537"/>
                </a:lnTo>
                <a:cubicBezTo>
                  <a:pt x="804274" y="-537"/>
                  <a:pt x="812761" y="7950"/>
                  <a:pt x="812761" y="18395"/>
                </a:cubicBezTo>
                <a:cubicBezTo>
                  <a:pt x="812761" y="18496"/>
                  <a:pt x="812761" y="18632"/>
                  <a:pt x="812761" y="18733"/>
                </a:cubicBezTo>
                <a:lnTo>
                  <a:pt x="812761" y="18733"/>
                </a:lnTo>
                <a:cubicBezTo>
                  <a:pt x="812761" y="29181"/>
                  <a:pt x="804274" y="37665"/>
                  <a:pt x="793829" y="37665"/>
                </a:cubicBezTo>
                <a:lnTo>
                  <a:pt x="793829" y="37665"/>
                </a:lnTo>
                <a:cubicBezTo>
                  <a:pt x="783382" y="37834"/>
                  <a:pt x="774762" y="29519"/>
                  <a:pt x="774559" y="19072"/>
                </a:cubicBezTo>
                <a:cubicBezTo>
                  <a:pt x="774559" y="18971"/>
                  <a:pt x="774559" y="18835"/>
                  <a:pt x="774559" y="18733"/>
                </a:cubicBezTo>
                <a:close/>
                <a:moveTo>
                  <a:pt x="677534" y="18733"/>
                </a:moveTo>
                <a:cubicBezTo>
                  <a:pt x="677534" y="8084"/>
                  <a:pt x="686154" y="-537"/>
                  <a:pt x="696804" y="-537"/>
                </a:cubicBezTo>
                <a:lnTo>
                  <a:pt x="696804" y="-537"/>
                </a:lnTo>
                <a:cubicBezTo>
                  <a:pt x="707249" y="-537"/>
                  <a:pt x="715736" y="7950"/>
                  <a:pt x="715736" y="18395"/>
                </a:cubicBezTo>
                <a:cubicBezTo>
                  <a:pt x="715736" y="18496"/>
                  <a:pt x="715736" y="18632"/>
                  <a:pt x="715736" y="18733"/>
                </a:cubicBezTo>
                <a:lnTo>
                  <a:pt x="715736" y="18733"/>
                </a:lnTo>
                <a:cubicBezTo>
                  <a:pt x="715736" y="29181"/>
                  <a:pt x="707249" y="37665"/>
                  <a:pt x="696804" y="37665"/>
                </a:cubicBezTo>
                <a:lnTo>
                  <a:pt x="696804" y="37665"/>
                </a:lnTo>
                <a:cubicBezTo>
                  <a:pt x="686289" y="37665"/>
                  <a:pt x="677703" y="29249"/>
                  <a:pt x="677534" y="18733"/>
                </a:cubicBezTo>
                <a:close/>
                <a:moveTo>
                  <a:pt x="580846" y="18733"/>
                </a:moveTo>
                <a:cubicBezTo>
                  <a:pt x="580677" y="8286"/>
                  <a:pt x="588993" y="-332"/>
                  <a:pt x="599440" y="-537"/>
                </a:cubicBezTo>
                <a:cubicBezTo>
                  <a:pt x="599541" y="-537"/>
                  <a:pt x="599675" y="-537"/>
                  <a:pt x="599778" y="-537"/>
                </a:cubicBezTo>
                <a:lnTo>
                  <a:pt x="599778" y="-537"/>
                </a:lnTo>
                <a:cubicBezTo>
                  <a:pt x="610427" y="-537"/>
                  <a:pt x="619048" y="8084"/>
                  <a:pt x="619048" y="18733"/>
                </a:cubicBezTo>
                <a:lnTo>
                  <a:pt x="619048" y="18733"/>
                </a:lnTo>
                <a:cubicBezTo>
                  <a:pt x="618879" y="29249"/>
                  <a:pt x="610291" y="37665"/>
                  <a:pt x="599778" y="37665"/>
                </a:cubicBezTo>
                <a:lnTo>
                  <a:pt x="599778" y="37665"/>
                </a:lnTo>
                <a:cubicBezTo>
                  <a:pt x="589331" y="37665"/>
                  <a:pt x="580846" y="29181"/>
                  <a:pt x="580846" y="18733"/>
                </a:cubicBezTo>
                <a:close/>
                <a:moveTo>
                  <a:pt x="483820" y="18733"/>
                </a:moveTo>
                <a:cubicBezTo>
                  <a:pt x="483820" y="8084"/>
                  <a:pt x="492439" y="-537"/>
                  <a:pt x="503089" y="-537"/>
                </a:cubicBezTo>
                <a:lnTo>
                  <a:pt x="503089" y="-537"/>
                </a:lnTo>
                <a:cubicBezTo>
                  <a:pt x="513536" y="-537"/>
                  <a:pt x="522020" y="7950"/>
                  <a:pt x="522020" y="18395"/>
                </a:cubicBezTo>
                <a:cubicBezTo>
                  <a:pt x="522020" y="18496"/>
                  <a:pt x="522020" y="18632"/>
                  <a:pt x="522020" y="18733"/>
                </a:cubicBezTo>
                <a:lnTo>
                  <a:pt x="522020" y="18733"/>
                </a:lnTo>
                <a:cubicBezTo>
                  <a:pt x="522020" y="29181"/>
                  <a:pt x="513536" y="37665"/>
                  <a:pt x="503089" y="37665"/>
                </a:cubicBezTo>
                <a:lnTo>
                  <a:pt x="503089" y="37665"/>
                </a:lnTo>
                <a:cubicBezTo>
                  <a:pt x="492474" y="38241"/>
                  <a:pt x="483381" y="30060"/>
                  <a:pt x="482838" y="19443"/>
                </a:cubicBezTo>
                <a:cubicBezTo>
                  <a:pt x="482805" y="19206"/>
                  <a:pt x="482805" y="18971"/>
                  <a:pt x="482805" y="18733"/>
                </a:cubicBezTo>
                <a:close/>
                <a:moveTo>
                  <a:pt x="387131" y="18733"/>
                </a:moveTo>
                <a:cubicBezTo>
                  <a:pt x="386929" y="8286"/>
                  <a:pt x="395279" y="-332"/>
                  <a:pt x="405724" y="-537"/>
                </a:cubicBezTo>
                <a:cubicBezTo>
                  <a:pt x="405828" y="-537"/>
                  <a:pt x="405962" y="-537"/>
                  <a:pt x="406063" y="-537"/>
                </a:cubicBezTo>
                <a:lnTo>
                  <a:pt x="406063" y="-537"/>
                </a:lnTo>
                <a:cubicBezTo>
                  <a:pt x="416712" y="-537"/>
                  <a:pt x="425333" y="8084"/>
                  <a:pt x="425333" y="18733"/>
                </a:cubicBezTo>
                <a:lnTo>
                  <a:pt x="425333" y="18733"/>
                </a:lnTo>
                <a:cubicBezTo>
                  <a:pt x="425164" y="29249"/>
                  <a:pt x="416578" y="37665"/>
                  <a:pt x="406063" y="37665"/>
                </a:cubicBezTo>
                <a:lnTo>
                  <a:pt x="406063" y="37665"/>
                </a:lnTo>
                <a:cubicBezTo>
                  <a:pt x="395618" y="37665"/>
                  <a:pt x="387131" y="29181"/>
                  <a:pt x="387131" y="18733"/>
                </a:cubicBezTo>
                <a:close/>
                <a:moveTo>
                  <a:pt x="290105" y="18733"/>
                </a:moveTo>
                <a:cubicBezTo>
                  <a:pt x="289903" y="8286"/>
                  <a:pt x="298254" y="-332"/>
                  <a:pt x="308699" y="-537"/>
                </a:cubicBezTo>
                <a:cubicBezTo>
                  <a:pt x="308936" y="-537"/>
                  <a:pt x="309138" y="-537"/>
                  <a:pt x="309375" y="-537"/>
                </a:cubicBezTo>
                <a:lnTo>
                  <a:pt x="309375" y="-537"/>
                </a:lnTo>
                <a:cubicBezTo>
                  <a:pt x="319823" y="-537"/>
                  <a:pt x="328307" y="7950"/>
                  <a:pt x="328307" y="18395"/>
                </a:cubicBezTo>
                <a:cubicBezTo>
                  <a:pt x="328307" y="18496"/>
                  <a:pt x="328307" y="18632"/>
                  <a:pt x="328307" y="18733"/>
                </a:cubicBezTo>
                <a:lnTo>
                  <a:pt x="328307" y="18733"/>
                </a:lnTo>
                <a:cubicBezTo>
                  <a:pt x="328307" y="29181"/>
                  <a:pt x="319823" y="37665"/>
                  <a:pt x="309375" y="37665"/>
                </a:cubicBezTo>
                <a:lnTo>
                  <a:pt x="309375" y="37665"/>
                </a:lnTo>
                <a:cubicBezTo>
                  <a:pt x="298928" y="37834"/>
                  <a:pt x="290310" y="29519"/>
                  <a:pt x="290105" y="19072"/>
                </a:cubicBezTo>
                <a:cubicBezTo>
                  <a:pt x="290105" y="18971"/>
                  <a:pt x="290105" y="18835"/>
                  <a:pt x="290105" y="18733"/>
                </a:cubicBezTo>
                <a:close/>
                <a:moveTo>
                  <a:pt x="193080" y="18733"/>
                </a:moveTo>
                <a:cubicBezTo>
                  <a:pt x="192877" y="8286"/>
                  <a:pt x="201228" y="-332"/>
                  <a:pt x="211673" y="-537"/>
                </a:cubicBezTo>
                <a:cubicBezTo>
                  <a:pt x="211910" y="-537"/>
                  <a:pt x="212112" y="-537"/>
                  <a:pt x="212350" y="-537"/>
                </a:cubicBezTo>
                <a:lnTo>
                  <a:pt x="212350" y="-537"/>
                </a:lnTo>
                <a:cubicBezTo>
                  <a:pt x="222797" y="-537"/>
                  <a:pt x="231282" y="7950"/>
                  <a:pt x="231282" y="18395"/>
                </a:cubicBezTo>
                <a:cubicBezTo>
                  <a:pt x="231282" y="18496"/>
                  <a:pt x="231282" y="18632"/>
                  <a:pt x="231282" y="18733"/>
                </a:cubicBezTo>
                <a:lnTo>
                  <a:pt x="231282" y="18733"/>
                </a:lnTo>
                <a:cubicBezTo>
                  <a:pt x="231282" y="29181"/>
                  <a:pt x="222797" y="37665"/>
                  <a:pt x="212350" y="37665"/>
                </a:cubicBezTo>
                <a:lnTo>
                  <a:pt x="212350" y="37665"/>
                </a:lnTo>
                <a:cubicBezTo>
                  <a:pt x="201903" y="37834"/>
                  <a:pt x="193282" y="29519"/>
                  <a:pt x="193080" y="19072"/>
                </a:cubicBezTo>
                <a:cubicBezTo>
                  <a:pt x="193080" y="18971"/>
                  <a:pt x="193080" y="18835"/>
                  <a:pt x="193080" y="18733"/>
                </a:cubicBezTo>
                <a:close/>
                <a:moveTo>
                  <a:pt x="96392" y="18733"/>
                </a:moveTo>
                <a:cubicBezTo>
                  <a:pt x="96223" y="8286"/>
                  <a:pt x="104539" y="-332"/>
                  <a:pt x="114986" y="-537"/>
                </a:cubicBezTo>
                <a:cubicBezTo>
                  <a:pt x="115087" y="-537"/>
                  <a:pt x="115223" y="-537"/>
                  <a:pt x="115324" y="-537"/>
                </a:cubicBezTo>
                <a:lnTo>
                  <a:pt x="115324" y="-537"/>
                </a:lnTo>
                <a:cubicBezTo>
                  <a:pt x="125771" y="-537"/>
                  <a:pt x="134256" y="7950"/>
                  <a:pt x="134256" y="18395"/>
                </a:cubicBezTo>
                <a:cubicBezTo>
                  <a:pt x="134256" y="18496"/>
                  <a:pt x="134256" y="18632"/>
                  <a:pt x="134256" y="18733"/>
                </a:cubicBezTo>
                <a:lnTo>
                  <a:pt x="134256" y="18733"/>
                </a:lnTo>
                <a:cubicBezTo>
                  <a:pt x="134256" y="29181"/>
                  <a:pt x="125771" y="37665"/>
                  <a:pt x="115324" y="37665"/>
                </a:cubicBezTo>
                <a:lnTo>
                  <a:pt x="115324" y="37665"/>
                </a:lnTo>
                <a:cubicBezTo>
                  <a:pt x="104877" y="37665"/>
                  <a:pt x="96392" y="29181"/>
                  <a:pt x="96392" y="18733"/>
                </a:cubicBezTo>
                <a:close/>
                <a:moveTo>
                  <a:pt x="-634" y="18733"/>
                </a:moveTo>
                <a:cubicBezTo>
                  <a:pt x="-803" y="8286"/>
                  <a:pt x="7513" y="-332"/>
                  <a:pt x="17960" y="-537"/>
                </a:cubicBezTo>
                <a:cubicBezTo>
                  <a:pt x="18061" y="-537"/>
                  <a:pt x="18197" y="-537"/>
                  <a:pt x="18298" y="-537"/>
                </a:cubicBezTo>
                <a:lnTo>
                  <a:pt x="18298" y="-537"/>
                </a:lnTo>
                <a:cubicBezTo>
                  <a:pt x="28743" y="-739"/>
                  <a:pt x="37364" y="7612"/>
                  <a:pt x="37568" y="18057"/>
                </a:cubicBezTo>
                <a:cubicBezTo>
                  <a:pt x="37568" y="18294"/>
                  <a:pt x="37568" y="18496"/>
                  <a:pt x="37568" y="18733"/>
                </a:cubicBezTo>
                <a:lnTo>
                  <a:pt x="37568" y="18733"/>
                </a:lnTo>
                <a:cubicBezTo>
                  <a:pt x="37568" y="29181"/>
                  <a:pt x="29082" y="37665"/>
                  <a:pt x="18637" y="37665"/>
                </a:cubicBezTo>
                <a:cubicBezTo>
                  <a:pt x="18536" y="37665"/>
                  <a:pt x="18399" y="37665"/>
                  <a:pt x="18298" y="37665"/>
                </a:cubicBezTo>
                <a:lnTo>
                  <a:pt x="18298" y="37665"/>
                </a:lnTo>
                <a:cubicBezTo>
                  <a:pt x="7851" y="37665"/>
                  <a:pt x="-634" y="29181"/>
                  <a:pt x="-634" y="1873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241" name="Google Shape;241;g27820ba34cd_0_337"/>
          <p:cNvSpPr/>
          <p:nvPr/>
        </p:nvSpPr>
        <p:spPr>
          <a:xfrm>
            <a:off x="8581519" y="5265620"/>
            <a:ext cx="50815" cy="50177"/>
          </a:xfrm>
          <a:custGeom>
            <a:rect b="b" l="l" r="r" t="t"/>
            <a:pathLst>
              <a:path extrusionOk="0" h="37727" w="38207">
                <a:moveTo>
                  <a:pt x="18638" y="37187"/>
                </a:moveTo>
                <a:cubicBezTo>
                  <a:pt x="13533" y="37187"/>
                  <a:pt x="8663" y="35091"/>
                  <a:pt x="5114" y="31440"/>
                </a:cubicBezTo>
                <a:cubicBezTo>
                  <a:pt x="1396" y="28059"/>
                  <a:pt x="-701" y="23259"/>
                  <a:pt x="-633" y="18255"/>
                </a:cubicBezTo>
                <a:cubicBezTo>
                  <a:pt x="-734" y="13150"/>
                  <a:pt x="1361" y="8215"/>
                  <a:pt x="5114" y="4734"/>
                </a:cubicBezTo>
                <a:cubicBezTo>
                  <a:pt x="12755" y="-2298"/>
                  <a:pt x="24518" y="-2298"/>
                  <a:pt x="32159" y="4734"/>
                </a:cubicBezTo>
                <a:cubicBezTo>
                  <a:pt x="35710" y="8351"/>
                  <a:pt x="37635" y="13218"/>
                  <a:pt x="37569" y="18255"/>
                </a:cubicBezTo>
                <a:cubicBezTo>
                  <a:pt x="37602" y="23191"/>
                  <a:pt x="35642" y="27924"/>
                  <a:pt x="32159" y="31440"/>
                </a:cubicBezTo>
                <a:cubicBezTo>
                  <a:pt x="28610" y="35091"/>
                  <a:pt x="23742" y="37187"/>
                  <a:pt x="18638" y="3718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242" name="Google Shape;242;g27820ba34cd_0_337"/>
          <p:cNvSpPr/>
          <p:nvPr/>
        </p:nvSpPr>
        <p:spPr>
          <a:xfrm>
            <a:off x="10102640" y="3109850"/>
            <a:ext cx="349830" cy="2204559"/>
          </a:xfrm>
          <a:custGeom>
            <a:rect b="b" l="l" r="r" t="t"/>
            <a:pathLst>
              <a:path extrusionOk="0" h="1657563" w="263030">
                <a:moveTo>
                  <a:pt x="21175" y="1656849"/>
                </a:moveTo>
                <a:cubicBezTo>
                  <a:pt x="10627" y="1658269"/>
                  <a:pt x="925" y="1650832"/>
                  <a:pt x="-462" y="1640284"/>
                </a:cubicBezTo>
                <a:cubicBezTo>
                  <a:pt x="-1881" y="1629736"/>
                  <a:pt x="5522" y="1620067"/>
                  <a:pt x="16070" y="1618647"/>
                </a:cubicBezTo>
                <a:cubicBezTo>
                  <a:pt x="17760" y="1618412"/>
                  <a:pt x="19483" y="1618412"/>
                  <a:pt x="21175" y="1618647"/>
                </a:cubicBezTo>
                <a:cubicBezTo>
                  <a:pt x="133210" y="1618647"/>
                  <a:pt x="224017" y="1527843"/>
                  <a:pt x="224017" y="1415806"/>
                </a:cubicBezTo>
                <a:lnTo>
                  <a:pt x="224017" y="21271"/>
                </a:lnTo>
                <a:cubicBezTo>
                  <a:pt x="222595" y="10723"/>
                  <a:pt x="230034" y="1021"/>
                  <a:pt x="240582" y="-366"/>
                </a:cubicBezTo>
                <a:cubicBezTo>
                  <a:pt x="251128" y="-1786"/>
                  <a:pt x="260797" y="5618"/>
                  <a:pt x="262217" y="16166"/>
                </a:cubicBezTo>
                <a:cubicBezTo>
                  <a:pt x="262454" y="17856"/>
                  <a:pt x="262454" y="19581"/>
                  <a:pt x="262217" y="21271"/>
                </a:cubicBezTo>
                <a:lnTo>
                  <a:pt x="262217" y="1415467"/>
                </a:lnTo>
                <a:cubicBezTo>
                  <a:pt x="262217" y="1548634"/>
                  <a:pt x="154340" y="1656647"/>
                  <a:pt x="21175" y="165684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243" name="Google Shape;243;g27820ba34cd_0_337"/>
          <p:cNvSpPr/>
          <p:nvPr/>
        </p:nvSpPr>
        <p:spPr>
          <a:xfrm>
            <a:off x="592170" y="2214644"/>
            <a:ext cx="1935900" cy="2425200"/>
          </a:xfrm>
          <a:prstGeom prst="roundRect">
            <a:avLst>
              <a:gd fmla="val 9635" name="adj"/>
            </a:avLst>
          </a:prstGeom>
          <a:solidFill>
            <a:schemeClr val="lt1"/>
          </a:solidFill>
          <a:ln>
            <a:noFill/>
          </a:ln>
          <a:effectLst>
            <a:outerShdw blurRad="63500" sx="102000" rotWithShape="0" algn="ctr" sy="102000">
              <a:srgbClr val="262626">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244" name="Google Shape;244;g27820ba34cd_0_337"/>
          <p:cNvSpPr/>
          <p:nvPr/>
        </p:nvSpPr>
        <p:spPr>
          <a:xfrm>
            <a:off x="2794796" y="2214644"/>
            <a:ext cx="1935600" cy="2425200"/>
          </a:xfrm>
          <a:prstGeom prst="roundRect">
            <a:avLst>
              <a:gd fmla="val 9637" name="adj"/>
            </a:avLst>
          </a:prstGeom>
          <a:solidFill>
            <a:schemeClr val="lt1"/>
          </a:solidFill>
          <a:ln>
            <a:noFill/>
          </a:ln>
          <a:effectLst>
            <a:outerShdw blurRad="63500" sx="102000" rotWithShape="0" algn="ctr" sy="102000">
              <a:srgbClr val="262626">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245" name="Google Shape;245;g27820ba34cd_0_337"/>
          <p:cNvSpPr/>
          <p:nvPr/>
        </p:nvSpPr>
        <p:spPr>
          <a:xfrm>
            <a:off x="4996930" y="2214644"/>
            <a:ext cx="1935900" cy="2425200"/>
          </a:xfrm>
          <a:prstGeom prst="roundRect">
            <a:avLst>
              <a:gd fmla="val 9635" name="adj"/>
            </a:avLst>
          </a:prstGeom>
          <a:solidFill>
            <a:schemeClr val="lt1"/>
          </a:solidFill>
          <a:ln>
            <a:noFill/>
          </a:ln>
          <a:effectLst>
            <a:outerShdw blurRad="63500" sx="102000" rotWithShape="0" algn="ctr" sy="102000">
              <a:srgbClr val="262626">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246" name="Google Shape;246;g27820ba34cd_0_337"/>
          <p:cNvSpPr/>
          <p:nvPr/>
        </p:nvSpPr>
        <p:spPr>
          <a:xfrm>
            <a:off x="7199084" y="2214644"/>
            <a:ext cx="1935900" cy="2425200"/>
          </a:xfrm>
          <a:prstGeom prst="roundRect">
            <a:avLst>
              <a:gd fmla="val 9635" name="adj"/>
            </a:avLst>
          </a:prstGeom>
          <a:solidFill>
            <a:schemeClr val="lt1"/>
          </a:solidFill>
          <a:ln>
            <a:noFill/>
          </a:ln>
          <a:effectLst>
            <a:outerShdw blurRad="63500" sx="102000" rotWithShape="0" algn="ctr" sy="102000">
              <a:srgbClr val="262626">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247" name="Google Shape;247;g27820ba34cd_0_337"/>
          <p:cNvSpPr/>
          <p:nvPr/>
        </p:nvSpPr>
        <p:spPr>
          <a:xfrm>
            <a:off x="9355298" y="2281099"/>
            <a:ext cx="1935900" cy="2425200"/>
          </a:xfrm>
          <a:prstGeom prst="roundRect">
            <a:avLst>
              <a:gd fmla="val 9635" name="adj"/>
            </a:avLst>
          </a:prstGeom>
          <a:solidFill>
            <a:schemeClr val="lt1"/>
          </a:solidFill>
          <a:ln>
            <a:noFill/>
          </a:ln>
          <a:effectLst>
            <a:outerShdw blurRad="63500" sx="102000" rotWithShape="0" algn="ctr" sy="102000">
              <a:srgbClr val="262626">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248" name="Google Shape;248;g27820ba34cd_0_337"/>
          <p:cNvSpPr txBox="1"/>
          <p:nvPr/>
        </p:nvSpPr>
        <p:spPr>
          <a:xfrm>
            <a:off x="680172" y="3039514"/>
            <a:ext cx="1760100" cy="732600"/>
          </a:xfrm>
          <a:prstGeom prst="rect">
            <a:avLst/>
          </a:prstGeom>
          <a:noFill/>
          <a:ln>
            <a:noFill/>
          </a:ln>
        </p:spPr>
        <p:txBody>
          <a:bodyPr anchorCtr="0" anchor="ctr" bIns="0" lIns="0" spcFirstLastPara="1" rIns="0" wrap="square" tIns="0">
            <a:spAutoFit/>
          </a:bodyPr>
          <a:lstStyle/>
          <a:p>
            <a:pPr indent="0" lvl="0" marL="0" marR="0" rtl="0" algn="ctr">
              <a:lnSpc>
                <a:spcPct val="120000"/>
              </a:lnSpc>
              <a:spcBef>
                <a:spcPts val="0"/>
              </a:spcBef>
              <a:spcAft>
                <a:spcPts val="0"/>
              </a:spcAft>
              <a:buClr>
                <a:schemeClr val="dk1"/>
              </a:buClr>
              <a:buSzPts val="1400"/>
              <a:buFont typeface="Poppins"/>
              <a:buNone/>
            </a:pPr>
            <a:r>
              <a:rPr b="0" i="0" lang="en-US" sz="1400" u="none" cap="none" strike="noStrike">
                <a:solidFill>
                  <a:schemeClr val="dk1"/>
                </a:solidFill>
                <a:latin typeface="Poppins"/>
                <a:ea typeface="Poppins"/>
                <a:cs typeface="Poppins"/>
                <a:sym typeface="Poppins"/>
              </a:rPr>
              <a:t>APIs shall by design be intuitive for the consumer (client)</a:t>
            </a:r>
            <a:endParaRPr b="0" i="0" sz="1400" u="none" cap="none" strike="noStrike">
              <a:solidFill>
                <a:srgbClr val="000000"/>
              </a:solidFill>
              <a:latin typeface="Arial"/>
              <a:ea typeface="Arial"/>
              <a:cs typeface="Arial"/>
              <a:sym typeface="Arial"/>
            </a:endParaRPr>
          </a:p>
        </p:txBody>
      </p:sp>
      <p:sp>
        <p:nvSpPr>
          <p:cNvPr id="249" name="Google Shape;249;g27820ba34cd_0_337"/>
          <p:cNvSpPr txBox="1"/>
          <p:nvPr/>
        </p:nvSpPr>
        <p:spPr>
          <a:xfrm>
            <a:off x="2882551" y="3039514"/>
            <a:ext cx="1760100" cy="732600"/>
          </a:xfrm>
          <a:prstGeom prst="rect">
            <a:avLst/>
          </a:prstGeom>
          <a:noFill/>
          <a:ln>
            <a:noFill/>
          </a:ln>
        </p:spPr>
        <p:txBody>
          <a:bodyPr anchorCtr="0" anchor="ctr" bIns="0" lIns="0" spcFirstLastPara="1" rIns="0" wrap="square" tIns="0">
            <a:spAutoFit/>
          </a:bodyPr>
          <a:lstStyle/>
          <a:p>
            <a:pPr indent="0" lvl="0" marL="0" marR="0" rtl="0" algn="ctr">
              <a:lnSpc>
                <a:spcPct val="120000"/>
              </a:lnSpc>
              <a:spcBef>
                <a:spcPts val="0"/>
              </a:spcBef>
              <a:spcAft>
                <a:spcPts val="0"/>
              </a:spcAft>
              <a:buClr>
                <a:schemeClr val="dk1"/>
              </a:buClr>
              <a:buSzPts val="1400"/>
              <a:buFont typeface="Poppins"/>
              <a:buNone/>
            </a:pPr>
            <a:r>
              <a:rPr b="0" i="0" lang="en-US" sz="1400" u="none" cap="none" strike="noStrike">
                <a:solidFill>
                  <a:schemeClr val="dk1"/>
                </a:solidFill>
                <a:latin typeface="Poppins"/>
                <a:ea typeface="Poppins"/>
                <a:cs typeface="Poppins"/>
                <a:sym typeface="Poppins"/>
              </a:rPr>
              <a:t>APIs shall be RESTful and have deterministic paths</a:t>
            </a:r>
            <a:endParaRPr b="0" i="0" sz="1400" u="none" cap="none" strike="noStrike">
              <a:solidFill>
                <a:srgbClr val="000000"/>
              </a:solidFill>
              <a:latin typeface="Arial"/>
              <a:ea typeface="Arial"/>
              <a:cs typeface="Arial"/>
              <a:sym typeface="Arial"/>
            </a:endParaRPr>
          </a:p>
        </p:txBody>
      </p:sp>
      <p:sp>
        <p:nvSpPr>
          <p:cNvPr id="250" name="Google Shape;250;g27820ba34cd_0_337"/>
          <p:cNvSpPr txBox="1"/>
          <p:nvPr/>
        </p:nvSpPr>
        <p:spPr>
          <a:xfrm>
            <a:off x="5084932" y="2522449"/>
            <a:ext cx="1760100" cy="1767000"/>
          </a:xfrm>
          <a:prstGeom prst="rect">
            <a:avLst/>
          </a:prstGeom>
          <a:noFill/>
          <a:ln>
            <a:noFill/>
          </a:ln>
        </p:spPr>
        <p:txBody>
          <a:bodyPr anchorCtr="0" anchor="ctr" bIns="0" lIns="0" spcFirstLastPara="1" rIns="0" wrap="square" tIns="0">
            <a:spAutoFit/>
          </a:bodyPr>
          <a:lstStyle/>
          <a:p>
            <a:pPr indent="0" lvl="0" marL="0" marR="0" rtl="0" algn="ctr">
              <a:lnSpc>
                <a:spcPct val="120000"/>
              </a:lnSpc>
              <a:spcBef>
                <a:spcPts val="0"/>
              </a:spcBef>
              <a:spcAft>
                <a:spcPts val="0"/>
              </a:spcAft>
              <a:buClr>
                <a:schemeClr val="dk1"/>
              </a:buClr>
              <a:buSzPts val="1400"/>
              <a:buFont typeface="Poppins"/>
              <a:buNone/>
            </a:pPr>
            <a:r>
              <a:rPr b="0" i="0" lang="en-US" sz="1400" u="none" cap="none" strike="noStrike">
                <a:solidFill>
                  <a:schemeClr val="dk1"/>
                </a:solidFill>
                <a:latin typeface="Poppins"/>
                <a:ea typeface="Poppins"/>
                <a:cs typeface="Poppins"/>
                <a:sym typeface="Poppins"/>
              </a:rPr>
              <a:t>An API shall always follow separation of concerns and make sure one path only takes care of a specific action </a:t>
            </a:r>
            <a:endParaRPr b="0" i="0" sz="1400" u="none" cap="none" strike="noStrike">
              <a:solidFill>
                <a:srgbClr val="000000"/>
              </a:solidFill>
              <a:latin typeface="Arial"/>
              <a:ea typeface="Arial"/>
              <a:cs typeface="Arial"/>
              <a:sym typeface="Arial"/>
            </a:endParaRPr>
          </a:p>
        </p:txBody>
      </p:sp>
      <p:sp>
        <p:nvSpPr>
          <p:cNvPr id="251" name="Google Shape;251;g27820ba34cd_0_337"/>
          <p:cNvSpPr txBox="1"/>
          <p:nvPr/>
        </p:nvSpPr>
        <p:spPr>
          <a:xfrm>
            <a:off x="7287085" y="2780981"/>
            <a:ext cx="1760100" cy="1249800"/>
          </a:xfrm>
          <a:prstGeom prst="rect">
            <a:avLst/>
          </a:prstGeom>
          <a:noFill/>
          <a:ln>
            <a:noFill/>
          </a:ln>
        </p:spPr>
        <p:txBody>
          <a:bodyPr anchorCtr="0" anchor="ctr" bIns="0" lIns="0" spcFirstLastPara="1" rIns="0" wrap="square" tIns="0">
            <a:spAutoFit/>
          </a:bodyPr>
          <a:lstStyle/>
          <a:p>
            <a:pPr indent="0" lvl="0" marL="0" marR="0" rtl="0" algn="ctr">
              <a:lnSpc>
                <a:spcPct val="120000"/>
              </a:lnSpc>
              <a:spcBef>
                <a:spcPts val="0"/>
              </a:spcBef>
              <a:spcAft>
                <a:spcPts val="0"/>
              </a:spcAft>
              <a:buClr>
                <a:schemeClr val="dk1"/>
              </a:buClr>
              <a:buSzPts val="1400"/>
              <a:buFont typeface="Poppins"/>
              <a:buNone/>
            </a:pPr>
            <a:r>
              <a:rPr b="0" i="0" lang="en-US" sz="1400" u="none" cap="none" strike="noStrike">
                <a:solidFill>
                  <a:schemeClr val="dk1"/>
                </a:solidFill>
                <a:latin typeface="Poppins"/>
                <a:ea typeface="Poppins"/>
                <a:cs typeface="Poppins"/>
                <a:sym typeface="Poppins"/>
              </a:rPr>
              <a:t>Conform to standards to prevent unexpected behavior</a:t>
            </a:r>
            <a:endParaRPr b="0" i="0" sz="1400" u="none" cap="none" strike="noStrike">
              <a:solidFill>
                <a:srgbClr val="000000"/>
              </a:solidFill>
              <a:latin typeface="Arial"/>
              <a:ea typeface="Arial"/>
              <a:cs typeface="Arial"/>
              <a:sym typeface="Arial"/>
            </a:endParaRPr>
          </a:p>
        </p:txBody>
      </p:sp>
      <p:sp>
        <p:nvSpPr>
          <p:cNvPr id="252" name="Google Shape;252;g27820ba34cd_0_337"/>
          <p:cNvSpPr txBox="1"/>
          <p:nvPr/>
        </p:nvSpPr>
        <p:spPr>
          <a:xfrm>
            <a:off x="9443300" y="3039514"/>
            <a:ext cx="1760100" cy="732600"/>
          </a:xfrm>
          <a:prstGeom prst="rect">
            <a:avLst/>
          </a:prstGeom>
          <a:noFill/>
          <a:ln>
            <a:noFill/>
          </a:ln>
        </p:spPr>
        <p:txBody>
          <a:bodyPr anchorCtr="0" anchor="ctr" bIns="0" lIns="0" spcFirstLastPara="1" rIns="0" wrap="square" tIns="0">
            <a:spAutoFit/>
          </a:bodyPr>
          <a:lstStyle/>
          <a:p>
            <a:pPr indent="0" lvl="0" marL="0" marR="0" rtl="0" algn="ctr">
              <a:lnSpc>
                <a:spcPct val="120000"/>
              </a:lnSpc>
              <a:spcBef>
                <a:spcPts val="0"/>
              </a:spcBef>
              <a:spcAft>
                <a:spcPts val="0"/>
              </a:spcAft>
              <a:buClr>
                <a:schemeClr val="dk1"/>
              </a:buClr>
              <a:buSzPts val="1400"/>
              <a:buFont typeface="Poppins"/>
              <a:buNone/>
            </a:pPr>
            <a:r>
              <a:rPr b="0" i="0" lang="en-US" sz="1400" u="none" cap="none" strike="noStrike">
                <a:solidFill>
                  <a:schemeClr val="dk1"/>
                </a:solidFill>
                <a:latin typeface="Poppins"/>
                <a:ea typeface="Poppins"/>
                <a:cs typeface="Poppins"/>
                <a:sym typeface="Poppins"/>
              </a:rPr>
              <a:t>Further Reading: </a:t>
            </a:r>
            <a:r>
              <a:rPr b="0" i="0" lang="en-US" sz="1400" u="sng" cap="none" strike="noStrike">
                <a:solidFill>
                  <a:schemeClr val="dk1"/>
                </a:solidFill>
                <a:latin typeface="Poppins"/>
                <a:ea typeface="Poppins"/>
                <a:cs typeface="Poppins"/>
                <a:sym typeface="Poppins"/>
                <a:hlinkClick r:id="rId3">
                  <a:extLst>
                    <a:ext uri="{A12FA001-AC4F-418D-AE19-62706E023703}">
                      <ahyp:hlinkClr val="tx"/>
                    </a:ext>
                  </a:extLst>
                </a:hlinkClick>
              </a:rPr>
              <a:t>OpenAPI Spec v3.0.3</a:t>
            </a:r>
            <a:endParaRPr b="0" i="0" sz="1400" u="none" cap="none" strike="noStrike">
              <a:solidFill>
                <a:schemeClr val="dk1"/>
              </a:solidFill>
              <a:latin typeface="Poppins"/>
              <a:ea typeface="Poppins"/>
              <a:cs typeface="Poppins"/>
              <a:sym typeface="Poppins"/>
            </a:endParaRPr>
          </a:p>
        </p:txBody>
      </p:sp>
      <p:sp>
        <p:nvSpPr>
          <p:cNvPr id="253" name="Google Shape;253;g27820ba34cd_0_337"/>
          <p:cNvSpPr txBox="1"/>
          <p:nvPr>
            <p:ph type="title"/>
          </p:nvPr>
        </p:nvSpPr>
        <p:spPr>
          <a:xfrm>
            <a:off x="1072650" y="365125"/>
            <a:ext cx="10281000" cy="558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What makes a good API?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f8c53ced66_1_7"/>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9" name="Google Shape;259;g2f8c53ced66_1_7"/>
          <p:cNvSpPr txBox="1"/>
          <p:nvPr>
            <p:ph type="title"/>
          </p:nvPr>
        </p:nvSpPr>
        <p:spPr>
          <a:xfrm>
            <a:off x="1072650" y="365125"/>
            <a:ext cx="10281000" cy="558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What is callback function?</a:t>
            </a:r>
            <a:endParaRPr/>
          </a:p>
        </p:txBody>
      </p:sp>
      <p:sp>
        <p:nvSpPr>
          <p:cNvPr id="260" name="Google Shape;260;g2f8c53ced66_1_7"/>
          <p:cNvSpPr txBox="1"/>
          <p:nvPr/>
        </p:nvSpPr>
        <p:spPr>
          <a:xfrm>
            <a:off x="1072655" y="1161875"/>
            <a:ext cx="10173900" cy="1274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1200"/>
              </a:spcBef>
              <a:spcAft>
                <a:spcPts val="0"/>
              </a:spcAft>
              <a:buClr>
                <a:srgbClr val="000000"/>
              </a:buClr>
              <a:buSzPts val="1400"/>
              <a:buFont typeface="Poppins"/>
              <a:buNone/>
            </a:pPr>
            <a:r>
              <a:rPr lang="en-US" sz="1800">
                <a:solidFill>
                  <a:srgbClr val="262626"/>
                </a:solidFill>
              </a:rPr>
              <a:t>In JavaScript, a callback function is a function that is passed as an argument to another function and is executed after the completion of a specific task or event. Callback functions are commonly used in asynchronous operations like handling AJAX requests, event handling, timers, and more. See the example below.</a:t>
            </a:r>
            <a:endParaRPr i="0" sz="1800" u="none" cap="none" strike="noStrike">
              <a:solidFill>
                <a:srgbClr val="262626"/>
              </a:solidFill>
            </a:endParaRPr>
          </a:p>
        </p:txBody>
      </p:sp>
      <p:pic>
        <p:nvPicPr>
          <p:cNvPr id="261" name="Google Shape;261;g2f8c53ced66_1_7"/>
          <p:cNvPicPr preferRelativeResize="0"/>
          <p:nvPr/>
        </p:nvPicPr>
        <p:blipFill>
          <a:blip r:embed="rId3">
            <a:alphaModFix/>
          </a:blip>
          <a:stretch>
            <a:fillRect/>
          </a:stretch>
        </p:blipFill>
        <p:spPr>
          <a:xfrm>
            <a:off x="566850" y="2527525"/>
            <a:ext cx="5685020" cy="3146880"/>
          </a:xfrm>
          <a:prstGeom prst="rect">
            <a:avLst/>
          </a:prstGeom>
          <a:noFill/>
          <a:ln>
            <a:noFill/>
          </a:ln>
        </p:spPr>
      </p:pic>
      <p:sp>
        <p:nvSpPr>
          <p:cNvPr id="262" name="Google Shape;262;g2f8c53ced66_1_7"/>
          <p:cNvSpPr txBox="1"/>
          <p:nvPr/>
        </p:nvSpPr>
        <p:spPr>
          <a:xfrm>
            <a:off x="6605125" y="2436275"/>
            <a:ext cx="5459700" cy="332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800">
                <a:solidFill>
                  <a:srgbClr val="262626"/>
                </a:solidFill>
              </a:rPr>
              <a:t>The greet function takes a name and a callback function as arguments. Inside the greet function, it logs a greeting message and then </a:t>
            </a:r>
            <a:r>
              <a:rPr lang="en-US" sz="1800" u="sng">
                <a:solidFill>
                  <a:srgbClr val="262626"/>
                </a:solidFill>
              </a:rPr>
              <a:t>calls the callback function</a:t>
            </a:r>
            <a:r>
              <a:rPr lang="en-US" sz="1800">
                <a:solidFill>
                  <a:srgbClr val="262626"/>
                </a:solidFill>
              </a:rPr>
              <a:t>. </a:t>
            </a:r>
            <a:endParaRPr sz="1800">
              <a:solidFill>
                <a:srgbClr val="262626"/>
              </a:solidFill>
            </a:endParaRPr>
          </a:p>
          <a:p>
            <a:pPr indent="0" lvl="0" marL="0" rtl="0" algn="l">
              <a:lnSpc>
                <a:spcPct val="115000"/>
              </a:lnSpc>
              <a:spcBef>
                <a:spcPts val="0"/>
              </a:spcBef>
              <a:spcAft>
                <a:spcPts val="0"/>
              </a:spcAft>
              <a:buNone/>
            </a:pPr>
            <a:r>
              <a:t/>
            </a:r>
            <a:endParaRPr sz="1800">
              <a:solidFill>
                <a:srgbClr val="262626"/>
              </a:solidFill>
            </a:endParaRPr>
          </a:p>
          <a:p>
            <a:pPr indent="0" lvl="0" marL="0" rtl="0" algn="l">
              <a:lnSpc>
                <a:spcPct val="115000"/>
              </a:lnSpc>
              <a:spcBef>
                <a:spcPts val="0"/>
              </a:spcBef>
              <a:spcAft>
                <a:spcPts val="0"/>
              </a:spcAft>
              <a:buNone/>
            </a:pPr>
            <a:r>
              <a:rPr lang="en-US" sz="1800">
                <a:solidFill>
                  <a:srgbClr val="262626"/>
                </a:solidFill>
              </a:rPr>
              <a:t>The sayGoodbye function is the callback function defined separately, which logs a farewell message.</a:t>
            </a:r>
            <a:endParaRPr sz="1800">
              <a:solidFill>
                <a:srgbClr val="262626"/>
              </a:solidFill>
            </a:endParaRPr>
          </a:p>
          <a:p>
            <a:pPr indent="0" lvl="0" marL="0" rtl="0" algn="l">
              <a:lnSpc>
                <a:spcPct val="115000"/>
              </a:lnSpc>
              <a:spcBef>
                <a:spcPts val="0"/>
              </a:spcBef>
              <a:spcAft>
                <a:spcPts val="0"/>
              </a:spcAft>
              <a:buNone/>
            </a:pPr>
            <a:r>
              <a:rPr lang="en-US" sz="1800">
                <a:solidFill>
                  <a:srgbClr val="262626"/>
                </a:solidFill>
              </a:rPr>
              <a:t>When greet is called with the name 'Alice' and the sayGoodbye function as the callback, it logs "Hello, Alice!" first and then "Goodbye!".</a:t>
            </a:r>
            <a:endParaRPr sz="1800">
              <a:solidFill>
                <a:srgbClr val="26262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g27820ba34cd_0_119"/>
          <p:cNvPicPr preferRelativeResize="0"/>
          <p:nvPr/>
        </p:nvPicPr>
        <p:blipFill rotWithShape="1">
          <a:blip r:embed="rId3">
            <a:alphaModFix/>
          </a:blip>
          <a:srcRect b="0" l="0" r="0" t="0"/>
          <a:stretch/>
        </p:blipFill>
        <p:spPr>
          <a:xfrm>
            <a:off x="587205" y="756904"/>
            <a:ext cx="5508796" cy="5508796"/>
          </a:xfrm>
          <a:prstGeom prst="rect">
            <a:avLst/>
          </a:prstGeom>
          <a:noFill/>
          <a:ln>
            <a:noFill/>
          </a:ln>
        </p:spPr>
      </p:pic>
      <p:sp>
        <p:nvSpPr>
          <p:cNvPr id="109" name="Google Shape;109;g27820ba34cd_0_119"/>
          <p:cNvSpPr txBox="1"/>
          <p:nvPr>
            <p:ph type="title"/>
          </p:nvPr>
        </p:nvSpPr>
        <p:spPr>
          <a:xfrm>
            <a:off x="7265601" y="446915"/>
            <a:ext cx="40734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Arial"/>
              <a:buNone/>
            </a:pPr>
            <a:r>
              <a:rPr lang="en-US">
                <a:solidFill>
                  <a:schemeClr val="lt1"/>
                </a:solidFill>
              </a:rPr>
              <a:t>Agenda</a:t>
            </a:r>
            <a:endParaRPr/>
          </a:p>
        </p:txBody>
      </p:sp>
      <p:sp>
        <p:nvSpPr>
          <p:cNvPr id="110" name="Google Shape;110;g27820ba34cd_0_119"/>
          <p:cNvSpPr txBox="1"/>
          <p:nvPr>
            <p:ph idx="1" type="body"/>
          </p:nvPr>
        </p:nvSpPr>
        <p:spPr>
          <a:xfrm>
            <a:off x="7265600" y="1922175"/>
            <a:ext cx="4073400" cy="44889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Clr>
                <a:schemeClr val="lt1"/>
              </a:buClr>
              <a:buSzPts val="1800"/>
              <a:buChar char="•"/>
            </a:pPr>
            <a:r>
              <a:rPr lang="en-US">
                <a:solidFill>
                  <a:schemeClr val="lt1"/>
                </a:solidFill>
              </a:rPr>
              <a:t>What is HTTP?</a:t>
            </a:r>
            <a:endParaRPr>
              <a:solidFill>
                <a:schemeClr val="lt1"/>
              </a:solidFill>
            </a:endParaRPr>
          </a:p>
          <a:p>
            <a:pPr indent="-342900" lvl="0" marL="457200" rtl="0" algn="l">
              <a:lnSpc>
                <a:spcPct val="90000"/>
              </a:lnSpc>
              <a:spcBef>
                <a:spcPts val="0"/>
              </a:spcBef>
              <a:spcAft>
                <a:spcPts val="0"/>
              </a:spcAft>
              <a:buClr>
                <a:schemeClr val="lt1"/>
              </a:buClr>
              <a:buSzPts val="1800"/>
              <a:buChar char="•"/>
            </a:pPr>
            <a:r>
              <a:rPr lang="en-US">
                <a:solidFill>
                  <a:schemeClr val="lt1"/>
                </a:solidFill>
              </a:rPr>
              <a:t>What is API?</a:t>
            </a:r>
            <a:endParaRPr>
              <a:solidFill>
                <a:schemeClr val="lt1"/>
              </a:solidFill>
            </a:endParaRPr>
          </a:p>
          <a:p>
            <a:pPr indent="-342900" lvl="0" marL="457200" rtl="0" algn="l">
              <a:lnSpc>
                <a:spcPct val="90000"/>
              </a:lnSpc>
              <a:spcBef>
                <a:spcPts val="0"/>
              </a:spcBef>
              <a:spcAft>
                <a:spcPts val="0"/>
              </a:spcAft>
              <a:buClr>
                <a:schemeClr val="lt1"/>
              </a:buClr>
              <a:buSzPts val="1800"/>
              <a:buChar char="•"/>
            </a:pPr>
            <a:r>
              <a:rPr lang="en-US">
                <a:solidFill>
                  <a:schemeClr val="lt1"/>
                </a:solidFill>
              </a:rPr>
              <a:t>HTTP methods &amp; Rest</a:t>
            </a:r>
            <a:endParaRPr>
              <a:solidFill>
                <a:schemeClr val="lt1"/>
              </a:solidFill>
            </a:endParaRPr>
          </a:p>
          <a:p>
            <a:pPr indent="-342900" lvl="0" marL="457200" rtl="0" algn="l">
              <a:lnSpc>
                <a:spcPct val="90000"/>
              </a:lnSpc>
              <a:spcBef>
                <a:spcPts val="0"/>
              </a:spcBef>
              <a:spcAft>
                <a:spcPts val="0"/>
              </a:spcAft>
              <a:buClr>
                <a:schemeClr val="lt1"/>
              </a:buClr>
              <a:buSzPts val="1800"/>
              <a:buChar char="•"/>
            </a:pPr>
            <a:r>
              <a:rPr lang="en-US">
                <a:solidFill>
                  <a:schemeClr val="lt1"/>
                </a:solidFill>
              </a:rPr>
              <a:t>HTTP requests</a:t>
            </a:r>
            <a:endParaRPr>
              <a:solidFill>
                <a:schemeClr val="lt1"/>
              </a:solidFill>
            </a:endParaRPr>
          </a:p>
          <a:p>
            <a:pPr indent="-342900" lvl="0" marL="457200" rtl="0" algn="l">
              <a:lnSpc>
                <a:spcPct val="90000"/>
              </a:lnSpc>
              <a:spcBef>
                <a:spcPts val="0"/>
              </a:spcBef>
              <a:spcAft>
                <a:spcPts val="0"/>
              </a:spcAft>
              <a:buClr>
                <a:schemeClr val="lt1"/>
              </a:buClr>
              <a:buSzPts val="1800"/>
              <a:buChar char="•"/>
            </a:pPr>
            <a:r>
              <a:rPr lang="en-US">
                <a:solidFill>
                  <a:schemeClr val="lt1"/>
                </a:solidFill>
              </a:rPr>
              <a:t>HTTP responses</a:t>
            </a:r>
            <a:endParaRPr>
              <a:solidFill>
                <a:schemeClr val="lt1"/>
              </a:solidFill>
            </a:endParaRPr>
          </a:p>
          <a:p>
            <a:pPr indent="-342900" lvl="0" marL="457200" rtl="0" algn="l">
              <a:lnSpc>
                <a:spcPct val="90000"/>
              </a:lnSpc>
              <a:spcBef>
                <a:spcPts val="0"/>
              </a:spcBef>
              <a:spcAft>
                <a:spcPts val="0"/>
              </a:spcAft>
              <a:buClr>
                <a:schemeClr val="lt1"/>
              </a:buClr>
              <a:buSzPts val="1800"/>
              <a:buChar char="•"/>
            </a:pPr>
            <a:r>
              <a:rPr lang="en-US">
                <a:solidFill>
                  <a:schemeClr val="lt1"/>
                </a:solidFill>
              </a:rPr>
              <a:t>HTTP status codes</a:t>
            </a:r>
            <a:endParaRPr>
              <a:solidFill>
                <a:schemeClr val="lt1"/>
              </a:solidFill>
            </a:endParaRPr>
          </a:p>
          <a:p>
            <a:pPr indent="-342900" lvl="0" marL="457200" rtl="0" algn="l">
              <a:lnSpc>
                <a:spcPct val="90000"/>
              </a:lnSpc>
              <a:spcBef>
                <a:spcPts val="0"/>
              </a:spcBef>
              <a:spcAft>
                <a:spcPts val="0"/>
              </a:spcAft>
              <a:buClr>
                <a:schemeClr val="lt1"/>
              </a:buClr>
              <a:buSzPts val="1800"/>
              <a:buChar char="•"/>
            </a:pPr>
            <a:r>
              <a:rPr lang="en-US">
                <a:solidFill>
                  <a:schemeClr val="lt1"/>
                </a:solidFill>
              </a:rPr>
              <a:t>What makes a good API?</a:t>
            </a:r>
            <a:endParaRPr>
              <a:solidFill>
                <a:schemeClr val="lt1"/>
              </a:solidFill>
            </a:endParaRPr>
          </a:p>
          <a:p>
            <a:pPr indent="-342900" lvl="0" marL="457200" rtl="0" algn="l">
              <a:lnSpc>
                <a:spcPct val="90000"/>
              </a:lnSpc>
              <a:spcBef>
                <a:spcPts val="0"/>
              </a:spcBef>
              <a:spcAft>
                <a:spcPts val="0"/>
              </a:spcAft>
              <a:buClr>
                <a:schemeClr val="lt1"/>
              </a:buClr>
              <a:buSzPts val="1800"/>
              <a:buChar char="•"/>
            </a:pPr>
            <a:r>
              <a:rPr lang="en-US">
                <a:solidFill>
                  <a:schemeClr val="lt1"/>
                </a:solidFill>
              </a:rPr>
              <a:t>What is callback function?</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7820ba34cd_0_215"/>
          <p:cNvSpPr txBox="1"/>
          <p:nvPr>
            <p:ph type="title"/>
          </p:nvPr>
        </p:nvSpPr>
        <p:spPr>
          <a:xfrm>
            <a:off x="1072650" y="365125"/>
            <a:ext cx="10281000" cy="558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What is HTTP?</a:t>
            </a:r>
            <a:endParaRPr/>
          </a:p>
        </p:txBody>
      </p:sp>
      <p:sp>
        <p:nvSpPr>
          <p:cNvPr id="116" name="Google Shape;116;g27820ba34cd_0_215"/>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7" name="Google Shape;117;g27820ba34cd_0_215"/>
          <p:cNvSpPr txBox="1"/>
          <p:nvPr/>
        </p:nvSpPr>
        <p:spPr>
          <a:xfrm>
            <a:off x="345622" y="1099589"/>
            <a:ext cx="11500800" cy="1560900"/>
          </a:xfrm>
          <a:prstGeom prst="rect">
            <a:avLst/>
          </a:prstGeom>
          <a:noFill/>
          <a:ln>
            <a:noFill/>
          </a:ln>
        </p:spPr>
        <p:txBody>
          <a:bodyPr anchorCtr="0" anchor="t" bIns="0" lIns="0" spcFirstLastPara="1" rIns="0" wrap="square" tIns="0">
            <a:spAutoFit/>
          </a:bodyPr>
          <a:lstStyle/>
          <a:p>
            <a:pPr indent="-228600" lvl="0" marL="228600" marR="0" rtl="0" algn="l">
              <a:lnSpc>
                <a:spcPct val="11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HTTP is an application layer protocol which is used to serve content over the internet between a server and client</a:t>
            </a:r>
            <a:endParaRPr b="0" i="0" sz="1600" u="none" cap="none" strike="noStrike">
              <a:solidFill>
                <a:srgbClr val="000000"/>
              </a:solidFill>
              <a:latin typeface="Arial"/>
              <a:ea typeface="Arial"/>
              <a:cs typeface="Arial"/>
              <a:sym typeface="Arial"/>
            </a:endParaRPr>
          </a:p>
          <a:p>
            <a:pPr indent="-228600" lvl="0" marL="228600" marR="0" rtl="0" algn="l">
              <a:lnSpc>
                <a:spcPct val="11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HTTP (HyperText Transfer Protocol) is a communication protocol which is built on top of TCP.</a:t>
            </a:r>
            <a:endParaRPr b="0" i="0" sz="1600" u="none" cap="none" strike="noStrike">
              <a:solidFill>
                <a:srgbClr val="000000"/>
              </a:solidFill>
              <a:latin typeface="Arial"/>
              <a:ea typeface="Arial"/>
              <a:cs typeface="Arial"/>
              <a:sym typeface="Arial"/>
            </a:endParaRPr>
          </a:p>
          <a:p>
            <a:pPr indent="-228600" lvl="0" marL="228600" marR="0" rtl="0" algn="l">
              <a:lnSpc>
                <a:spcPct val="11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HTTP is stateless by design.</a:t>
            </a:r>
            <a:endParaRPr b="0" i="0" sz="1600" u="none" cap="none" strike="noStrike">
              <a:solidFill>
                <a:srgbClr val="000000"/>
              </a:solidFill>
              <a:latin typeface="Arial"/>
              <a:ea typeface="Arial"/>
              <a:cs typeface="Arial"/>
              <a:sym typeface="Arial"/>
            </a:endParaRPr>
          </a:p>
          <a:p>
            <a:pPr indent="-228600" lvl="0" marL="228600" marR="0" rtl="0" algn="l">
              <a:lnSpc>
                <a:spcPct val="110000"/>
              </a:lnSpc>
              <a:spcBef>
                <a:spcPts val="600"/>
              </a:spcBef>
              <a:spcAft>
                <a:spcPts val="60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A complete data transmission consists of a request and a response, the client sends a request and gets back a response with the corresponding data.</a:t>
            </a:r>
            <a:endParaRPr b="0" i="0" sz="1600" u="none" cap="none" strike="noStrike">
              <a:solidFill>
                <a:srgbClr val="000000"/>
              </a:solidFill>
              <a:latin typeface="Arial"/>
              <a:ea typeface="Arial"/>
              <a:cs typeface="Arial"/>
              <a:sym typeface="Arial"/>
            </a:endParaRPr>
          </a:p>
        </p:txBody>
      </p:sp>
      <p:sp>
        <p:nvSpPr>
          <p:cNvPr id="118" name="Google Shape;118;g27820ba34cd_0_215"/>
          <p:cNvSpPr txBox="1"/>
          <p:nvPr/>
        </p:nvSpPr>
        <p:spPr>
          <a:xfrm>
            <a:off x="766124" y="2878807"/>
            <a:ext cx="413700" cy="2154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chemeClr val="dk1"/>
              </a:buClr>
              <a:buSzPts val="1400"/>
              <a:buFont typeface="Poppins"/>
              <a:buNone/>
            </a:pPr>
            <a:r>
              <a:rPr b="1" i="0" lang="en-US" sz="1400" u="none" cap="none" strike="noStrike">
                <a:solidFill>
                  <a:schemeClr val="dk1"/>
                </a:solidFill>
                <a:latin typeface="Poppins"/>
                <a:ea typeface="Poppins"/>
                <a:cs typeface="Poppins"/>
                <a:sym typeface="Poppins"/>
              </a:rPr>
              <a:t>User</a:t>
            </a:r>
            <a:endParaRPr b="0" i="0" sz="1400" u="none" cap="none" strike="noStrike">
              <a:solidFill>
                <a:srgbClr val="000000"/>
              </a:solidFill>
              <a:latin typeface="Arial"/>
              <a:ea typeface="Arial"/>
              <a:cs typeface="Arial"/>
              <a:sym typeface="Arial"/>
            </a:endParaRPr>
          </a:p>
        </p:txBody>
      </p:sp>
      <p:sp>
        <p:nvSpPr>
          <p:cNvPr id="119" name="Google Shape;119;g27820ba34cd_0_215"/>
          <p:cNvSpPr/>
          <p:nvPr/>
        </p:nvSpPr>
        <p:spPr>
          <a:xfrm>
            <a:off x="345622" y="3269619"/>
            <a:ext cx="1254600" cy="2488800"/>
          </a:xfrm>
          <a:prstGeom prst="rect">
            <a:avLst/>
          </a:prstGeom>
          <a:solidFill>
            <a:srgbClr val="00A2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a:ea typeface="Poppins"/>
              <a:cs typeface="Poppins"/>
              <a:sym typeface="Poppins"/>
            </a:endParaRPr>
          </a:p>
        </p:txBody>
      </p:sp>
      <p:sp>
        <p:nvSpPr>
          <p:cNvPr id="120" name="Google Shape;120;g27820ba34cd_0_215"/>
          <p:cNvSpPr txBox="1"/>
          <p:nvPr/>
        </p:nvSpPr>
        <p:spPr>
          <a:xfrm>
            <a:off x="485316" y="3635643"/>
            <a:ext cx="975300" cy="2154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dk1"/>
              </a:buClr>
              <a:buSzPts val="1400"/>
              <a:buFont typeface="Poppins"/>
              <a:buNone/>
            </a:pPr>
            <a:r>
              <a:rPr b="1" i="0" lang="en-US" sz="1400" u="none" cap="none" strike="noStrike">
                <a:solidFill>
                  <a:schemeClr val="lt1"/>
                </a:solidFill>
                <a:latin typeface="Poppins"/>
                <a:ea typeface="Poppins"/>
                <a:cs typeface="Poppins"/>
                <a:sym typeface="Poppins"/>
              </a:rPr>
              <a:t>Entry</a:t>
            </a:r>
            <a:endParaRPr b="0" i="0" sz="1400" u="none" cap="none" strike="noStrike">
              <a:solidFill>
                <a:srgbClr val="000000"/>
              </a:solidFill>
              <a:latin typeface="Arial"/>
              <a:ea typeface="Arial"/>
              <a:cs typeface="Arial"/>
              <a:sym typeface="Arial"/>
            </a:endParaRPr>
          </a:p>
        </p:txBody>
      </p:sp>
      <p:sp>
        <p:nvSpPr>
          <p:cNvPr id="121" name="Google Shape;121;g27820ba34cd_0_215"/>
          <p:cNvSpPr txBox="1"/>
          <p:nvPr/>
        </p:nvSpPr>
        <p:spPr>
          <a:xfrm>
            <a:off x="485316" y="5155399"/>
            <a:ext cx="975300" cy="2154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dk1"/>
              </a:buClr>
              <a:buSzPts val="1400"/>
              <a:buFont typeface="Poppins"/>
              <a:buNone/>
            </a:pPr>
            <a:r>
              <a:rPr b="1" i="0" lang="en-US" sz="1400" u="none" cap="none" strike="noStrike">
                <a:solidFill>
                  <a:schemeClr val="lt1"/>
                </a:solidFill>
                <a:latin typeface="Poppins"/>
                <a:ea typeface="Poppins"/>
                <a:cs typeface="Poppins"/>
                <a:sym typeface="Poppins"/>
              </a:rPr>
              <a:t>Screen</a:t>
            </a:r>
            <a:endParaRPr b="0" i="0" sz="1400" u="none" cap="none" strike="noStrike">
              <a:solidFill>
                <a:srgbClr val="000000"/>
              </a:solidFill>
              <a:latin typeface="Arial"/>
              <a:ea typeface="Arial"/>
              <a:cs typeface="Arial"/>
              <a:sym typeface="Arial"/>
            </a:endParaRPr>
          </a:p>
        </p:txBody>
      </p:sp>
      <p:pic>
        <p:nvPicPr>
          <p:cNvPr id="122" name="Google Shape;122;g27820ba34cd_0_215"/>
          <p:cNvPicPr preferRelativeResize="0"/>
          <p:nvPr/>
        </p:nvPicPr>
        <p:blipFill rotWithShape="1">
          <a:blip r:embed="rId3">
            <a:alphaModFix/>
          </a:blip>
          <a:srcRect b="0" l="0" r="0" t="0"/>
          <a:stretch/>
        </p:blipFill>
        <p:spPr>
          <a:xfrm>
            <a:off x="693508" y="4234612"/>
            <a:ext cx="558807" cy="558807"/>
          </a:xfrm>
          <a:prstGeom prst="rect">
            <a:avLst/>
          </a:prstGeom>
          <a:noFill/>
          <a:ln>
            <a:noFill/>
          </a:ln>
        </p:spPr>
      </p:pic>
      <p:sp>
        <p:nvSpPr>
          <p:cNvPr id="123" name="Google Shape;123;g27820ba34cd_0_215"/>
          <p:cNvSpPr txBox="1"/>
          <p:nvPr/>
        </p:nvSpPr>
        <p:spPr>
          <a:xfrm>
            <a:off x="4530590" y="2878807"/>
            <a:ext cx="805800" cy="2154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dk1"/>
              </a:buClr>
              <a:buSzPts val="1400"/>
              <a:buFont typeface="Poppins"/>
              <a:buNone/>
            </a:pPr>
            <a:r>
              <a:rPr b="1" i="0" lang="en-US" sz="1400" u="none" cap="none" strike="noStrike">
                <a:solidFill>
                  <a:schemeClr val="dk1"/>
                </a:solidFill>
                <a:latin typeface="Poppins"/>
                <a:ea typeface="Poppins"/>
                <a:cs typeface="Poppins"/>
                <a:sym typeface="Poppins"/>
              </a:rPr>
              <a:t>Browser</a:t>
            </a:r>
            <a:endParaRPr b="0" i="0" sz="1400" u="none" cap="none" strike="noStrike">
              <a:solidFill>
                <a:srgbClr val="000000"/>
              </a:solidFill>
              <a:latin typeface="Arial"/>
              <a:ea typeface="Arial"/>
              <a:cs typeface="Arial"/>
              <a:sym typeface="Arial"/>
            </a:endParaRPr>
          </a:p>
        </p:txBody>
      </p:sp>
      <p:sp>
        <p:nvSpPr>
          <p:cNvPr id="124" name="Google Shape;124;g27820ba34cd_0_215"/>
          <p:cNvSpPr/>
          <p:nvPr/>
        </p:nvSpPr>
        <p:spPr>
          <a:xfrm>
            <a:off x="3822280" y="3269619"/>
            <a:ext cx="2222700" cy="2488800"/>
          </a:xfrm>
          <a:prstGeom prst="rect">
            <a:avLst/>
          </a:prstGeom>
          <a:solidFill>
            <a:srgbClr val="00A2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a:ea typeface="Poppins"/>
              <a:cs typeface="Poppins"/>
              <a:sym typeface="Poppins"/>
            </a:endParaRPr>
          </a:p>
        </p:txBody>
      </p:sp>
      <p:sp>
        <p:nvSpPr>
          <p:cNvPr id="125" name="Google Shape;125;g27820ba34cd_0_215"/>
          <p:cNvSpPr txBox="1"/>
          <p:nvPr/>
        </p:nvSpPr>
        <p:spPr>
          <a:xfrm>
            <a:off x="4069756" y="3522476"/>
            <a:ext cx="1727700" cy="4524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dk1"/>
              </a:buClr>
              <a:buSzPts val="1400"/>
              <a:buFont typeface="Poppins"/>
              <a:buNone/>
            </a:pPr>
            <a:r>
              <a:rPr b="0" i="0" lang="en-US" sz="1400" u="none" cap="none" strike="noStrike">
                <a:solidFill>
                  <a:schemeClr val="lt1"/>
                </a:solidFill>
                <a:latin typeface="Poppins"/>
                <a:ea typeface="Poppins"/>
                <a:cs typeface="Poppins"/>
                <a:sym typeface="Poppins"/>
              </a:rPr>
              <a:t>Translating URL into HTTP request</a:t>
            </a:r>
            <a:endParaRPr b="0" i="0" sz="1400" u="none" cap="none" strike="noStrike">
              <a:solidFill>
                <a:srgbClr val="000000"/>
              </a:solidFill>
              <a:latin typeface="Arial"/>
              <a:ea typeface="Arial"/>
              <a:cs typeface="Arial"/>
              <a:sym typeface="Arial"/>
            </a:endParaRPr>
          </a:p>
        </p:txBody>
      </p:sp>
      <p:sp>
        <p:nvSpPr>
          <p:cNvPr id="126" name="Google Shape;126;g27820ba34cd_0_215"/>
          <p:cNvSpPr txBox="1"/>
          <p:nvPr/>
        </p:nvSpPr>
        <p:spPr>
          <a:xfrm>
            <a:off x="4069756" y="5031578"/>
            <a:ext cx="1727700" cy="4524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dk1"/>
              </a:buClr>
              <a:buSzPts val="1400"/>
              <a:buFont typeface="Poppins"/>
              <a:buNone/>
            </a:pPr>
            <a:r>
              <a:rPr b="0" i="0" lang="en-US" sz="1400" u="none" cap="none" strike="noStrike">
                <a:solidFill>
                  <a:schemeClr val="lt1"/>
                </a:solidFill>
                <a:latin typeface="Poppins"/>
                <a:ea typeface="Poppins"/>
                <a:cs typeface="Poppins"/>
                <a:sym typeface="Poppins"/>
              </a:rPr>
              <a:t>Rendering data to final webpage</a:t>
            </a:r>
            <a:endParaRPr b="0" i="0" sz="1400" u="none" cap="none" strike="noStrike">
              <a:solidFill>
                <a:srgbClr val="000000"/>
              </a:solidFill>
              <a:latin typeface="Arial"/>
              <a:ea typeface="Arial"/>
              <a:cs typeface="Arial"/>
              <a:sym typeface="Arial"/>
            </a:endParaRPr>
          </a:p>
        </p:txBody>
      </p:sp>
      <p:sp>
        <p:nvSpPr>
          <p:cNvPr id="127" name="Google Shape;127;g27820ba34cd_0_215"/>
          <p:cNvSpPr txBox="1"/>
          <p:nvPr/>
        </p:nvSpPr>
        <p:spPr>
          <a:xfrm>
            <a:off x="9106465" y="2878807"/>
            <a:ext cx="1900500" cy="2154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dk1"/>
              </a:buClr>
              <a:buSzPts val="1400"/>
              <a:buFont typeface="Poppins"/>
              <a:buNone/>
            </a:pPr>
            <a:r>
              <a:rPr b="1" i="0" lang="en-US" sz="1400" u="none" cap="none" strike="noStrike">
                <a:solidFill>
                  <a:schemeClr val="dk1"/>
                </a:solidFill>
                <a:latin typeface="Poppins"/>
                <a:ea typeface="Poppins"/>
                <a:cs typeface="Poppins"/>
                <a:sym typeface="Poppins"/>
              </a:rPr>
              <a:t>Web Server</a:t>
            </a:r>
            <a:endParaRPr b="0" i="0" sz="1400" u="none" cap="none" strike="noStrike">
              <a:solidFill>
                <a:srgbClr val="000000"/>
              </a:solidFill>
              <a:latin typeface="Arial"/>
              <a:ea typeface="Arial"/>
              <a:cs typeface="Arial"/>
              <a:sym typeface="Arial"/>
            </a:endParaRPr>
          </a:p>
        </p:txBody>
      </p:sp>
      <p:sp>
        <p:nvSpPr>
          <p:cNvPr id="128" name="Google Shape;128;g27820ba34cd_0_215"/>
          <p:cNvSpPr/>
          <p:nvPr/>
        </p:nvSpPr>
        <p:spPr>
          <a:xfrm>
            <a:off x="8266921" y="3269619"/>
            <a:ext cx="3579600" cy="2488800"/>
          </a:xfrm>
          <a:prstGeom prst="rect">
            <a:avLst/>
          </a:prstGeom>
          <a:solidFill>
            <a:srgbClr val="00A2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a:ea typeface="Poppins"/>
              <a:cs typeface="Poppins"/>
              <a:sym typeface="Poppins"/>
            </a:endParaRPr>
          </a:p>
        </p:txBody>
      </p:sp>
      <p:sp>
        <p:nvSpPr>
          <p:cNvPr id="129" name="Google Shape;129;g27820ba34cd_0_215"/>
          <p:cNvSpPr txBox="1"/>
          <p:nvPr/>
        </p:nvSpPr>
        <p:spPr>
          <a:xfrm>
            <a:off x="8665483" y="3522476"/>
            <a:ext cx="2782200" cy="4524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dk1"/>
              </a:buClr>
              <a:buSzPts val="1400"/>
              <a:buFont typeface="Poppins"/>
              <a:buNone/>
            </a:pPr>
            <a:r>
              <a:rPr b="0" i="0" lang="en-US" sz="1400" u="none" cap="none" strike="noStrike">
                <a:solidFill>
                  <a:schemeClr val="lt1"/>
                </a:solidFill>
                <a:latin typeface="Poppins"/>
                <a:ea typeface="Poppins"/>
                <a:cs typeface="Poppins"/>
                <a:sym typeface="Poppins"/>
              </a:rPr>
              <a:t>Interpreting the request, retrieving required data files</a:t>
            </a:r>
            <a:endParaRPr b="0" i="0" sz="1400" u="none" cap="none" strike="noStrike">
              <a:solidFill>
                <a:srgbClr val="000000"/>
              </a:solidFill>
              <a:latin typeface="Arial"/>
              <a:ea typeface="Arial"/>
              <a:cs typeface="Arial"/>
              <a:sym typeface="Arial"/>
            </a:endParaRPr>
          </a:p>
        </p:txBody>
      </p:sp>
      <p:sp>
        <p:nvSpPr>
          <p:cNvPr id="130" name="Google Shape;130;g27820ba34cd_0_215"/>
          <p:cNvSpPr txBox="1"/>
          <p:nvPr/>
        </p:nvSpPr>
        <p:spPr>
          <a:xfrm>
            <a:off x="8665483" y="5031578"/>
            <a:ext cx="2782200" cy="4524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dk1"/>
              </a:buClr>
              <a:buSzPts val="1400"/>
              <a:buFont typeface="Poppins"/>
              <a:buNone/>
            </a:pPr>
            <a:r>
              <a:rPr b="0" i="0" lang="en-US" sz="1400" u="none" cap="none" strike="noStrike">
                <a:solidFill>
                  <a:schemeClr val="lt1"/>
                </a:solidFill>
                <a:latin typeface="Poppins"/>
                <a:ea typeface="Poppins"/>
                <a:cs typeface="Poppins"/>
                <a:sym typeface="Poppins"/>
              </a:rPr>
              <a:t>Sending status of search and data of the webpage</a:t>
            </a:r>
            <a:endParaRPr b="0" i="0" sz="1400" u="none" cap="none" strike="noStrike">
              <a:solidFill>
                <a:srgbClr val="000000"/>
              </a:solidFill>
              <a:latin typeface="Arial"/>
              <a:ea typeface="Arial"/>
              <a:cs typeface="Arial"/>
              <a:sym typeface="Arial"/>
            </a:endParaRPr>
          </a:p>
        </p:txBody>
      </p:sp>
      <p:cxnSp>
        <p:nvCxnSpPr>
          <p:cNvPr id="131" name="Google Shape;131;g27820ba34cd_0_215"/>
          <p:cNvCxnSpPr/>
          <p:nvPr/>
        </p:nvCxnSpPr>
        <p:spPr>
          <a:xfrm>
            <a:off x="1600200" y="3724306"/>
            <a:ext cx="2222100" cy="0"/>
          </a:xfrm>
          <a:prstGeom prst="straightConnector1">
            <a:avLst/>
          </a:prstGeom>
          <a:noFill/>
          <a:ln cap="flat" cmpd="sng" w="19050">
            <a:solidFill>
              <a:schemeClr val="accent2"/>
            </a:solidFill>
            <a:prstDash val="solid"/>
            <a:round/>
            <a:headEnd len="sm" w="sm" type="none"/>
            <a:tailEnd len="lg" w="lg" type="triangle"/>
          </a:ln>
        </p:spPr>
      </p:cxnSp>
      <p:cxnSp>
        <p:nvCxnSpPr>
          <p:cNvPr id="132" name="Google Shape;132;g27820ba34cd_0_215"/>
          <p:cNvCxnSpPr/>
          <p:nvPr/>
        </p:nvCxnSpPr>
        <p:spPr>
          <a:xfrm>
            <a:off x="6044842" y="3724306"/>
            <a:ext cx="2222100" cy="0"/>
          </a:xfrm>
          <a:prstGeom prst="straightConnector1">
            <a:avLst/>
          </a:prstGeom>
          <a:noFill/>
          <a:ln cap="flat" cmpd="sng" w="19050">
            <a:solidFill>
              <a:schemeClr val="accent2"/>
            </a:solidFill>
            <a:prstDash val="solid"/>
            <a:round/>
            <a:headEnd len="sm" w="sm" type="none"/>
            <a:tailEnd len="lg" w="lg" type="triangle"/>
          </a:ln>
        </p:spPr>
      </p:cxnSp>
      <p:cxnSp>
        <p:nvCxnSpPr>
          <p:cNvPr id="133" name="Google Shape;133;g27820ba34cd_0_215"/>
          <p:cNvCxnSpPr/>
          <p:nvPr/>
        </p:nvCxnSpPr>
        <p:spPr>
          <a:xfrm rot="10800000">
            <a:off x="1600180" y="5272927"/>
            <a:ext cx="2222100" cy="0"/>
          </a:xfrm>
          <a:prstGeom prst="straightConnector1">
            <a:avLst/>
          </a:prstGeom>
          <a:noFill/>
          <a:ln cap="flat" cmpd="sng" w="19050">
            <a:solidFill>
              <a:schemeClr val="accent4"/>
            </a:solidFill>
            <a:prstDash val="solid"/>
            <a:round/>
            <a:headEnd len="sm" w="sm" type="none"/>
            <a:tailEnd len="lg" w="lg" type="triangle"/>
          </a:ln>
        </p:spPr>
      </p:cxnSp>
      <p:cxnSp>
        <p:nvCxnSpPr>
          <p:cNvPr id="134" name="Google Shape;134;g27820ba34cd_0_215"/>
          <p:cNvCxnSpPr/>
          <p:nvPr/>
        </p:nvCxnSpPr>
        <p:spPr>
          <a:xfrm rot="10800000">
            <a:off x="6044822" y="5272927"/>
            <a:ext cx="2222100" cy="0"/>
          </a:xfrm>
          <a:prstGeom prst="straightConnector1">
            <a:avLst/>
          </a:prstGeom>
          <a:noFill/>
          <a:ln cap="flat" cmpd="sng" w="19050">
            <a:solidFill>
              <a:schemeClr val="accent4"/>
            </a:solidFill>
            <a:prstDash val="solid"/>
            <a:round/>
            <a:headEnd len="sm" w="sm" type="none"/>
            <a:tailEnd len="lg" w="lg" type="triangle"/>
          </a:ln>
        </p:spPr>
      </p:cxnSp>
      <p:sp>
        <p:nvSpPr>
          <p:cNvPr id="135" name="Google Shape;135;g27820ba34cd_0_215"/>
          <p:cNvSpPr txBox="1"/>
          <p:nvPr/>
        </p:nvSpPr>
        <p:spPr>
          <a:xfrm>
            <a:off x="1847435" y="3428957"/>
            <a:ext cx="1727700" cy="2154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dk1"/>
              </a:buClr>
              <a:buSzPts val="1400"/>
              <a:buFont typeface="Poppins"/>
              <a:buNone/>
            </a:pPr>
            <a:r>
              <a:rPr b="1" i="0" lang="en-US" sz="1400" u="none" cap="none" strike="noStrike">
                <a:solidFill>
                  <a:schemeClr val="dk1"/>
                </a:solidFill>
                <a:latin typeface="Poppins"/>
                <a:ea typeface="Poppins"/>
                <a:cs typeface="Poppins"/>
                <a:sym typeface="Poppins"/>
              </a:rPr>
              <a:t>1. URL</a:t>
            </a:r>
            <a:endParaRPr b="0" i="0" sz="1400" u="none" cap="none" strike="noStrike">
              <a:solidFill>
                <a:srgbClr val="000000"/>
              </a:solidFill>
              <a:latin typeface="Arial"/>
              <a:ea typeface="Arial"/>
              <a:cs typeface="Arial"/>
              <a:sym typeface="Arial"/>
            </a:endParaRPr>
          </a:p>
        </p:txBody>
      </p:sp>
      <p:sp>
        <p:nvSpPr>
          <p:cNvPr id="136" name="Google Shape;136;g27820ba34cd_0_215"/>
          <p:cNvSpPr txBox="1"/>
          <p:nvPr/>
        </p:nvSpPr>
        <p:spPr>
          <a:xfrm>
            <a:off x="1770462" y="3792062"/>
            <a:ext cx="1881600" cy="4524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dk1"/>
              </a:buClr>
              <a:buSzPts val="1400"/>
              <a:buFont typeface="Poppins"/>
              <a:buNone/>
            </a:pPr>
            <a:r>
              <a:rPr b="0" i="0" lang="en-US" sz="1400" u="none" cap="none" strike="noStrike">
                <a:solidFill>
                  <a:schemeClr val="dk1"/>
                </a:solidFill>
                <a:latin typeface="Poppins"/>
                <a:ea typeface="Poppins"/>
                <a:cs typeface="Poppins"/>
                <a:sym typeface="Poppins"/>
              </a:rPr>
              <a:t>http://www.example.com/index.html</a:t>
            </a:r>
            <a:endParaRPr b="0" i="0" sz="1400" u="none" cap="none" strike="noStrike">
              <a:solidFill>
                <a:srgbClr val="000000"/>
              </a:solidFill>
              <a:latin typeface="Arial"/>
              <a:ea typeface="Arial"/>
              <a:cs typeface="Arial"/>
              <a:sym typeface="Arial"/>
            </a:endParaRPr>
          </a:p>
        </p:txBody>
      </p:sp>
      <p:sp>
        <p:nvSpPr>
          <p:cNvPr id="137" name="Google Shape;137;g27820ba34cd_0_215"/>
          <p:cNvSpPr txBox="1"/>
          <p:nvPr/>
        </p:nvSpPr>
        <p:spPr>
          <a:xfrm>
            <a:off x="6215104" y="3792062"/>
            <a:ext cx="1881600" cy="2154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dk1"/>
              </a:buClr>
              <a:buSzPts val="1400"/>
              <a:buFont typeface="Poppins"/>
              <a:buNone/>
            </a:pPr>
            <a:r>
              <a:rPr b="0" i="0" lang="en-US" sz="1400" u="none" cap="none" strike="noStrike">
                <a:solidFill>
                  <a:schemeClr val="dk1"/>
                </a:solidFill>
                <a:latin typeface="Poppins"/>
                <a:ea typeface="Poppins"/>
                <a:cs typeface="Poppins"/>
                <a:sym typeface="Poppins"/>
              </a:rPr>
              <a:t>GET/index.html</a:t>
            </a:r>
            <a:endParaRPr b="0" i="0" sz="1400" u="none" cap="none" strike="noStrike">
              <a:solidFill>
                <a:srgbClr val="000000"/>
              </a:solidFill>
              <a:latin typeface="Arial"/>
              <a:ea typeface="Arial"/>
              <a:cs typeface="Arial"/>
              <a:sym typeface="Arial"/>
            </a:endParaRPr>
          </a:p>
        </p:txBody>
      </p:sp>
      <p:sp>
        <p:nvSpPr>
          <p:cNvPr id="138" name="Google Shape;138;g27820ba34cd_0_215"/>
          <p:cNvSpPr txBox="1"/>
          <p:nvPr/>
        </p:nvSpPr>
        <p:spPr>
          <a:xfrm>
            <a:off x="6292076" y="3428957"/>
            <a:ext cx="1727700" cy="2154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dk1"/>
              </a:buClr>
              <a:buSzPts val="1400"/>
              <a:buFont typeface="Poppins"/>
              <a:buNone/>
            </a:pPr>
            <a:r>
              <a:rPr b="1" i="0" lang="en-US" sz="1400" u="none" cap="none" strike="noStrike">
                <a:solidFill>
                  <a:schemeClr val="dk1"/>
                </a:solidFill>
                <a:latin typeface="Poppins"/>
                <a:ea typeface="Poppins"/>
                <a:cs typeface="Poppins"/>
                <a:sym typeface="Poppins"/>
              </a:rPr>
              <a:t>2. HTTP request</a:t>
            </a:r>
            <a:endParaRPr b="0" i="0" sz="1400" u="none" cap="none" strike="noStrike">
              <a:solidFill>
                <a:srgbClr val="000000"/>
              </a:solidFill>
              <a:latin typeface="Arial"/>
              <a:ea typeface="Arial"/>
              <a:cs typeface="Arial"/>
              <a:sym typeface="Arial"/>
            </a:endParaRPr>
          </a:p>
        </p:txBody>
      </p:sp>
      <p:sp>
        <p:nvSpPr>
          <p:cNvPr id="139" name="Google Shape;139;g27820ba34cd_0_215"/>
          <p:cNvSpPr txBox="1"/>
          <p:nvPr/>
        </p:nvSpPr>
        <p:spPr>
          <a:xfrm>
            <a:off x="1847435" y="4966812"/>
            <a:ext cx="1727700" cy="2154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dk1"/>
              </a:buClr>
              <a:buSzPts val="1400"/>
              <a:buFont typeface="Poppins"/>
              <a:buNone/>
            </a:pPr>
            <a:r>
              <a:rPr b="1" i="0" lang="en-US" sz="1400" u="none" cap="none" strike="noStrike">
                <a:solidFill>
                  <a:schemeClr val="dk1"/>
                </a:solidFill>
                <a:latin typeface="Poppins"/>
                <a:ea typeface="Poppins"/>
                <a:cs typeface="Poppins"/>
                <a:sym typeface="Poppins"/>
              </a:rPr>
              <a:t>4. Webpage</a:t>
            </a:r>
            <a:endParaRPr b="0" i="0" sz="1400" u="none" cap="none" strike="noStrike">
              <a:solidFill>
                <a:srgbClr val="000000"/>
              </a:solidFill>
              <a:latin typeface="Arial"/>
              <a:ea typeface="Arial"/>
              <a:cs typeface="Arial"/>
              <a:sym typeface="Arial"/>
            </a:endParaRPr>
          </a:p>
        </p:txBody>
      </p:sp>
      <p:sp>
        <p:nvSpPr>
          <p:cNvPr id="140" name="Google Shape;140;g27820ba34cd_0_215"/>
          <p:cNvSpPr txBox="1"/>
          <p:nvPr/>
        </p:nvSpPr>
        <p:spPr>
          <a:xfrm>
            <a:off x="1770462" y="5329917"/>
            <a:ext cx="1881600" cy="4524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dk1"/>
              </a:buClr>
              <a:buSzPts val="1400"/>
              <a:buFont typeface="Poppins"/>
              <a:buNone/>
            </a:pPr>
            <a:r>
              <a:rPr b="0" i="0" lang="en-US" sz="1400" u="none" cap="none" strike="noStrike">
                <a:solidFill>
                  <a:schemeClr val="dk1"/>
                </a:solidFill>
                <a:latin typeface="Poppins"/>
                <a:ea typeface="Poppins"/>
                <a:cs typeface="Poppins"/>
                <a:sym typeface="Poppins"/>
              </a:rPr>
              <a:t>Display webpage index.html</a:t>
            </a:r>
            <a:endParaRPr b="0" i="0" sz="1400" u="none" cap="none" strike="noStrike">
              <a:solidFill>
                <a:srgbClr val="000000"/>
              </a:solidFill>
              <a:latin typeface="Arial"/>
              <a:ea typeface="Arial"/>
              <a:cs typeface="Arial"/>
              <a:sym typeface="Arial"/>
            </a:endParaRPr>
          </a:p>
        </p:txBody>
      </p:sp>
      <p:sp>
        <p:nvSpPr>
          <p:cNvPr id="141" name="Google Shape;141;g27820ba34cd_0_215"/>
          <p:cNvSpPr txBox="1"/>
          <p:nvPr/>
        </p:nvSpPr>
        <p:spPr>
          <a:xfrm>
            <a:off x="6215104" y="5329917"/>
            <a:ext cx="1881600" cy="4524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dk1"/>
              </a:buClr>
              <a:buSzPts val="1400"/>
              <a:buFont typeface="Poppins"/>
              <a:buNone/>
            </a:pPr>
            <a:r>
              <a:rPr b="0" i="0" lang="en-US" sz="1400" u="none" cap="none" strike="noStrike">
                <a:solidFill>
                  <a:schemeClr val="dk1"/>
                </a:solidFill>
                <a:latin typeface="Poppins"/>
                <a:ea typeface="Poppins"/>
                <a:cs typeface="Poppins"/>
                <a:sym typeface="Poppins"/>
              </a:rPr>
              <a:t>Status code + webpage data</a:t>
            </a:r>
            <a:endParaRPr b="0" i="0" sz="1400" u="none" cap="none" strike="noStrike">
              <a:solidFill>
                <a:srgbClr val="000000"/>
              </a:solidFill>
              <a:latin typeface="Arial"/>
              <a:ea typeface="Arial"/>
              <a:cs typeface="Arial"/>
              <a:sym typeface="Arial"/>
            </a:endParaRPr>
          </a:p>
        </p:txBody>
      </p:sp>
      <p:sp>
        <p:nvSpPr>
          <p:cNvPr id="142" name="Google Shape;142;g27820ba34cd_0_215"/>
          <p:cNvSpPr txBox="1"/>
          <p:nvPr/>
        </p:nvSpPr>
        <p:spPr>
          <a:xfrm>
            <a:off x="6292076" y="4966812"/>
            <a:ext cx="1727700" cy="2154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dk1"/>
              </a:buClr>
              <a:buSzPts val="1400"/>
              <a:buFont typeface="Poppins"/>
              <a:buNone/>
            </a:pPr>
            <a:r>
              <a:rPr b="1" i="0" lang="en-US" sz="1400" u="none" cap="none" strike="noStrike">
                <a:solidFill>
                  <a:schemeClr val="dk1"/>
                </a:solidFill>
                <a:latin typeface="Poppins"/>
                <a:ea typeface="Poppins"/>
                <a:cs typeface="Poppins"/>
                <a:sym typeface="Poppins"/>
              </a:rPr>
              <a:t>3. HTTP response</a:t>
            </a:r>
            <a:endParaRPr b="0" i="0" sz="1400" u="none" cap="none" strike="noStrike">
              <a:solidFill>
                <a:srgbClr val="000000"/>
              </a:solidFill>
              <a:latin typeface="Arial"/>
              <a:ea typeface="Arial"/>
              <a:cs typeface="Arial"/>
              <a:sym typeface="Arial"/>
            </a:endParaRPr>
          </a:p>
        </p:txBody>
      </p:sp>
      <p:pic>
        <p:nvPicPr>
          <p:cNvPr id="143" name="Google Shape;143;g27820ba34cd_0_215"/>
          <p:cNvPicPr preferRelativeResize="0"/>
          <p:nvPr/>
        </p:nvPicPr>
        <p:blipFill rotWithShape="1">
          <a:blip r:embed="rId4">
            <a:alphaModFix/>
          </a:blip>
          <a:srcRect b="0" l="0" r="0" t="0"/>
          <a:stretch/>
        </p:blipFill>
        <p:spPr>
          <a:xfrm>
            <a:off x="4561675" y="4142129"/>
            <a:ext cx="743773" cy="743773"/>
          </a:xfrm>
          <a:prstGeom prst="rect">
            <a:avLst/>
          </a:prstGeom>
          <a:noFill/>
          <a:ln>
            <a:noFill/>
          </a:ln>
        </p:spPr>
      </p:pic>
      <p:pic>
        <p:nvPicPr>
          <p:cNvPr id="144" name="Google Shape;144;g27820ba34cd_0_215"/>
          <p:cNvPicPr preferRelativeResize="0"/>
          <p:nvPr/>
        </p:nvPicPr>
        <p:blipFill rotWithShape="1">
          <a:blip r:embed="rId5">
            <a:alphaModFix/>
          </a:blip>
          <a:srcRect b="0" l="0" r="0" t="0"/>
          <a:stretch/>
        </p:blipFill>
        <p:spPr>
          <a:xfrm>
            <a:off x="9777247" y="4234612"/>
            <a:ext cx="558808" cy="55880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7820ba34cd_0_309"/>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0" name="Google Shape;150;g27820ba34cd_0_309"/>
          <p:cNvSpPr txBox="1"/>
          <p:nvPr>
            <p:ph type="title"/>
          </p:nvPr>
        </p:nvSpPr>
        <p:spPr>
          <a:xfrm>
            <a:off x="1072650" y="365125"/>
            <a:ext cx="10281000" cy="558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What is API?</a:t>
            </a:r>
            <a:endParaRPr/>
          </a:p>
        </p:txBody>
      </p:sp>
      <p:sp>
        <p:nvSpPr>
          <p:cNvPr id="151" name="Google Shape;151;g27820ba34cd_0_309"/>
          <p:cNvSpPr txBox="1"/>
          <p:nvPr/>
        </p:nvSpPr>
        <p:spPr>
          <a:xfrm>
            <a:off x="788450" y="1219850"/>
            <a:ext cx="10565100" cy="431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262626"/>
                </a:solidFill>
              </a:rPr>
              <a:t>An API (Application Programming Interface) is a set of rules and protocols that allows different software applications to communicate with each other. It defines the methods and data formats that applications can use to request and exchange information. Let’s use the customer, chef (server) and waiter as an </a:t>
            </a:r>
            <a:r>
              <a:rPr lang="en-US" sz="1800">
                <a:solidFill>
                  <a:srgbClr val="262626"/>
                </a:solidFill>
              </a:rPr>
              <a:t>example</a:t>
            </a:r>
            <a:r>
              <a:rPr lang="en-US" sz="1800">
                <a:solidFill>
                  <a:srgbClr val="262626"/>
                </a:solidFill>
              </a:rPr>
              <a:t>:</a:t>
            </a:r>
            <a:br>
              <a:rPr lang="en-US" sz="1800">
                <a:solidFill>
                  <a:srgbClr val="262626"/>
                </a:solidFill>
              </a:rPr>
            </a:br>
            <a:endParaRPr sz="1800">
              <a:solidFill>
                <a:srgbClr val="262626"/>
              </a:solidFill>
            </a:endParaRPr>
          </a:p>
          <a:p>
            <a:pPr indent="0" lvl="0" marL="0" rtl="0" algn="l">
              <a:lnSpc>
                <a:spcPct val="115000"/>
              </a:lnSpc>
              <a:spcBef>
                <a:spcPts val="0"/>
              </a:spcBef>
              <a:spcAft>
                <a:spcPts val="0"/>
              </a:spcAft>
              <a:buNone/>
            </a:pPr>
            <a:r>
              <a:rPr b="1" lang="en-US" sz="1800">
                <a:solidFill>
                  <a:srgbClr val="262626"/>
                </a:solidFill>
              </a:rPr>
              <a:t>Customer</a:t>
            </a:r>
            <a:r>
              <a:rPr lang="en-US" sz="1800">
                <a:solidFill>
                  <a:srgbClr val="262626"/>
                </a:solidFill>
              </a:rPr>
              <a:t>: Represent the user or client who initiates a request for a specific dish (service) from the chef (server). The customer interacts with the waiter to place an order and receives the dish when it's ready.</a:t>
            </a:r>
            <a:endParaRPr sz="1800">
              <a:solidFill>
                <a:srgbClr val="262626"/>
              </a:solidFill>
            </a:endParaRPr>
          </a:p>
          <a:p>
            <a:pPr indent="0" lvl="0" marL="0" rtl="0" algn="l">
              <a:lnSpc>
                <a:spcPct val="115000"/>
              </a:lnSpc>
              <a:spcBef>
                <a:spcPts val="0"/>
              </a:spcBef>
              <a:spcAft>
                <a:spcPts val="0"/>
              </a:spcAft>
              <a:buNone/>
            </a:pPr>
            <a:r>
              <a:rPr b="1" lang="en-US" sz="1800">
                <a:solidFill>
                  <a:srgbClr val="262626"/>
                </a:solidFill>
              </a:rPr>
              <a:t>Chef</a:t>
            </a:r>
            <a:r>
              <a:rPr lang="en-US" sz="1800">
                <a:solidFill>
                  <a:srgbClr val="262626"/>
                </a:solidFill>
              </a:rPr>
              <a:t>: Represent the server or provider of the requested service (dish). The chef processes the order received from the waiter and prepares the dish accordingly. Once ready, the chef hands it over to the waiter for delivery to the customer.</a:t>
            </a:r>
            <a:endParaRPr sz="1800">
              <a:solidFill>
                <a:srgbClr val="262626"/>
              </a:solidFill>
            </a:endParaRPr>
          </a:p>
          <a:p>
            <a:pPr indent="0" lvl="0" marL="0" rtl="0" algn="l">
              <a:spcBef>
                <a:spcPts val="0"/>
              </a:spcBef>
              <a:spcAft>
                <a:spcPts val="0"/>
              </a:spcAft>
              <a:buNone/>
            </a:pPr>
            <a:r>
              <a:rPr b="1" lang="en-US" sz="1800">
                <a:solidFill>
                  <a:srgbClr val="262626"/>
                </a:solidFill>
              </a:rPr>
              <a:t>Waiter</a:t>
            </a:r>
            <a:r>
              <a:rPr lang="en-US" sz="1800">
                <a:solidFill>
                  <a:srgbClr val="262626"/>
                </a:solidFill>
              </a:rPr>
              <a:t>: Acts as an intermediary or interface between a customer and a chef. The waiter takes the customer's order (request) and communicates it to the chef, then delivers the prepared dish (response) back to the customer.</a:t>
            </a:r>
            <a:endParaRPr sz="1800">
              <a:solidFill>
                <a:srgbClr val="26262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f8c53ced66_1_27"/>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7" name="Google Shape;157;g2f8c53ced66_1_27"/>
          <p:cNvSpPr txBox="1"/>
          <p:nvPr>
            <p:ph type="title"/>
          </p:nvPr>
        </p:nvSpPr>
        <p:spPr>
          <a:xfrm>
            <a:off x="1072650" y="365125"/>
            <a:ext cx="10281000" cy="558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What is API?</a:t>
            </a:r>
            <a:endParaRPr/>
          </a:p>
        </p:txBody>
      </p:sp>
      <p:sp>
        <p:nvSpPr>
          <p:cNvPr id="158" name="Google Shape;158;g2f8c53ced66_1_27"/>
          <p:cNvSpPr txBox="1"/>
          <p:nvPr/>
        </p:nvSpPr>
        <p:spPr>
          <a:xfrm>
            <a:off x="788450" y="1219850"/>
            <a:ext cx="10565100" cy="356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262626"/>
                </a:solidFill>
              </a:rPr>
              <a:t>What are the </a:t>
            </a:r>
            <a:r>
              <a:rPr lang="en-US" sz="1800">
                <a:solidFill>
                  <a:srgbClr val="262626"/>
                </a:solidFill>
              </a:rPr>
              <a:t>customer, chef and waiter actually stand for in this analogy?</a:t>
            </a:r>
            <a:endParaRPr sz="1800">
              <a:solidFill>
                <a:srgbClr val="262626"/>
              </a:solidFill>
            </a:endParaRPr>
          </a:p>
          <a:p>
            <a:pPr indent="0" lvl="0" marL="0" rtl="0" algn="l">
              <a:spcBef>
                <a:spcPts val="0"/>
              </a:spcBef>
              <a:spcAft>
                <a:spcPts val="0"/>
              </a:spcAft>
              <a:buNone/>
            </a:pPr>
            <a:r>
              <a:t/>
            </a:r>
            <a:endParaRPr sz="1800">
              <a:solidFill>
                <a:srgbClr val="262626"/>
              </a:solidFill>
            </a:endParaRPr>
          </a:p>
          <a:p>
            <a:pPr indent="0" lvl="0" marL="0" rtl="0" algn="l">
              <a:lnSpc>
                <a:spcPct val="115000"/>
              </a:lnSpc>
              <a:spcBef>
                <a:spcPts val="0"/>
              </a:spcBef>
              <a:spcAft>
                <a:spcPts val="0"/>
              </a:spcAft>
              <a:buNone/>
            </a:pPr>
            <a:r>
              <a:rPr b="1" lang="en-US" sz="1800">
                <a:solidFill>
                  <a:srgbClr val="262626"/>
                </a:solidFill>
              </a:rPr>
              <a:t>Chef = </a:t>
            </a:r>
            <a:r>
              <a:rPr b="1" lang="en-US" sz="1800">
                <a:solidFill>
                  <a:srgbClr val="262626"/>
                </a:solidFill>
              </a:rPr>
              <a:t>API Provider/server</a:t>
            </a:r>
            <a:r>
              <a:rPr lang="en-US" sz="1800">
                <a:solidFill>
                  <a:srgbClr val="262626"/>
                </a:solidFill>
              </a:rPr>
              <a:t>: The entity that offers a set of services or functionalities that can be accessed by the users or client applications.</a:t>
            </a:r>
            <a:endParaRPr sz="1800">
              <a:solidFill>
                <a:srgbClr val="262626"/>
              </a:solidFill>
            </a:endParaRPr>
          </a:p>
          <a:p>
            <a:pPr indent="0" lvl="0" marL="0" rtl="0" algn="l">
              <a:lnSpc>
                <a:spcPct val="115000"/>
              </a:lnSpc>
              <a:spcBef>
                <a:spcPts val="0"/>
              </a:spcBef>
              <a:spcAft>
                <a:spcPts val="0"/>
              </a:spcAft>
              <a:buNone/>
            </a:pPr>
            <a:r>
              <a:t/>
            </a:r>
            <a:endParaRPr sz="1800">
              <a:solidFill>
                <a:srgbClr val="262626"/>
              </a:solidFill>
            </a:endParaRPr>
          </a:p>
          <a:p>
            <a:pPr indent="0" lvl="0" marL="0" rtl="0" algn="l">
              <a:lnSpc>
                <a:spcPct val="115000"/>
              </a:lnSpc>
              <a:spcBef>
                <a:spcPts val="0"/>
              </a:spcBef>
              <a:spcAft>
                <a:spcPts val="0"/>
              </a:spcAft>
              <a:buNone/>
            </a:pPr>
            <a:r>
              <a:rPr b="1" lang="en-US" sz="1800">
                <a:solidFill>
                  <a:srgbClr val="262626"/>
                </a:solidFill>
              </a:rPr>
              <a:t>Customer = </a:t>
            </a:r>
            <a:r>
              <a:rPr b="1" lang="en-US" sz="1800">
                <a:solidFill>
                  <a:srgbClr val="262626"/>
                </a:solidFill>
              </a:rPr>
              <a:t>API Consumer/client</a:t>
            </a:r>
            <a:r>
              <a:rPr lang="en-US" sz="1800">
                <a:solidFill>
                  <a:srgbClr val="262626"/>
                </a:solidFill>
              </a:rPr>
              <a:t>: The application or system that sends requests </a:t>
            </a:r>
            <a:r>
              <a:rPr lang="en-US" sz="1800">
                <a:solidFill>
                  <a:srgbClr val="262626"/>
                </a:solidFill>
              </a:rPr>
              <a:t>to the API provider </a:t>
            </a:r>
            <a:r>
              <a:rPr lang="en-US" sz="1800">
                <a:solidFill>
                  <a:srgbClr val="262626"/>
                </a:solidFill>
              </a:rPr>
              <a:t>for specific services or data.</a:t>
            </a:r>
            <a:endParaRPr sz="1800">
              <a:solidFill>
                <a:srgbClr val="262626"/>
              </a:solidFill>
            </a:endParaRPr>
          </a:p>
          <a:p>
            <a:pPr indent="0" lvl="0" marL="0" rtl="0" algn="l">
              <a:lnSpc>
                <a:spcPct val="115000"/>
              </a:lnSpc>
              <a:spcBef>
                <a:spcPts val="0"/>
              </a:spcBef>
              <a:spcAft>
                <a:spcPts val="0"/>
              </a:spcAft>
              <a:buNone/>
            </a:pPr>
            <a:r>
              <a:t/>
            </a:r>
            <a:endParaRPr sz="1800">
              <a:solidFill>
                <a:srgbClr val="262626"/>
              </a:solidFill>
            </a:endParaRPr>
          </a:p>
          <a:p>
            <a:pPr indent="0" lvl="0" marL="0" rtl="0" algn="l">
              <a:lnSpc>
                <a:spcPct val="115000"/>
              </a:lnSpc>
              <a:spcBef>
                <a:spcPts val="0"/>
              </a:spcBef>
              <a:spcAft>
                <a:spcPts val="0"/>
              </a:spcAft>
              <a:buNone/>
            </a:pPr>
            <a:r>
              <a:rPr b="1" lang="en-US" sz="1800">
                <a:solidFill>
                  <a:srgbClr val="262626"/>
                </a:solidFill>
              </a:rPr>
              <a:t>Waiter = </a:t>
            </a:r>
            <a:r>
              <a:rPr b="1" lang="en-US" sz="1800">
                <a:solidFill>
                  <a:srgbClr val="262626"/>
                </a:solidFill>
              </a:rPr>
              <a:t>API</a:t>
            </a:r>
            <a:r>
              <a:rPr lang="en-US" sz="1800">
                <a:solidFill>
                  <a:srgbClr val="262626"/>
                </a:solidFill>
              </a:rPr>
              <a:t>: The API serves as the intermediary that receives requests from the clients, processes them, interacts with the providers to fetch data or perform actions, and then sends back the response to the consumer.</a:t>
            </a:r>
            <a:endParaRPr b="1" sz="1800">
              <a:solidFill>
                <a:srgbClr val="26262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f8c53ced66_1_0"/>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4" name="Google Shape;164;g2f8c53ced66_1_0"/>
          <p:cNvSpPr txBox="1"/>
          <p:nvPr/>
        </p:nvSpPr>
        <p:spPr>
          <a:xfrm>
            <a:off x="345622" y="1721154"/>
            <a:ext cx="3083400" cy="3090900"/>
          </a:xfrm>
          <a:prstGeom prst="rect">
            <a:avLst/>
          </a:prstGeom>
          <a:noFill/>
          <a:ln>
            <a:noFill/>
          </a:ln>
        </p:spPr>
        <p:txBody>
          <a:bodyPr anchorCtr="0" anchor="t" bIns="0" lIns="0" spcFirstLastPara="1" rIns="0" wrap="square" tIns="0">
            <a:spAutoFit/>
          </a:bodyPr>
          <a:lstStyle/>
          <a:p>
            <a:pPr indent="-285750" lvl="0" marL="285750" marR="0" rtl="0" algn="l">
              <a:lnSpc>
                <a:spcPct val="12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REST stands for Representational State Transfer and it’s a guideline for writing and architecting cohesive and comprehensive APIs </a:t>
            </a:r>
            <a:endParaRPr b="0" i="0" sz="1800" u="none" cap="none" strike="noStrike">
              <a:solidFill>
                <a:srgbClr val="000000"/>
              </a:solidFill>
              <a:latin typeface="Arial"/>
              <a:ea typeface="Arial"/>
              <a:cs typeface="Arial"/>
              <a:sym typeface="Arial"/>
            </a:endParaRPr>
          </a:p>
          <a:p>
            <a:pPr indent="-285750" lvl="0" marL="285750" marR="0" rtl="0" algn="l">
              <a:lnSpc>
                <a:spcPct val="120000"/>
              </a:lnSpc>
              <a:spcBef>
                <a:spcPts val="1200"/>
              </a:spcBef>
              <a:spcAft>
                <a:spcPts val="120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Any API which conforms to the REST spec is said to be RESTful</a:t>
            </a:r>
            <a:endParaRPr b="0" i="0" sz="1800" u="none" cap="none" strike="noStrike">
              <a:solidFill>
                <a:srgbClr val="000000"/>
              </a:solidFill>
              <a:latin typeface="Arial"/>
              <a:ea typeface="Arial"/>
              <a:cs typeface="Arial"/>
              <a:sym typeface="Arial"/>
            </a:endParaRPr>
          </a:p>
        </p:txBody>
      </p:sp>
      <p:graphicFrame>
        <p:nvGraphicFramePr>
          <p:cNvPr id="165" name="Google Shape;165;g2f8c53ced66_1_0"/>
          <p:cNvGraphicFramePr/>
          <p:nvPr/>
        </p:nvGraphicFramePr>
        <p:xfrm>
          <a:off x="3781424" y="1721154"/>
          <a:ext cx="3000000" cy="3000000"/>
        </p:xfrm>
        <a:graphic>
          <a:graphicData uri="http://schemas.openxmlformats.org/drawingml/2006/table">
            <a:tbl>
              <a:tblPr>
                <a:noFill/>
                <a:tableStyleId>{B36F0AF0-FE29-48B9-BEBC-8F78B65B5B6C}</a:tableStyleId>
              </a:tblPr>
              <a:tblGrid>
                <a:gridCol w="1607025"/>
                <a:gridCol w="1607025"/>
                <a:gridCol w="1607025"/>
                <a:gridCol w="1607025"/>
                <a:gridCol w="1607025"/>
              </a:tblGrid>
              <a:tr h="548650">
                <a:tc>
                  <a:txBody>
                    <a:bodyPr/>
                    <a:lstStyle/>
                    <a:p>
                      <a:pPr indent="0" lvl="0" marL="0" marR="0" rtl="0" algn="ctr">
                        <a:lnSpc>
                          <a:spcPct val="120000"/>
                        </a:lnSpc>
                        <a:spcBef>
                          <a:spcPts val="0"/>
                        </a:spcBef>
                        <a:spcAft>
                          <a:spcPts val="0"/>
                        </a:spcAft>
                        <a:buClr>
                          <a:srgbClr val="000000"/>
                        </a:buClr>
                        <a:buSzPts val="1400"/>
                        <a:buFont typeface="Arial"/>
                        <a:buNone/>
                      </a:pPr>
                      <a:r>
                        <a:rPr b="1" lang="en-US" sz="1400" u="none" cap="none" strike="noStrike">
                          <a:solidFill>
                            <a:schemeClr val="dk1"/>
                          </a:solidFill>
                          <a:latin typeface="Poppins"/>
                          <a:ea typeface="Poppins"/>
                          <a:cs typeface="Poppins"/>
                          <a:sym typeface="Poppins"/>
                        </a:rPr>
                        <a:t>GET</a:t>
                      </a:r>
                      <a:endParaRPr sz="1400" u="none" cap="none" strike="noStrike"/>
                    </a:p>
                  </a:txBody>
                  <a:tcPr marT="73150" marB="73150" marR="73150" marL="73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8E7CD"/>
                    </a:solidFill>
                  </a:tcPr>
                </a:tc>
                <a:tc>
                  <a:txBody>
                    <a:bodyPr/>
                    <a:lstStyle/>
                    <a:p>
                      <a:pPr indent="0" lvl="0" marL="0" marR="0" rtl="0" algn="ctr">
                        <a:lnSpc>
                          <a:spcPct val="120000"/>
                        </a:lnSpc>
                        <a:spcBef>
                          <a:spcPts val="0"/>
                        </a:spcBef>
                        <a:spcAft>
                          <a:spcPts val="0"/>
                        </a:spcAft>
                        <a:buClr>
                          <a:srgbClr val="000000"/>
                        </a:buClr>
                        <a:buSzPts val="1400"/>
                        <a:buFont typeface="Arial"/>
                        <a:buNone/>
                      </a:pPr>
                      <a:r>
                        <a:rPr b="1" lang="en-US" sz="1400" u="none" cap="none" strike="noStrike">
                          <a:solidFill>
                            <a:schemeClr val="dk1"/>
                          </a:solidFill>
                          <a:latin typeface="Poppins"/>
                          <a:ea typeface="Poppins"/>
                          <a:cs typeface="Poppins"/>
                          <a:sym typeface="Poppins"/>
                        </a:rPr>
                        <a:t>POST</a:t>
                      </a:r>
                      <a:endParaRPr sz="1400" u="none" cap="none" strike="noStrike"/>
                    </a:p>
                  </a:txBody>
                  <a:tcPr marT="73150" marB="73150" marR="73150" marL="73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1D834"/>
                    </a:solidFill>
                  </a:tcPr>
                </a:tc>
                <a:tc>
                  <a:txBody>
                    <a:bodyPr/>
                    <a:lstStyle/>
                    <a:p>
                      <a:pPr indent="0" lvl="0" marL="0" marR="0" rtl="0" algn="ctr">
                        <a:lnSpc>
                          <a:spcPct val="120000"/>
                        </a:lnSpc>
                        <a:spcBef>
                          <a:spcPts val="0"/>
                        </a:spcBef>
                        <a:spcAft>
                          <a:spcPts val="0"/>
                        </a:spcAft>
                        <a:buClr>
                          <a:srgbClr val="000000"/>
                        </a:buClr>
                        <a:buSzPts val="1400"/>
                        <a:buFont typeface="Arial"/>
                        <a:buNone/>
                      </a:pPr>
                      <a:r>
                        <a:rPr b="1" lang="en-US" sz="1400" u="none" cap="none" strike="noStrike">
                          <a:solidFill>
                            <a:schemeClr val="dk1"/>
                          </a:solidFill>
                          <a:latin typeface="Poppins"/>
                          <a:ea typeface="Poppins"/>
                          <a:cs typeface="Poppins"/>
                          <a:sym typeface="Poppins"/>
                        </a:rPr>
                        <a:t>PUT</a:t>
                      </a:r>
                      <a:endParaRPr sz="1400" u="none" cap="none" strike="noStrike"/>
                    </a:p>
                  </a:txBody>
                  <a:tcPr marT="73150" marB="73150" marR="73150" marL="73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AE132"/>
                    </a:solidFill>
                  </a:tcPr>
                </a:tc>
                <a:tc>
                  <a:txBody>
                    <a:bodyPr/>
                    <a:lstStyle/>
                    <a:p>
                      <a:pPr indent="0" lvl="0" marL="0" marR="0" rtl="0" algn="ctr">
                        <a:lnSpc>
                          <a:spcPct val="120000"/>
                        </a:lnSpc>
                        <a:spcBef>
                          <a:spcPts val="0"/>
                        </a:spcBef>
                        <a:spcAft>
                          <a:spcPts val="0"/>
                        </a:spcAft>
                        <a:buClr>
                          <a:srgbClr val="000000"/>
                        </a:buClr>
                        <a:buSzPts val="1400"/>
                        <a:buFont typeface="Arial"/>
                        <a:buNone/>
                      </a:pPr>
                      <a:r>
                        <a:rPr b="1" lang="en-US" sz="1400" u="none" cap="none" strike="noStrike">
                          <a:solidFill>
                            <a:schemeClr val="lt1"/>
                          </a:solidFill>
                          <a:latin typeface="Poppins"/>
                          <a:ea typeface="Poppins"/>
                          <a:cs typeface="Poppins"/>
                          <a:sym typeface="Poppins"/>
                        </a:rPr>
                        <a:t>PATCH</a:t>
                      </a:r>
                      <a:endParaRPr sz="1400" u="none" cap="none" strike="noStrike"/>
                    </a:p>
                  </a:txBody>
                  <a:tcPr marT="73150" marB="73150" marR="73150" marL="73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00A2FF"/>
                    </a:solidFill>
                  </a:tcPr>
                </a:tc>
                <a:tc>
                  <a:txBody>
                    <a:bodyPr/>
                    <a:lstStyle/>
                    <a:p>
                      <a:pPr indent="0" lvl="0" marL="0" marR="0" rtl="0" algn="ctr">
                        <a:lnSpc>
                          <a:spcPct val="120000"/>
                        </a:lnSpc>
                        <a:spcBef>
                          <a:spcPts val="0"/>
                        </a:spcBef>
                        <a:spcAft>
                          <a:spcPts val="0"/>
                        </a:spcAft>
                        <a:buClr>
                          <a:srgbClr val="000000"/>
                        </a:buClr>
                        <a:buSzPts val="1400"/>
                        <a:buFont typeface="Arial"/>
                        <a:buNone/>
                      </a:pPr>
                      <a:r>
                        <a:rPr b="1" lang="en-US" sz="1400" u="none" cap="none" strike="noStrike">
                          <a:solidFill>
                            <a:schemeClr val="lt1"/>
                          </a:solidFill>
                          <a:latin typeface="Poppins"/>
                          <a:ea typeface="Poppins"/>
                          <a:cs typeface="Poppins"/>
                          <a:sym typeface="Poppins"/>
                        </a:rPr>
                        <a:t>DELETE</a:t>
                      </a:r>
                      <a:endParaRPr sz="1400" u="none" cap="none" strike="noStrike"/>
                    </a:p>
                  </a:txBody>
                  <a:tcPr marT="73150" marB="73150" marR="73150" marL="73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644E"/>
                    </a:solidFill>
                  </a:tcPr>
                </a:tc>
              </a:tr>
              <a:tr h="548650">
                <a:tc>
                  <a:txBody>
                    <a:bodyPr/>
                    <a:lstStyle/>
                    <a:p>
                      <a:pPr indent="0" lvl="0" marL="0" marR="0" rtl="0" algn="ctr">
                        <a:lnSpc>
                          <a:spcPct val="120000"/>
                        </a:lnSpc>
                        <a:spcBef>
                          <a:spcPts val="0"/>
                        </a:spcBef>
                        <a:spcAft>
                          <a:spcPts val="0"/>
                        </a:spcAft>
                        <a:buClr>
                          <a:srgbClr val="000000"/>
                        </a:buClr>
                        <a:buSzPts val="1400"/>
                        <a:buFont typeface="Arial"/>
                        <a:buNone/>
                      </a:pPr>
                      <a:r>
                        <a:rPr lang="en-US" sz="1400" u="none" cap="none" strike="noStrike">
                          <a:solidFill>
                            <a:schemeClr val="dk1"/>
                          </a:solidFill>
                          <a:latin typeface="Poppins"/>
                          <a:ea typeface="Poppins"/>
                          <a:cs typeface="Poppins"/>
                          <a:sym typeface="Poppins"/>
                        </a:rPr>
                        <a:t>Read Operation</a:t>
                      </a:r>
                      <a:endParaRPr sz="1400" u="none" cap="none" strike="noStrike"/>
                    </a:p>
                  </a:txBody>
                  <a:tcPr marT="73150" marB="73150" marR="73150" marL="73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BFBFBF"/>
                      </a:solidFill>
                      <a:prstDash val="dot"/>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400"/>
                        <a:buFont typeface="Arial"/>
                        <a:buNone/>
                      </a:pPr>
                      <a:r>
                        <a:rPr lang="en-US" sz="1400" u="none" cap="none" strike="noStrike">
                          <a:solidFill>
                            <a:schemeClr val="dk1"/>
                          </a:solidFill>
                          <a:latin typeface="Poppins"/>
                          <a:ea typeface="Poppins"/>
                          <a:cs typeface="Poppins"/>
                          <a:sym typeface="Poppins"/>
                        </a:rPr>
                        <a:t>Create Operation</a:t>
                      </a:r>
                      <a:endParaRPr sz="1400" u="none" cap="none" strike="noStrike"/>
                    </a:p>
                  </a:txBody>
                  <a:tcPr marT="73150" marB="73150" marR="73150" marL="73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BFBFBF"/>
                      </a:solidFill>
                      <a:prstDash val="dot"/>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400"/>
                        <a:buFont typeface="Arial"/>
                        <a:buNone/>
                      </a:pPr>
                      <a:r>
                        <a:rPr lang="en-US" sz="1400" u="none" cap="none" strike="noStrike">
                          <a:solidFill>
                            <a:schemeClr val="dk1"/>
                          </a:solidFill>
                          <a:latin typeface="Poppins"/>
                          <a:ea typeface="Poppins"/>
                          <a:cs typeface="Poppins"/>
                          <a:sym typeface="Poppins"/>
                        </a:rPr>
                        <a:t>Update (Replace)</a:t>
                      </a:r>
                      <a:endParaRPr sz="1400" u="none" cap="none" strike="noStrike"/>
                    </a:p>
                  </a:txBody>
                  <a:tcPr marT="73150" marB="73150" marR="73150" marL="73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BFBFBF"/>
                      </a:solidFill>
                      <a:prstDash val="dot"/>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400"/>
                        <a:buFont typeface="Arial"/>
                        <a:buNone/>
                      </a:pPr>
                      <a:r>
                        <a:rPr lang="en-US" sz="1400" u="none" cap="none" strike="noStrike">
                          <a:solidFill>
                            <a:schemeClr val="dk1"/>
                          </a:solidFill>
                          <a:latin typeface="Poppins"/>
                          <a:ea typeface="Poppins"/>
                          <a:cs typeface="Poppins"/>
                          <a:sym typeface="Poppins"/>
                        </a:rPr>
                        <a:t>Update (Modify)</a:t>
                      </a:r>
                      <a:endParaRPr sz="1400" u="none" cap="none" strike="noStrike"/>
                    </a:p>
                  </a:txBody>
                  <a:tcPr marT="73150" marB="73150" marR="73150" marL="73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BFBFBF"/>
                      </a:solidFill>
                      <a:prstDash val="dot"/>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400"/>
                        <a:buFont typeface="Arial"/>
                        <a:buNone/>
                      </a:pPr>
                      <a:r>
                        <a:rPr lang="en-US" sz="1400" u="none" cap="none" strike="noStrike">
                          <a:solidFill>
                            <a:schemeClr val="dk1"/>
                          </a:solidFill>
                          <a:latin typeface="Poppins"/>
                          <a:ea typeface="Poppins"/>
                          <a:cs typeface="Poppins"/>
                          <a:sym typeface="Poppins"/>
                        </a:rPr>
                        <a:t>Delete</a:t>
                      </a:r>
                      <a:endParaRPr sz="1400" u="none" cap="none" strike="noStrike"/>
                    </a:p>
                  </a:txBody>
                  <a:tcPr marT="73150" marB="73150" marR="73150" marL="73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BFBFBF"/>
                      </a:solidFill>
                      <a:prstDash val="dot"/>
                      <a:round/>
                      <a:headEnd len="sm" w="sm" type="none"/>
                      <a:tailEnd len="sm" w="sm" type="none"/>
                    </a:lnB>
                  </a:tcPr>
                </a:tc>
              </a:tr>
              <a:tr h="1412250">
                <a:tc>
                  <a:txBody>
                    <a:bodyPr/>
                    <a:lstStyle/>
                    <a:p>
                      <a:pPr indent="0" lvl="0" marL="0" marR="0" rtl="0" algn="ctr">
                        <a:lnSpc>
                          <a:spcPct val="120000"/>
                        </a:lnSpc>
                        <a:spcBef>
                          <a:spcPts val="0"/>
                        </a:spcBef>
                        <a:spcAft>
                          <a:spcPts val="0"/>
                        </a:spcAft>
                        <a:buClr>
                          <a:srgbClr val="000000"/>
                        </a:buClr>
                        <a:buSzPts val="1400"/>
                        <a:buFont typeface="Arial"/>
                        <a:buNone/>
                      </a:pPr>
                      <a:r>
                        <a:rPr lang="en-US" sz="1400" u="none" cap="none" strike="noStrike">
                          <a:solidFill>
                            <a:schemeClr val="dk1"/>
                          </a:solidFill>
                          <a:latin typeface="Poppins"/>
                          <a:ea typeface="Poppins"/>
                          <a:cs typeface="Poppins"/>
                          <a:sym typeface="Poppins"/>
                        </a:rPr>
                        <a:t>Retrieve information from the API about a specific piece of data</a:t>
                      </a:r>
                      <a:endParaRPr sz="1400" u="none" cap="none" strike="noStrike"/>
                    </a:p>
                  </a:txBody>
                  <a:tcPr marT="73150" marB="73150" marR="73150" marL="73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BFBFBF"/>
                      </a:solidFill>
                      <a:prstDash val="dot"/>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400"/>
                        <a:buFont typeface="Arial"/>
                        <a:buNone/>
                      </a:pPr>
                      <a:r>
                        <a:rPr lang="en-US" sz="1400" u="none" cap="none" strike="noStrike">
                          <a:solidFill>
                            <a:schemeClr val="dk1"/>
                          </a:solidFill>
                          <a:latin typeface="Poppins"/>
                          <a:ea typeface="Poppins"/>
                          <a:cs typeface="Poppins"/>
                          <a:sym typeface="Poppins"/>
                        </a:rPr>
                        <a:t>Create a new entry in the backend</a:t>
                      </a:r>
                      <a:endParaRPr sz="1400" u="none" cap="none" strike="noStrike"/>
                    </a:p>
                  </a:txBody>
                  <a:tcPr marT="73150" marB="73150" marR="73150" marL="73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BFBFBF"/>
                      </a:solidFill>
                      <a:prstDash val="dot"/>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400"/>
                        <a:buFont typeface="Arial"/>
                        <a:buNone/>
                      </a:pPr>
                      <a:r>
                        <a:rPr lang="en-US" sz="1400" u="none" cap="none" strike="noStrike">
                          <a:solidFill>
                            <a:schemeClr val="dk1"/>
                          </a:solidFill>
                          <a:latin typeface="Poppins"/>
                          <a:ea typeface="Poppins"/>
                          <a:cs typeface="Poppins"/>
                          <a:sym typeface="Poppins"/>
                        </a:rPr>
                        <a:t>Replace an existing entry in the backend with another</a:t>
                      </a:r>
                      <a:endParaRPr sz="1400" u="none" cap="none" strike="noStrike"/>
                    </a:p>
                  </a:txBody>
                  <a:tcPr marT="73150" marB="73150" marR="73150" marL="73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BFBFBF"/>
                      </a:solidFill>
                      <a:prstDash val="dot"/>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400"/>
                        <a:buFont typeface="Arial"/>
                        <a:buNone/>
                      </a:pPr>
                      <a:r>
                        <a:rPr lang="en-US" sz="1400" u="none" cap="none" strike="noStrike">
                          <a:solidFill>
                            <a:schemeClr val="dk1"/>
                          </a:solidFill>
                          <a:latin typeface="Poppins"/>
                          <a:ea typeface="Poppins"/>
                          <a:cs typeface="Poppins"/>
                          <a:sym typeface="Poppins"/>
                        </a:rPr>
                        <a:t>Update certain properties of an existing entry in the backend</a:t>
                      </a:r>
                      <a:endParaRPr sz="1400" u="none" cap="none" strike="noStrike"/>
                    </a:p>
                  </a:txBody>
                  <a:tcPr marT="73150" marB="73150" marR="73150" marL="73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BFBFBF"/>
                      </a:solidFill>
                      <a:prstDash val="dot"/>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400"/>
                        <a:buFont typeface="Arial"/>
                        <a:buNone/>
                      </a:pPr>
                      <a:r>
                        <a:rPr lang="en-US" sz="1400" u="none" cap="none" strike="noStrike">
                          <a:solidFill>
                            <a:schemeClr val="dk1"/>
                          </a:solidFill>
                          <a:latin typeface="Poppins"/>
                          <a:ea typeface="Poppins"/>
                          <a:cs typeface="Poppins"/>
                          <a:sym typeface="Poppins"/>
                        </a:rPr>
                        <a:t>Delete a specific entry from the backend</a:t>
                      </a:r>
                      <a:endParaRPr sz="1400" u="none" cap="none" strike="noStrike"/>
                    </a:p>
                  </a:txBody>
                  <a:tcPr marT="73150" marB="73150" marR="73150" marL="73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BFBFBF"/>
                      </a:solidFill>
                      <a:prstDash val="dot"/>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166" name="Google Shape;166;g2f8c53ced66_1_0"/>
          <p:cNvSpPr txBox="1"/>
          <p:nvPr>
            <p:ph type="title"/>
          </p:nvPr>
        </p:nvSpPr>
        <p:spPr>
          <a:xfrm>
            <a:off x="1072650" y="365125"/>
            <a:ext cx="10281000" cy="558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HTTP Methods and Rest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7820ba34cd_0_316"/>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2" name="Google Shape;172;g27820ba34cd_0_316"/>
          <p:cNvSpPr txBox="1"/>
          <p:nvPr>
            <p:ph type="title"/>
          </p:nvPr>
        </p:nvSpPr>
        <p:spPr>
          <a:xfrm>
            <a:off x="1072650" y="365125"/>
            <a:ext cx="10281000" cy="558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HTTP Requests</a:t>
            </a:r>
            <a:endParaRPr/>
          </a:p>
        </p:txBody>
      </p:sp>
      <p:sp>
        <p:nvSpPr>
          <p:cNvPr id="173" name="Google Shape;173;g27820ba34cd_0_316"/>
          <p:cNvSpPr txBox="1"/>
          <p:nvPr/>
        </p:nvSpPr>
        <p:spPr>
          <a:xfrm>
            <a:off x="345597" y="1071992"/>
            <a:ext cx="11500800" cy="695700"/>
          </a:xfrm>
          <a:prstGeom prst="rect">
            <a:avLst/>
          </a:prstGeom>
          <a:noFill/>
          <a:ln>
            <a:noFill/>
          </a:ln>
        </p:spPr>
        <p:txBody>
          <a:bodyPr anchorCtr="0" anchor="t" bIns="0" lIns="0" spcFirstLastPara="1" rIns="0" wrap="square" tIns="0">
            <a:spAutoFit/>
          </a:bodyPr>
          <a:lstStyle/>
          <a:p>
            <a:pPr indent="-285750" lvl="0" marL="285750" marR="0" rtl="0" algn="l">
              <a:lnSpc>
                <a:spcPct val="12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A client makes an HTTP request to retrieve a certain type of information or make a certain transaction on the backend. </a:t>
            </a:r>
            <a:endParaRPr b="0" i="0" sz="1600" u="none" cap="none" strike="noStrike">
              <a:solidFill>
                <a:srgbClr val="000000"/>
              </a:solidFill>
              <a:latin typeface="Arial"/>
              <a:ea typeface="Arial"/>
              <a:cs typeface="Arial"/>
              <a:sym typeface="Arial"/>
            </a:endParaRPr>
          </a:p>
          <a:p>
            <a:pPr indent="-285750" lvl="0" marL="285750" marR="0" rtl="0" algn="l">
              <a:lnSpc>
                <a:spcPct val="120000"/>
              </a:lnSpc>
              <a:spcBef>
                <a:spcPts val="1200"/>
              </a:spcBef>
              <a:spcAft>
                <a:spcPts val="120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An HTTP Request can be broken down into three main parts, the request line, headers and the request body.</a:t>
            </a:r>
            <a:endParaRPr b="0" i="0" sz="1600" u="none" cap="none" strike="noStrike">
              <a:solidFill>
                <a:srgbClr val="000000"/>
              </a:solidFill>
              <a:latin typeface="Arial"/>
              <a:ea typeface="Arial"/>
              <a:cs typeface="Arial"/>
              <a:sym typeface="Arial"/>
            </a:endParaRPr>
          </a:p>
        </p:txBody>
      </p:sp>
      <p:sp>
        <p:nvSpPr>
          <p:cNvPr id="174" name="Google Shape;174;g27820ba34cd_0_316"/>
          <p:cNvSpPr txBox="1"/>
          <p:nvPr/>
        </p:nvSpPr>
        <p:spPr>
          <a:xfrm>
            <a:off x="1122651" y="2733796"/>
            <a:ext cx="1508700" cy="21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400"/>
              <a:buFont typeface="Poppins"/>
              <a:buNone/>
            </a:pPr>
            <a:r>
              <a:rPr b="0" i="1" lang="en-US" sz="1400" u="none" cap="none" strike="noStrike">
                <a:solidFill>
                  <a:schemeClr val="dk1"/>
                </a:solidFill>
                <a:latin typeface="Poppins"/>
                <a:ea typeface="Poppins"/>
                <a:cs typeface="Poppins"/>
                <a:sym typeface="Poppins"/>
              </a:rPr>
              <a:t>Request line</a:t>
            </a:r>
            <a:endParaRPr b="0" i="0" sz="1400" u="none" cap="none" strike="noStrike">
              <a:solidFill>
                <a:srgbClr val="000000"/>
              </a:solidFill>
              <a:latin typeface="Arial"/>
              <a:ea typeface="Arial"/>
              <a:cs typeface="Arial"/>
              <a:sym typeface="Arial"/>
            </a:endParaRPr>
          </a:p>
        </p:txBody>
      </p:sp>
      <p:sp>
        <p:nvSpPr>
          <p:cNvPr id="175" name="Google Shape;175;g27820ba34cd_0_316"/>
          <p:cNvSpPr txBox="1"/>
          <p:nvPr/>
        </p:nvSpPr>
        <p:spPr>
          <a:xfrm>
            <a:off x="3511960" y="2733796"/>
            <a:ext cx="1238700" cy="215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chemeClr val="dk1"/>
              </a:buClr>
              <a:buSzPts val="1400"/>
              <a:buFont typeface="Poppins"/>
              <a:buNone/>
            </a:pPr>
            <a:r>
              <a:rPr b="0" i="0" lang="en-US" sz="1400" u="none" cap="none" strike="noStrike">
                <a:solidFill>
                  <a:schemeClr val="dk1"/>
                </a:solidFill>
                <a:latin typeface="Poppins"/>
                <a:ea typeface="Poppins"/>
                <a:cs typeface="Poppins"/>
                <a:sym typeface="Poppins"/>
              </a:rPr>
              <a:t>PUT</a:t>
            </a:r>
            <a:endParaRPr b="0" i="0" sz="1400" u="none" cap="none" strike="noStrike">
              <a:solidFill>
                <a:srgbClr val="000000"/>
              </a:solidFill>
              <a:latin typeface="Arial"/>
              <a:ea typeface="Arial"/>
              <a:cs typeface="Arial"/>
              <a:sym typeface="Arial"/>
            </a:endParaRPr>
          </a:p>
        </p:txBody>
      </p:sp>
      <p:sp>
        <p:nvSpPr>
          <p:cNvPr id="176" name="Google Shape;176;g27820ba34cd_0_316"/>
          <p:cNvSpPr txBox="1"/>
          <p:nvPr/>
        </p:nvSpPr>
        <p:spPr>
          <a:xfrm>
            <a:off x="5502875" y="2733796"/>
            <a:ext cx="3179100" cy="215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chemeClr val="dk1"/>
              </a:buClr>
              <a:buSzPts val="1400"/>
              <a:buFont typeface="Poppins"/>
              <a:buNone/>
            </a:pPr>
            <a:r>
              <a:rPr b="0" i="0" lang="en-US" sz="1400" u="none" cap="none" strike="noStrike">
                <a:solidFill>
                  <a:schemeClr val="dk1"/>
                </a:solidFill>
                <a:latin typeface="Poppins"/>
                <a:ea typeface="Poppins"/>
                <a:cs typeface="Poppins"/>
                <a:sym typeface="Poppins"/>
              </a:rPr>
              <a:t>/hr/ergonomics/posture.doc</a:t>
            </a:r>
            <a:endParaRPr b="0" i="0" sz="1400" u="none" cap="none" strike="noStrike">
              <a:solidFill>
                <a:srgbClr val="000000"/>
              </a:solidFill>
              <a:latin typeface="Arial"/>
              <a:ea typeface="Arial"/>
              <a:cs typeface="Arial"/>
              <a:sym typeface="Arial"/>
            </a:endParaRPr>
          </a:p>
        </p:txBody>
      </p:sp>
      <p:sp>
        <p:nvSpPr>
          <p:cNvPr id="177" name="Google Shape;177;g27820ba34cd_0_316"/>
          <p:cNvSpPr txBox="1"/>
          <p:nvPr/>
        </p:nvSpPr>
        <p:spPr>
          <a:xfrm>
            <a:off x="9434296" y="2733796"/>
            <a:ext cx="1307700" cy="215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chemeClr val="dk1"/>
              </a:buClr>
              <a:buSzPts val="1400"/>
              <a:buFont typeface="Poppins"/>
              <a:buNone/>
            </a:pPr>
            <a:r>
              <a:rPr b="0" i="0" lang="en-US" sz="1400" u="none" cap="none" strike="noStrike">
                <a:solidFill>
                  <a:schemeClr val="dk1"/>
                </a:solidFill>
                <a:latin typeface="Poppins"/>
                <a:ea typeface="Poppins"/>
                <a:cs typeface="Poppins"/>
                <a:sym typeface="Poppins"/>
              </a:rPr>
              <a:t>HTTP/1.1</a:t>
            </a:r>
            <a:endParaRPr b="0" i="0" sz="1400" u="none" cap="none" strike="noStrike">
              <a:solidFill>
                <a:srgbClr val="000000"/>
              </a:solidFill>
              <a:latin typeface="Arial"/>
              <a:ea typeface="Arial"/>
              <a:cs typeface="Arial"/>
              <a:sym typeface="Arial"/>
            </a:endParaRPr>
          </a:p>
        </p:txBody>
      </p:sp>
      <p:sp>
        <p:nvSpPr>
          <p:cNvPr id="178" name="Google Shape;178;g27820ba34cd_0_316"/>
          <p:cNvSpPr txBox="1"/>
          <p:nvPr/>
        </p:nvSpPr>
        <p:spPr>
          <a:xfrm>
            <a:off x="3511960" y="2062948"/>
            <a:ext cx="1238700" cy="215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chemeClr val="dk1"/>
              </a:buClr>
              <a:buSzPts val="1400"/>
              <a:buFont typeface="Poppins"/>
              <a:buNone/>
            </a:pPr>
            <a:r>
              <a:rPr b="0" i="1" lang="en-US" sz="1400" u="none" cap="none" strike="noStrike">
                <a:solidFill>
                  <a:schemeClr val="dk1"/>
                </a:solidFill>
                <a:latin typeface="Poppins"/>
                <a:ea typeface="Poppins"/>
                <a:cs typeface="Poppins"/>
                <a:sym typeface="Poppins"/>
              </a:rPr>
              <a:t>Method</a:t>
            </a:r>
            <a:endParaRPr b="0" i="0" sz="1400" u="none" cap="none" strike="noStrike">
              <a:solidFill>
                <a:srgbClr val="000000"/>
              </a:solidFill>
              <a:latin typeface="Arial"/>
              <a:ea typeface="Arial"/>
              <a:cs typeface="Arial"/>
              <a:sym typeface="Arial"/>
            </a:endParaRPr>
          </a:p>
        </p:txBody>
      </p:sp>
      <p:sp>
        <p:nvSpPr>
          <p:cNvPr id="179" name="Google Shape;179;g27820ba34cd_0_316"/>
          <p:cNvSpPr txBox="1"/>
          <p:nvPr/>
        </p:nvSpPr>
        <p:spPr>
          <a:xfrm>
            <a:off x="5502875" y="2062948"/>
            <a:ext cx="3179100" cy="215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chemeClr val="dk1"/>
              </a:buClr>
              <a:buSzPts val="1400"/>
              <a:buFont typeface="Poppins"/>
              <a:buNone/>
            </a:pPr>
            <a:r>
              <a:rPr b="0" i="1" lang="en-US" sz="1400" u="none" cap="none" strike="noStrike">
                <a:solidFill>
                  <a:schemeClr val="dk1"/>
                </a:solidFill>
                <a:latin typeface="Poppins"/>
                <a:ea typeface="Poppins"/>
                <a:cs typeface="Poppins"/>
                <a:sym typeface="Poppins"/>
              </a:rPr>
              <a:t>Request-URI</a:t>
            </a:r>
            <a:endParaRPr b="0" i="0" sz="1400" u="none" cap="none" strike="noStrike">
              <a:solidFill>
                <a:srgbClr val="000000"/>
              </a:solidFill>
              <a:latin typeface="Arial"/>
              <a:ea typeface="Arial"/>
              <a:cs typeface="Arial"/>
              <a:sym typeface="Arial"/>
            </a:endParaRPr>
          </a:p>
        </p:txBody>
      </p:sp>
      <p:sp>
        <p:nvSpPr>
          <p:cNvPr id="180" name="Google Shape;180;g27820ba34cd_0_316"/>
          <p:cNvSpPr txBox="1"/>
          <p:nvPr/>
        </p:nvSpPr>
        <p:spPr>
          <a:xfrm>
            <a:off x="9368906" y="2062948"/>
            <a:ext cx="1438500" cy="215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chemeClr val="dk1"/>
              </a:buClr>
              <a:buSzPts val="1400"/>
              <a:buFont typeface="Poppins"/>
              <a:buNone/>
            </a:pPr>
            <a:r>
              <a:rPr b="0" i="1" lang="en-US" sz="1400" u="none" cap="none" strike="noStrike">
                <a:solidFill>
                  <a:schemeClr val="dk1"/>
                </a:solidFill>
                <a:latin typeface="Poppins"/>
                <a:ea typeface="Poppins"/>
                <a:cs typeface="Poppins"/>
                <a:sym typeface="Poppins"/>
              </a:rPr>
              <a:t>Protocol version</a:t>
            </a:r>
            <a:endParaRPr b="0" i="0" sz="1400" u="none" cap="none" strike="noStrike">
              <a:solidFill>
                <a:srgbClr val="000000"/>
              </a:solidFill>
              <a:latin typeface="Arial"/>
              <a:ea typeface="Arial"/>
              <a:cs typeface="Arial"/>
              <a:sym typeface="Arial"/>
            </a:endParaRPr>
          </a:p>
        </p:txBody>
      </p:sp>
      <p:sp>
        <p:nvSpPr>
          <p:cNvPr id="181" name="Google Shape;181;g27820ba34cd_0_316"/>
          <p:cNvSpPr/>
          <p:nvPr/>
        </p:nvSpPr>
        <p:spPr>
          <a:xfrm rot="-5400000">
            <a:off x="3999740" y="2251645"/>
            <a:ext cx="263100" cy="597000"/>
          </a:xfrm>
          <a:prstGeom prst="rightBrace">
            <a:avLst>
              <a:gd fmla="val 8333" name="adj1"/>
              <a:gd fmla="val 50000" name="adj2"/>
            </a:avLst>
          </a:prstGeom>
          <a:noFill/>
          <a:ln cap="flat" cmpd="sng" w="952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182" name="Google Shape;182;g27820ba34cd_0_316"/>
          <p:cNvSpPr/>
          <p:nvPr/>
        </p:nvSpPr>
        <p:spPr>
          <a:xfrm rot="-5400000">
            <a:off x="6960953" y="1105797"/>
            <a:ext cx="263100" cy="2888700"/>
          </a:xfrm>
          <a:prstGeom prst="rightBrace">
            <a:avLst>
              <a:gd fmla="val 8333" name="adj1"/>
              <a:gd fmla="val 50000" name="adj2"/>
            </a:avLst>
          </a:prstGeom>
          <a:noFill/>
          <a:ln cap="flat" cmpd="sng" w="952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183" name="Google Shape;183;g27820ba34cd_0_316"/>
          <p:cNvSpPr/>
          <p:nvPr/>
        </p:nvSpPr>
        <p:spPr>
          <a:xfrm rot="-5400000">
            <a:off x="9956711" y="1963047"/>
            <a:ext cx="263100" cy="1174200"/>
          </a:xfrm>
          <a:prstGeom prst="rightBrace">
            <a:avLst>
              <a:gd fmla="val 8333" name="adj1"/>
              <a:gd fmla="val 50000" name="adj2"/>
            </a:avLst>
          </a:prstGeom>
          <a:noFill/>
          <a:ln cap="flat" cmpd="sng" w="952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184" name="Google Shape;184;g27820ba34cd_0_316"/>
          <p:cNvSpPr txBox="1"/>
          <p:nvPr/>
        </p:nvSpPr>
        <p:spPr>
          <a:xfrm>
            <a:off x="3511960" y="3307213"/>
            <a:ext cx="7557300" cy="551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400"/>
              <a:buFont typeface="Poppins"/>
              <a:buNone/>
            </a:pPr>
            <a:r>
              <a:rPr b="0" i="0" lang="en-US" sz="1400" u="none" cap="none" strike="noStrike">
                <a:solidFill>
                  <a:schemeClr val="dk1"/>
                </a:solidFill>
                <a:latin typeface="Poppins"/>
                <a:ea typeface="Poppins"/>
                <a:cs typeface="Poppins"/>
                <a:sym typeface="Poppins"/>
              </a:rPr>
              <a:t>Host: </a:t>
            </a:r>
            <a:r>
              <a:rPr b="0" i="0" lang="en-US" sz="1400" u="sng" cap="none" strike="noStrike">
                <a:solidFill>
                  <a:schemeClr val="dk1"/>
                </a:solidFill>
                <a:latin typeface="Poppins"/>
                <a:ea typeface="Poppins"/>
                <a:cs typeface="Poppins"/>
                <a:sym typeface="Poppins"/>
                <a:hlinkClick r:id="rId3">
                  <a:extLst>
                    <a:ext uri="{A12FA001-AC4F-418D-AE19-62706E023703}">
                      <ahyp:hlinkClr val="tx"/>
                    </a:ext>
                  </a:extLst>
                </a:hlinkClick>
              </a:rPr>
              <a:t>www.example.com:8080</a:t>
            </a:r>
            <a:endParaRPr b="0" i="0" sz="1400" u="none" cap="none" strike="noStrike">
              <a:solidFill>
                <a:schemeClr val="dk1"/>
              </a:solidFill>
              <a:latin typeface="Poppins"/>
              <a:ea typeface="Poppins"/>
              <a:cs typeface="Poppins"/>
              <a:sym typeface="Poppins"/>
            </a:endParaRPr>
          </a:p>
          <a:p>
            <a:pPr indent="0" lvl="0" marL="0" marR="0" rtl="0" algn="l">
              <a:lnSpc>
                <a:spcPct val="120000"/>
              </a:lnSpc>
              <a:spcBef>
                <a:spcPts val="600"/>
              </a:spcBef>
              <a:spcAft>
                <a:spcPts val="600"/>
              </a:spcAft>
              <a:buClr>
                <a:schemeClr val="dk1"/>
              </a:buClr>
              <a:buSzPts val="1400"/>
              <a:buFont typeface="Poppins"/>
              <a:buNone/>
            </a:pPr>
            <a:r>
              <a:rPr b="0" i="0" lang="en-US" sz="1400" u="none" cap="none" strike="noStrike">
                <a:solidFill>
                  <a:schemeClr val="dk1"/>
                </a:solidFill>
                <a:latin typeface="Poppins"/>
                <a:ea typeface="Poppins"/>
                <a:cs typeface="Poppins"/>
                <a:sym typeface="Poppins"/>
              </a:rPr>
              <a:t>Content-Length: 1234</a:t>
            </a:r>
            <a:endParaRPr b="0" i="0" sz="1400" u="none" cap="none" strike="noStrike">
              <a:solidFill>
                <a:srgbClr val="000000"/>
              </a:solidFill>
              <a:latin typeface="Arial"/>
              <a:ea typeface="Arial"/>
              <a:cs typeface="Arial"/>
              <a:sym typeface="Arial"/>
            </a:endParaRPr>
          </a:p>
        </p:txBody>
      </p:sp>
      <p:sp>
        <p:nvSpPr>
          <p:cNvPr id="185" name="Google Shape;185;g27820ba34cd_0_316"/>
          <p:cNvSpPr/>
          <p:nvPr/>
        </p:nvSpPr>
        <p:spPr>
          <a:xfrm rot="10800000">
            <a:off x="2939874" y="3344173"/>
            <a:ext cx="263100" cy="597000"/>
          </a:xfrm>
          <a:prstGeom prst="rightBrace">
            <a:avLst>
              <a:gd fmla="val 8333" name="adj1"/>
              <a:gd fmla="val 50000" name="adj2"/>
            </a:avLst>
          </a:prstGeom>
          <a:noFill/>
          <a:ln cap="flat" cmpd="sng" w="952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186" name="Google Shape;186;g27820ba34cd_0_316"/>
          <p:cNvSpPr txBox="1"/>
          <p:nvPr/>
        </p:nvSpPr>
        <p:spPr>
          <a:xfrm>
            <a:off x="1122651" y="3513423"/>
            <a:ext cx="1508700" cy="21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400"/>
              <a:buFont typeface="Poppins"/>
              <a:buNone/>
            </a:pPr>
            <a:r>
              <a:rPr b="0" i="1" lang="en-US" sz="1400" u="none" cap="none" strike="noStrike">
                <a:solidFill>
                  <a:schemeClr val="dk1"/>
                </a:solidFill>
                <a:latin typeface="Poppins"/>
                <a:ea typeface="Poppins"/>
                <a:cs typeface="Poppins"/>
                <a:sym typeface="Poppins"/>
              </a:rPr>
              <a:t>Headers</a:t>
            </a:r>
            <a:endParaRPr b="0" i="0" sz="1400" u="none" cap="none" strike="noStrike">
              <a:solidFill>
                <a:srgbClr val="000000"/>
              </a:solidFill>
              <a:latin typeface="Arial"/>
              <a:ea typeface="Arial"/>
              <a:cs typeface="Arial"/>
              <a:sym typeface="Arial"/>
            </a:endParaRPr>
          </a:p>
        </p:txBody>
      </p:sp>
      <p:sp>
        <p:nvSpPr>
          <p:cNvPr id="187" name="Google Shape;187;g27820ba34cd_0_316"/>
          <p:cNvSpPr txBox="1"/>
          <p:nvPr/>
        </p:nvSpPr>
        <p:spPr>
          <a:xfrm>
            <a:off x="1122651" y="4240567"/>
            <a:ext cx="1508700" cy="21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400"/>
              <a:buFont typeface="Poppins"/>
              <a:buNone/>
            </a:pPr>
            <a:r>
              <a:rPr b="0" i="1" lang="en-US" sz="1400" u="none" cap="none" strike="noStrike">
                <a:solidFill>
                  <a:schemeClr val="dk1"/>
                </a:solidFill>
                <a:latin typeface="Poppins"/>
                <a:ea typeface="Poppins"/>
                <a:cs typeface="Poppins"/>
                <a:sym typeface="Poppins"/>
              </a:rPr>
              <a:t>Empty line</a:t>
            </a:r>
            <a:endParaRPr b="0" i="0" sz="1400" u="none" cap="none" strike="noStrike">
              <a:solidFill>
                <a:srgbClr val="000000"/>
              </a:solidFill>
              <a:latin typeface="Arial"/>
              <a:ea typeface="Arial"/>
              <a:cs typeface="Arial"/>
              <a:sym typeface="Arial"/>
            </a:endParaRPr>
          </a:p>
        </p:txBody>
      </p:sp>
      <p:sp>
        <p:nvSpPr>
          <p:cNvPr id="188" name="Google Shape;188;g27820ba34cd_0_316"/>
          <p:cNvSpPr txBox="1"/>
          <p:nvPr/>
        </p:nvSpPr>
        <p:spPr>
          <a:xfrm>
            <a:off x="3511960" y="4827011"/>
            <a:ext cx="7557300" cy="21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600"/>
              </a:spcAft>
              <a:buClr>
                <a:schemeClr val="dk1"/>
              </a:buClr>
              <a:buSzPts val="1400"/>
              <a:buFont typeface="Poppins"/>
              <a:buNone/>
            </a:pPr>
            <a:r>
              <a:rPr b="0" i="0" lang="en-US" sz="1400" u="none" cap="none" strike="noStrike">
                <a:solidFill>
                  <a:schemeClr val="dk1"/>
                </a:solidFill>
                <a:latin typeface="Poppins"/>
                <a:ea typeface="Poppins"/>
                <a:cs typeface="Poppins"/>
                <a:sym typeface="Poppins"/>
              </a:rPr>
              <a:t>Body must include the number of characters specified in the content length header…</a:t>
            </a:r>
            <a:endParaRPr b="0" i="0" sz="1400" u="none" cap="none" strike="noStrike">
              <a:solidFill>
                <a:srgbClr val="000000"/>
              </a:solidFill>
              <a:latin typeface="Arial"/>
              <a:ea typeface="Arial"/>
              <a:cs typeface="Arial"/>
              <a:sym typeface="Arial"/>
            </a:endParaRPr>
          </a:p>
        </p:txBody>
      </p:sp>
      <p:sp>
        <p:nvSpPr>
          <p:cNvPr id="189" name="Google Shape;189;g27820ba34cd_0_316"/>
          <p:cNvSpPr/>
          <p:nvPr/>
        </p:nvSpPr>
        <p:spPr>
          <a:xfrm rot="10800000">
            <a:off x="2939874" y="4747931"/>
            <a:ext cx="263100" cy="493500"/>
          </a:xfrm>
          <a:prstGeom prst="rightBrace">
            <a:avLst>
              <a:gd fmla="val 8333" name="adj1"/>
              <a:gd fmla="val 50000" name="adj2"/>
            </a:avLst>
          </a:prstGeom>
          <a:noFill/>
          <a:ln cap="flat" cmpd="sng" w="952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190" name="Google Shape;190;g27820ba34cd_0_316"/>
          <p:cNvSpPr txBox="1"/>
          <p:nvPr/>
        </p:nvSpPr>
        <p:spPr>
          <a:xfrm>
            <a:off x="1122651" y="4865483"/>
            <a:ext cx="1508700" cy="215400"/>
          </a:xfrm>
          <a:prstGeom prst="rect">
            <a:avLst/>
          </a:prstGeom>
          <a:noFill/>
          <a:ln>
            <a:noFill/>
          </a:ln>
        </p:spPr>
        <p:txBody>
          <a:bodyPr anchorCtr="0" anchor="ctr" bIns="0" lIns="0" spcFirstLastPara="1" rIns="0" wrap="square" tIns="0">
            <a:spAutoFit/>
          </a:bodyPr>
          <a:lstStyle/>
          <a:p>
            <a:pPr indent="0" lvl="0" marL="0" marR="0" rtl="0" algn="l">
              <a:lnSpc>
                <a:spcPct val="120000"/>
              </a:lnSpc>
              <a:spcBef>
                <a:spcPts val="0"/>
              </a:spcBef>
              <a:spcAft>
                <a:spcPts val="0"/>
              </a:spcAft>
              <a:buClr>
                <a:schemeClr val="dk1"/>
              </a:buClr>
              <a:buSzPts val="1400"/>
              <a:buFont typeface="Poppins"/>
              <a:buNone/>
            </a:pPr>
            <a:r>
              <a:rPr b="0" i="1" lang="en-US" sz="1400" u="none" cap="none" strike="noStrike">
                <a:solidFill>
                  <a:schemeClr val="dk1"/>
                </a:solidFill>
                <a:latin typeface="Poppins"/>
                <a:ea typeface="Poppins"/>
                <a:cs typeface="Poppins"/>
                <a:sym typeface="Poppins"/>
              </a:rPr>
              <a:t>Body (optional)</a:t>
            </a:r>
            <a:endParaRPr b="0" i="0" sz="1400" u="none" cap="none" strike="noStrike">
              <a:solidFill>
                <a:srgbClr val="000000"/>
              </a:solidFill>
              <a:latin typeface="Arial"/>
              <a:ea typeface="Arial"/>
              <a:cs typeface="Arial"/>
              <a:sym typeface="Arial"/>
            </a:endParaRPr>
          </a:p>
        </p:txBody>
      </p:sp>
      <p:sp>
        <p:nvSpPr>
          <p:cNvPr id="191" name="Google Shape;191;g27820ba34cd_0_316"/>
          <p:cNvSpPr/>
          <p:nvPr/>
        </p:nvSpPr>
        <p:spPr>
          <a:xfrm>
            <a:off x="920714" y="1896678"/>
            <a:ext cx="10350600" cy="3510900"/>
          </a:xfrm>
          <a:prstGeom prst="roundRect">
            <a:avLst>
              <a:gd fmla="val 2499"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7820ba34cd_0_376"/>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7" name="Google Shape;197;g27820ba34cd_0_376"/>
          <p:cNvSpPr txBox="1"/>
          <p:nvPr>
            <p:ph type="title"/>
          </p:nvPr>
        </p:nvSpPr>
        <p:spPr>
          <a:xfrm>
            <a:off x="1072650" y="365125"/>
            <a:ext cx="10281000" cy="558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HTTP Responses</a:t>
            </a:r>
            <a:endParaRPr/>
          </a:p>
        </p:txBody>
      </p:sp>
      <p:sp>
        <p:nvSpPr>
          <p:cNvPr id="198" name="Google Shape;198;g27820ba34cd_0_376"/>
          <p:cNvSpPr txBox="1"/>
          <p:nvPr/>
        </p:nvSpPr>
        <p:spPr>
          <a:xfrm>
            <a:off x="345597" y="1092417"/>
            <a:ext cx="11500800" cy="991200"/>
          </a:xfrm>
          <a:prstGeom prst="rect">
            <a:avLst/>
          </a:prstGeom>
          <a:noFill/>
          <a:ln>
            <a:noFill/>
          </a:ln>
        </p:spPr>
        <p:txBody>
          <a:bodyPr anchorCtr="0" anchor="t" bIns="0" lIns="0" spcFirstLastPara="1" rIns="0" wrap="square" tIns="0">
            <a:spAutoFit/>
          </a:bodyPr>
          <a:lstStyle/>
          <a:p>
            <a:pPr indent="-285750" lvl="0" marL="285750" marR="0" rtl="0" algn="l">
              <a:lnSpc>
                <a:spcPct val="12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The second part of a full HTTP data transmission is the Response, a response is when the server has analyzed the request sent to it and sends back some data conforming to the data which was requested.</a:t>
            </a:r>
            <a:endParaRPr b="0" i="0" sz="1600" u="none" cap="none" strike="noStrike">
              <a:solidFill>
                <a:srgbClr val="000000"/>
              </a:solidFill>
              <a:latin typeface="Arial"/>
              <a:ea typeface="Arial"/>
              <a:cs typeface="Arial"/>
              <a:sym typeface="Arial"/>
            </a:endParaRPr>
          </a:p>
          <a:p>
            <a:pPr indent="-285750" lvl="0" marL="285750" marR="0" rtl="0" algn="l">
              <a:lnSpc>
                <a:spcPct val="120000"/>
              </a:lnSpc>
              <a:spcBef>
                <a:spcPts val="1200"/>
              </a:spcBef>
              <a:spcAft>
                <a:spcPts val="120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A HTTP Response can be broken down into three parts, Status Line, Response Headers and Response Body.</a:t>
            </a:r>
            <a:endParaRPr b="0" i="0" sz="1600" u="none" cap="none" strike="noStrike">
              <a:solidFill>
                <a:srgbClr val="000000"/>
              </a:solidFill>
              <a:latin typeface="Arial"/>
              <a:ea typeface="Arial"/>
              <a:cs typeface="Arial"/>
              <a:sym typeface="Arial"/>
            </a:endParaRPr>
          </a:p>
        </p:txBody>
      </p:sp>
      <p:sp>
        <p:nvSpPr>
          <p:cNvPr id="199" name="Google Shape;199;g27820ba34cd_0_376"/>
          <p:cNvSpPr txBox="1"/>
          <p:nvPr/>
        </p:nvSpPr>
        <p:spPr>
          <a:xfrm>
            <a:off x="345623" y="2147291"/>
            <a:ext cx="4127400" cy="3755700"/>
          </a:xfrm>
          <a:prstGeom prst="rect">
            <a:avLst/>
          </a:prstGeom>
          <a:solidFill>
            <a:srgbClr val="F2F2F2"/>
          </a:solidFill>
          <a:ln>
            <a:noFill/>
          </a:ln>
        </p:spPr>
        <p:txBody>
          <a:bodyPr anchorCtr="0" anchor="ctr" bIns="91425" lIns="91425" spcFirstLastPara="1" rIns="91425" wrap="square" tIns="91425">
            <a:spAutoFit/>
          </a:bodyPr>
          <a:lstStyle/>
          <a:p>
            <a:pPr indent="0" lvl="0" marL="0" marR="0" rtl="0" algn="l">
              <a:lnSpc>
                <a:spcPct val="120000"/>
              </a:lnSpc>
              <a:spcBef>
                <a:spcPts val="0"/>
              </a:spcBef>
              <a:spcAft>
                <a:spcPts val="0"/>
              </a:spcAft>
              <a:buClr>
                <a:schemeClr val="dk1"/>
              </a:buClr>
              <a:buSzPts val="1400"/>
              <a:buFont typeface="Poppins"/>
              <a:buNone/>
            </a:pPr>
            <a:r>
              <a:rPr b="1" i="0" lang="en-US" sz="1400" u="none" cap="none" strike="noStrike">
                <a:solidFill>
                  <a:schemeClr val="dk1"/>
                </a:solidFill>
                <a:latin typeface="Poppins"/>
                <a:ea typeface="Poppins"/>
                <a:cs typeface="Poppins"/>
                <a:sym typeface="Poppins"/>
              </a:rPr>
              <a:t>HTTP/1.1 200 OK</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600"/>
              </a:spcBef>
              <a:spcAft>
                <a:spcPts val="0"/>
              </a:spcAft>
              <a:buClr>
                <a:schemeClr val="dk1"/>
              </a:buClr>
              <a:buSzPts val="1400"/>
              <a:buFont typeface="Poppins"/>
              <a:buNone/>
            </a:pPr>
            <a:r>
              <a:rPr b="0" i="0" lang="en-US" sz="1400" u="none" cap="none" strike="noStrike">
                <a:solidFill>
                  <a:schemeClr val="dk1"/>
                </a:solidFill>
                <a:latin typeface="Poppins"/>
                <a:ea typeface="Poppins"/>
                <a:cs typeface="Poppins"/>
                <a:sym typeface="Poppins"/>
              </a:rPr>
              <a:t>Date: Sun, 08 Feb xxxx 01:11:12 GMT</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600"/>
              </a:spcBef>
              <a:spcAft>
                <a:spcPts val="0"/>
              </a:spcAft>
              <a:buClr>
                <a:schemeClr val="dk1"/>
              </a:buClr>
              <a:buSzPts val="1400"/>
              <a:buFont typeface="Poppins"/>
              <a:buNone/>
            </a:pPr>
            <a:r>
              <a:rPr b="0" i="0" lang="en-US" sz="1400" u="none" cap="none" strike="noStrike">
                <a:solidFill>
                  <a:schemeClr val="dk1"/>
                </a:solidFill>
                <a:latin typeface="Poppins"/>
                <a:ea typeface="Poppins"/>
                <a:cs typeface="Poppins"/>
                <a:sym typeface="Poppins"/>
              </a:rPr>
              <a:t>Server: Apache/1.3.29 (Win32)</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600"/>
              </a:spcBef>
              <a:spcAft>
                <a:spcPts val="0"/>
              </a:spcAft>
              <a:buClr>
                <a:schemeClr val="dk1"/>
              </a:buClr>
              <a:buSzPts val="1400"/>
              <a:buFont typeface="Poppins"/>
              <a:buNone/>
            </a:pPr>
            <a:r>
              <a:rPr b="0" i="0" lang="en-US" sz="1400" u="none" cap="none" strike="noStrike">
                <a:solidFill>
                  <a:schemeClr val="dk1"/>
                </a:solidFill>
                <a:latin typeface="Poppins"/>
                <a:ea typeface="Poppins"/>
                <a:cs typeface="Poppins"/>
                <a:sym typeface="Poppins"/>
              </a:rPr>
              <a:t>Last-Modified: Sat, 07 Feb xxxx</a:t>
            </a:r>
            <a:endParaRPr b="0" i="0" sz="1400" u="none" cap="none" strike="noStrike">
              <a:solidFill>
                <a:schemeClr val="dk1"/>
              </a:solidFill>
              <a:latin typeface="Poppins"/>
              <a:ea typeface="Poppins"/>
              <a:cs typeface="Poppins"/>
              <a:sym typeface="Poppins"/>
            </a:endParaRPr>
          </a:p>
          <a:p>
            <a:pPr indent="0" lvl="0" marL="0" marR="0" rtl="0" algn="l">
              <a:lnSpc>
                <a:spcPct val="120000"/>
              </a:lnSpc>
              <a:spcBef>
                <a:spcPts val="600"/>
              </a:spcBef>
              <a:spcAft>
                <a:spcPts val="0"/>
              </a:spcAft>
              <a:buClr>
                <a:schemeClr val="dk1"/>
              </a:buClr>
              <a:buSzPts val="1400"/>
              <a:buFont typeface="Poppins"/>
              <a:buNone/>
            </a:pPr>
            <a:r>
              <a:rPr b="0" i="0" lang="en-US" sz="1400" u="none" cap="none" strike="noStrike">
                <a:solidFill>
                  <a:schemeClr val="dk1"/>
                </a:solidFill>
                <a:latin typeface="Poppins"/>
                <a:ea typeface="Poppins"/>
                <a:cs typeface="Poppins"/>
                <a:sym typeface="Poppins"/>
              </a:rPr>
              <a:t>Etag: “0 – 23 – 4024c3a5”</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600"/>
              </a:spcBef>
              <a:spcAft>
                <a:spcPts val="0"/>
              </a:spcAft>
              <a:buClr>
                <a:schemeClr val="dk1"/>
              </a:buClr>
              <a:buSzPts val="1400"/>
              <a:buFont typeface="Poppins"/>
              <a:buNone/>
            </a:pPr>
            <a:r>
              <a:rPr b="0" i="0" lang="en-US" sz="1400" u="none" cap="none" strike="noStrike">
                <a:solidFill>
                  <a:schemeClr val="dk1"/>
                </a:solidFill>
                <a:latin typeface="Poppins"/>
                <a:ea typeface="Poppins"/>
                <a:cs typeface="Poppins"/>
                <a:sym typeface="Poppins"/>
              </a:rPr>
              <a:t>Accept-Ranges: bytes</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600"/>
              </a:spcBef>
              <a:spcAft>
                <a:spcPts val="0"/>
              </a:spcAft>
              <a:buClr>
                <a:schemeClr val="dk1"/>
              </a:buClr>
              <a:buSzPts val="1400"/>
              <a:buFont typeface="Poppins"/>
              <a:buNone/>
            </a:pPr>
            <a:r>
              <a:rPr b="0" i="0" lang="en-US" sz="1400" u="none" cap="none" strike="noStrike">
                <a:solidFill>
                  <a:schemeClr val="dk1"/>
                </a:solidFill>
                <a:latin typeface="Poppins"/>
                <a:ea typeface="Poppins"/>
                <a:cs typeface="Poppins"/>
                <a:sym typeface="Poppins"/>
              </a:rPr>
              <a:t>Content-Length: 35</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600"/>
              </a:spcBef>
              <a:spcAft>
                <a:spcPts val="0"/>
              </a:spcAft>
              <a:buClr>
                <a:schemeClr val="dk1"/>
              </a:buClr>
              <a:buSzPts val="1400"/>
              <a:buFont typeface="Poppins"/>
              <a:buNone/>
            </a:pPr>
            <a:r>
              <a:rPr b="0" i="0" lang="en-US" sz="1400" u="none" cap="none" strike="noStrike">
                <a:solidFill>
                  <a:schemeClr val="dk1"/>
                </a:solidFill>
                <a:latin typeface="Poppins"/>
                <a:ea typeface="Poppins"/>
                <a:cs typeface="Poppins"/>
                <a:sym typeface="Poppins"/>
              </a:rPr>
              <a:t>Connection: Close</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600"/>
              </a:spcBef>
              <a:spcAft>
                <a:spcPts val="0"/>
              </a:spcAft>
              <a:buClr>
                <a:schemeClr val="dk1"/>
              </a:buClr>
              <a:buSzPts val="1400"/>
              <a:buFont typeface="Poppins"/>
              <a:buNone/>
            </a:pPr>
            <a:r>
              <a:rPr b="0" i="0" lang="en-US" sz="1400" u="none" cap="none" strike="noStrike">
                <a:solidFill>
                  <a:schemeClr val="dk1"/>
                </a:solidFill>
                <a:latin typeface="Poppins"/>
                <a:ea typeface="Poppins"/>
                <a:cs typeface="Poppins"/>
                <a:sym typeface="Poppins"/>
              </a:rPr>
              <a:t>Content-Type: text/html</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600"/>
              </a:spcBef>
              <a:spcAft>
                <a:spcPts val="0"/>
              </a:spcAft>
              <a:buClr>
                <a:schemeClr val="dk1"/>
              </a:buClr>
              <a:buSzPts val="1400"/>
              <a:buFont typeface="Poppins"/>
              <a:buNone/>
            </a:pPr>
            <a:r>
              <a:t/>
            </a:r>
            <a:endParaRPr b="0" i="0" sz="1400" u="none" cap="none" strike="noStrike">
              <a:solidFill>
                <a:schemeClr val="dk1"/>
              </a:solidFill>
              <a:latin typeface="Poppins"/>
              <a:ea typeface="Poppins"/>
              <a:cs typeface="Poppins"/>
              <a:sym typeface="Poppins"/>
            </a:endParaRPr>
          </a:p>
          <a:p>
            <a:pPr indent="0" lvl="0" marL="0" marR="0" rtl="0" algn="l">
              <a:lnSpc>
                <a:spcPct val="120000"/>
              </a:lnSpc>
              <a:spcBef>
                <a:spcPts val="600"/>
              </a:spcBef>
              <a:spcAft>
                <a:spcPts val="600"/>
              </a:spcAft>
              <a:buClr>
                <a:schemeClr val="dk1"/>
              </a:buClr>
              <a:buSzPts val="1400"/>
              <a:buFont typeface="Poppins"/>
              <a:buNone/>
            </a:pPr>
            <a:r>
              <a:rPr b="0" i="0" lang="en-US" sz="1400" u="none" cap="none" strike="noStrike">
                <a:solidFill>
                  <a:schemeClr val="dk1"/>
                </a:solidFill>
                <a:latin typeface="Poppins"/>
                <a:ea typeface="Poppins"/>
                <a:cs typeface="Poppins"/>
                <a:sym typeface="Poppins"/>
              </a:rPr>
              <a:t>&lt;h1&gt; My Home page &lt;/h1&gt;</a:t>
            </a:r>
            <a:endParaRPr b="0" i="0" sz="1400" u="none" cap="none" strike="noStrike">
              <a:solidFill>
                <a:srgbClr val="000000"/>
              </a:solidFill>
              <a:latin typeface="Arial"/>
              <a:ea typeface="Arial"/>
              <a:cs typeface="Arial"/>
              <a:sym typeface="Arial"/>
            </a:endParaRPr>
          </a:p>
        </p:txBody>
      </p:sp>
      <p:cxnSp>
        <p:nvCxnSpPr>
          <p:cNvPr id="200" name="Google Shape;200;g27820ba34cd_0_376"/>
          <p:cNvCxnSpPr/>
          <p:nvPr/>
        </p:nvCxnSpPr>
        <p:spPr>
          <a:xfrm>
            <a:off x="2628900" y="2400300"/>
            <a:ext cx="2607300" cy="0"/>
          </a:xfrm>
          <a:prstGeom prst="straightConnector1">
            <a:avLst/>
          </a:prstGeom>
          <a:noFill/>
          <a:ln cap="flat" cmpd="sng" w="9525">
            <a:solidFill>
              <a:srgbClr val="7F7F7F"/>
            </a:solidFill>
            <a:prstDash val="solid"/>
            <a:round/>
            <a:headEnd len="sm" w="sm" type="none"/>
            <a:tailEnd len="med" w="med" type="triangle"/>
          </a:ln>
        </p:spPr>
      </p:cxnSp>
      <p:sp>
        <p:nvSpPr>
          <p:cNvPr id="201" name="Google Shape;201;g27820ba34cd_0_376"/>
          <p:cNvSpPr txBox="1"/>
          <p:nvPr/>
        </p:nvSpPr>
        <p:spPr>
          <a:xfrm>
            <a:off x="5351891" y="2300141"/>
            <a:ext cx="1420500" cy="21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400"/>
              <a:buFont typeface="Poppins"/>
              <a:buNone/>
            </a:pPr>
            <a:r>
              <a:rPr b="0" i="0" lang="en-US" sz="1400" u="none" cap="none" strike="noStrike">
                <a:solidFill>
                  <a:schemeClr val="dk1"/>
                </a:solidFill>
                <a:latin typeface="Poppins"/>
                <a:ea typeface="Poppins"/>
                <a:cs typeface="Poppins"/>
                <a:sym typeface="Poppins"/>
              </a:rPr>
              <a:t>Status Line</a:t>
            </a:r>
            <a:endParaRPr b="0" i="0" sz="1400" u="none" cap="none" strike="noStrike">
              <a:solidFill>
                <a:srgbClr val="000000"/>
              </a:solidFill>
              <a:latin typeface="Arial"/>
              <a:ea typeface="Arial"/>
              <a:cs typeface="Arial"/>
              <a:sym typeface="Arial"/>
            </a:endParaRPr>
          </a:p>
        </p:txBody>
      </p:sp>
      <p:cxnSp>
        <p:nvCxnSpPr>
          <p:cNvPr id="202" name="Google Shape;202;g27820ba34cd_0_376"/>
          <p:cNvCxnSpPr/>
          <p:nvPr/>
        </p:nvCxnSpPr>
        <p:spPr>
          <a:xfrm>
            <a:off x="997527" y="5392882"/>
            <a:ext cx="5974800" cy="0"/>
          </a:xfrm>
          <a:prstGeom prst="straightConnector1">
            <a:avLst/>
          </a:prstGeom>
          <a:noFill/>
          <a:ln cap="flat" cmpd="sng" w="9525">
            <a:solidFill>
              <a:srgbClr val="7F7F7F"/>
            </a:solidFill>
            <a:prstDash val="solid"/>
            <a:round/>
            <a:headEnd len="sm" w="sm" type="none"/>
            <a:tailEnd len="med" w="med" type="triangle"/>
          </a:ln>
        </p:spPr>
      </p:cxnSp>
      <p:sp>
        <p:nvSpPr>
          <p:cNvPr id="203" name="Google Shape;203;g27820ba34cd_0_376"/>
          <p:cNvSpPr txBox="1"/>
          <p:nvPr/>
        </p:nvSpPr>
        <p:spPr>
          <a:xfrm>
            <a:off x="7047341" y="5269863"/>
            <a:ext cx="4924800" cy="21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400"/>
              <a:buFont typeface="Poppins"/>
              <a:buNone/>
            </a:pPr>
            <a:r>
              <a:rPr b="0" i="0" lang="en-US" sz="1400" u="none" cap="none" strike="noStrike">
                <a:solidFill>
                  <a:schemeClr val="dk1"/>
                </a:solidFill>
                <a:latin typeface="Poppins"/>
                <a:ea typeface="Poppins"/>
                <a:cs typeface="Poppins"/>
                <a:sym typeface="Poppins"/>
              </a:rPr>
              <a:t>A blank line separates header &amp; body</a:t>
            </a:r>
            <a:endParaRPr b="0" i="0" sz="1400" u="none" cap="none" strike="noStrike">
              <a:solidFill>
                <a:srgbClr val="000000"/>
              </a:solidFill>
              <a:latin typeface="Arial"/>
              <a:ea typeface="Arial"/>
              <a:cs typeface="Arial"/>
              <a:sym typeface="Arial"/>
            </a:endParaRPr>
          </a:p>
        </p:txBody>
      </p:sp>
      <p:sp>
        <p:nvSpPr>
          <p:cNvPr id="204" name="Google Shape;204;g27820ba34cd_0_376"/>
          <p:cNvSpPr/>
          <p:nvPr/>
        </p:nvSpPr>
        <p:spPr>
          <a:xfrm>
            <a:off x="4635158" y="5460984"/>
            <a:ext cx="167400" cy="483600"/>
          </a:xfrm>
          <a:prstGeom prst="rightBrace">
            <a:avLst>
              <a:gd fmla="val 8333" name="adj1"/>
              <a:gd fmla="val 50000" name="adj2"/>
            </a:avLst>
          </a:prstGeom>
          <a:noFill/>
          <a:ln cap="flat" cmpd="sng" w="952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205" name="Google Shape;205;g27820ba34cd_0_376"/>
          <p:cNvSpPr txBox="1"/>
          <p:nvPr/>
        </p:nvSpPr>
        <p:spPr>
          <a:xfrm>
            <a:off x="4932791" y="5574663"/>
            <a:ext cx="2344200" cy="21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400"/>
              <a:buFont typeface="Poppins"/>
              <a:buNone/>
            </a:pPr>
            <a:r>
              <a:rPr b="0" i="0" lang="en-US" sz="1400" u="none" cap="none" strike="noStrike">
                <a:solidFill>
                  <a:schemeClr val="dk1"/>
                </a:solidFill>
                <a:latin typeface="Poppins"/>
                <a:ea typeface="Poppins"/>
                <a:cs typeface="Poppins"/>
                <a:sym typeface="Poppins"/>
              </a:rPr>
              <a:t>Response Message body</a:t>
            </a:r>
            <a:endParaRPr b="0" i="0" sz="1400" u="none" cap="none" strike="noStrike">
              <a:solidFill>
                <a:srgbClr val="000000"/>
              </a:solidFill>
              <a:latin typeface="Arial"/>
              <a:ea typeface="Arial"/>
              <a:cs typeface="Arial"/>
              <a:sym typeface="Arial"/>
            </a:endParaRPr>
          </a:p>
        </p:txBody>
      </p:sp>
      <p:sp>
        <p:nvSpPr>
          <p:cNvPr id="206" name="Google Shape;206;g27820ba34cd_0_376"/>
          <p:cNvSpPr txBox="1"/>
          <p:nvPr/>
        </p:nvSpPr>
        <p:spPr>
          <a:xfrm>
            <a:off x="4932791" y="3700148"/>
            <a:ext cx="1765200" cy="21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400"/>
              <a:buFont typeface="Poppins"/>
              <a:buNone/>
            </a:pPr>
            <a:r>
              <a:rPr b="0" i="0" lang="en-US" sz="1400" u="none" cap="none" strike="noStrike">
                <a:solidFill>
                  <a:schemeClr val="dk1"/>
                </a:solidFill>
                <a:latin typeface="Poppins"/>
                <a:ea typeface="Poppins"/>
                <a:cs typeface="Poppins"/>
                <a:sym typeface="Poppins"/>
              </a:rPr>
              <a:t>Response Headers</a:t>
            </a:r>
            <a:endParaRPr b="0" i="0" sz="1400" u="none" cap="none" strike="noStrike">
              <a:solidFill>
                <a:srgbClr val="000000"/>
              </a:solidFill>
              <a:latin typeface="Arial"/>
              <a:ea typeface="Arial"/>
              <a:cs typeface="Arial"/>
              <a:sym typeface="Arial"/>
            </a:endParaRPr>
          </a:p>
        </p:txBody>
      </p:sp>
      <p:sp>
        <p:nvSpPr>
          <p:cNvPr id="207" name="Google Shape;207;g27820ba34cd_0_376"/>
          <p:cNvSpPr/>
          <p:nvPr/>
        </p:nvSpPr>
        <p:spPr>
          <a:xfrm>
            <a:off x="4635158" y="2549951"/>
            <a:ext cx="167400" cy="2559000"/>
          </a:xfrm>
          <a:prstGeom prst="rightBrace">
            <a:avLst>
              <a:gd fmla="val 8333" name="adj1"/>
              <a:gd fmla="val 50000" name="adj2"/>
            </a:avLst>
          </a:prstGeom>
          <a:noFill/>
          <a:ln cap="flat" cmpd="sng" w="952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208" name="Google Shape;208;g27820ba34cd_0_376"/>
          <p:cNvSpPr txBox="1"/>
          <p:nvPr/>
        </p:nvSpPr>
        <p:spPr>
          <a:xfrm>
            <a:off x="7942326" y="3539599"/>
            <a:ext cx="2630400" cy="21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400"/>
              <a:buFont typeface="Poppins"/>
              <a:buNone/>
            </a:pPr>
            <a:r>
              <a:rPr b="0" i="0" lang="en-US" sz="1400" u="none" cap="none" strike="noStrike">
                <a:solidFill>
                  <a:schemeClr val="dk1"/>
                </a:solidFill>
                <a:latin typeface="Poppins"/>
                <a:ea typeface="Poppins"/>
                <a:cs typeface="Poppins"/>
                <a:sym typeface="Poppins"/>
              </a:rPr>
              <a:t>Response message header</a:t>
            </a:r>
            <a:endParaRPr b="0" i="0" sz="1400" u="none" cap="none" strike="noStrike">
              <a:solidFill>
                <a:srgbClr val="000000"/>
              </a:solidFill>
              <a:latin typeface="Arial"/>
              <a:ea typeface="Arial"/>
              <a:cs typeface="Arial"/>
              <a:sym typeface="Arial"/>
            </a:endParaRPr>
          </a:p>
        </p:txBody>
      </p:sp>
      <p:sp>
        <p:nvSpPr>
          <p:cNvPr id="209" name="Google Shape;209;g27820ba34cd_0_376"/>
          <p:cNvSpPr/>
          <p:nvPr/>
        </p:nvSpPr>
        <p:spPr>
          <a:xfrm>
            <a:off x="7463718" y="2228851"/>
            <a:ext cx="167400" cy="2880000"/>
          </a:xfrm>
          <a:prstGeom prst="rightBrace">
            <a:avLst>
              <a:gd fmla="val 8333" name="adj1"/>
              <a:gd fmla="val 50000" name="adj2"/>
            </a:avLst>
          </a:prstGeom>
          <a:noFill/>
          <a:ln cap="flat" cmpd="sng" w="952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7820ba34cd_0_383"/>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5" name="Google Shape;215;g27820ba34cd_0_383"/>
          <p:cNvSpPr txBox="1"/>
          <p:nvPr>
            <p:ph type="title"/>
          </p:nvPr>
        </p:nvSpPr>
        <p:spPr>
          <a:xfrm>
            <a:off x="1072650" y="365125"/>
            <a:ext cx="10281000" cy="558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HTTP status codes</a:t>
            </a:r>
            <a:endParaRPr/>
          </a:p>
        </p:txBody>
      </p:sp>
      <p:sp>
        <p:nvSpPr>
          <p:cNvPr id="216" name="Google Shape;216;g27820ba34cd_0_383"/>
          <p:cNvSpPr txBox="1"/>
          <p:nvPr/>
        </p:nvSpPr>
        <p:spPr>
          <a:xfrm>
            <a:off x="1668397" y="1905711"/>
            <a:ext cx="4045500" cy="3090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400"/>
              <a:buFont typeface="Poppins"/>
              <a:buNone/>
            </a:pPr>
            <a:r>
              <a:rPr b="0" i="0" lang="en-US" sz="1800" u="none" cap="none" strike="noStrike">
                <a:solidFill>
                  <a:srgbClr val="000000"/>
                </a:solidFill>
                <a:latin typeface="Arial"/>
                <a:ea typeface="Arial"/>
                <a:cs typeface="Arial"/>
                <a:sym typeface="Arial"/>
              </a:rPr>
              <a:t>A status code is meant to give a numeric identifier to how the transaction went and is meant to indicate to a consumer of the API how to move forward.</a:t>
            </a:r>
            <a:endParaRPr b="0" i="0" sz="1800" u="none" cap="none" strike="noStrike">
              <a:solidFill>
                <a:srgbClr val="000000"/>
              </a:solidFill>
              <a:latin typeface="Arial"/>
              <a:ea typeface="Arial"/>
              <a:cs typeface="Arial"/>
              <a:sym typeface="Arial"/>
            </a:endParaRPr>
          </a:p>
          <a:p>
            <a:pPr indent="0" lvl="0" marL="0" marR="0" rtl="0" algn="l">
              <a:lnSpc>
                <a:spcPct val="120000"/>
              </a:lnSpc>
              <a:spcBef>
                <a:spcPts val="1200"/>
              </a:spcBef>
              <a:spcAft>
                <a:spcPts val="0"/>
              </a:spcAft>
              <a:buClr>
                <a:srgbClr val="000000"/>
              </a:buClr>
              <a:buSzPts val="1400"/>
              <a:buFont typeface="Poppins"/>
              <a:buNone/>
            </a:pPr>
            <a:r>
              <a:rPr b="0" i="0" lang="en-US" sz="1800" u="none" cap="none" strike="noStrike">
                <a:solidFill>
                  <a:srgbClr val="000000"/>
                </a:solidFill>
                <a:latin typeface="Arial"/>
                <a:ea typeface="Arial"/>
                <a:cs typeface="Arial"/>
                <a:sym typeface="Arial"/>
              </a:rPr>
              <a:t>http status codes follow the standard XYY where X is the identifier for the type of the response and YY identifies exactly the nature of the operation.</a:t>
            </a:r>
            <a:endParaRPr b="0" i="0" sz="1800" u="none" cap="none" strike="noStrike">
              <a:solidFill>
                <a:srgbClr val="000000"/>
              </a:solidFill>
              <a:latin typeface="Arial"/>
              <a:ea typeface="Arial"/>
              <a:cs typeface="Arial"/>
              <a:sym typeface="Arial"/>
            </a:endParaRPr>
          </a:p>
        </p:txBody>
      </p:sp>
      <p:sp>
        <p:nvSpPr>
          <p:cNvPr id="217" name="Google Shape;217;g27820ba34cd_0_383"/>
          <p:cNvSpPr txBox="1"/>
          <p:nvPr/>
        </p:nvSpPr>
        <p:spPr>
          <a:xfrm>
            <a:off x="6355401" y="1807225"/>
            <a:ext cx="4168200" cy="2709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400"/>
              <a:buFont typeface="Poppins"/>
              <a:buNone/>
            </a:pPr>
            <a:r>
              <a:rPr b="1" i="0" lang="en-US" sz="1800" u="none" cap="none" strike="noStrike">
                <a:solidFill>
                  <a:srgbClr val="000000"/>
                </a:solidFill>
                <a:latin typeface="Arial"/>
                <a:ea typeface="Arial"/>
                <a:cs typeface="Arial"/>
                <a:sym typeface="Arial"/>
              </a:rPr>
              <a:t>Status Code Categories</a:t>
            </a:r>
            <a:endParaRPr b="0" i="0" sz="1800" u="none" cap="none" strike="noStrike">
              <a:solidFill>
                <a:srgbClr val="000000"/>
              </a:solidFill>
              <a:latin typeface="Arial"/>
              <a:ea typeface="Arial"/>
              <a:cs typeface="Arial"/>
              <a:sym typeface="Arial"/>
            </a:endParaRPr>
          </a:p>
          <a:p>
            <a:pPr indent="0" lvl="0" marL="0" marR="0" rtl="0" algn="l">
              <a:lnSpc>
                <a:spcPct val="120000"/>
              </a:lnSpc>
              <a:spcBef>
                <a:spcPts val="1200"/>
              </a:spcBef>
              <a:spcAft>
                <a:spcPts val="0"/>
              </a:spcAft>
              <a:buClr>
                <a:srgbClr val="000000"/>
              </a:buClr>
              <a:buSzPts val="1400"/>
              <a:buFont typeface="Poppins"/>
              <a:buNone/>
            </a:pPr>
            <a:r>
              <a:rPr b="0" i="0" lang="en-US" sz="1800" u="none" cap="none" strike="noStrike">
                <a:solidFill>
                  <a:srgbClr val="00A2FF"/>
                </a:solidFill>
                <a:latin typeface="Arial"/>
                <a:ea typeface="Arial"/>
                <a:cs typeface="Arial"/>
                <a:sym typeface="Arial"/>
              </a:rPr>
              <a:t>1XX: Information</a:t>
            </a:r>
            <a:endParaRPr b="0" i="0" sz="1800" u="none" cap="none" strike="noStrike">
              <a:solidFill>
                <a:srgbClr val="000000"/>
              </a:solidFill>
              <a:latin typeface="Arial"/>
              <a:ea typeface="Arial"/>
              <a:cs typeface="Arial"/>
              <a:sym typeface="Arial"/>
            </a:endParaRPr>
          </a:p>
          <a:p>
            <a:pPr indent="0" lvl="0" marL="0" marR="0" rtl="0" algn="l">
              <a:lnSpc>
                <a:spcPct val="120000"/>
              </a:lnSpc>
              <a:spcBef>
                <a:spcPts val="1200"/>
              </a:spcBef>
              <a:spcAft>
                <a:spcPts val="0"/>
              </a:spcAft>
              <a:buClr>
                <a:srgbClr val="000000"/>
              </a:buClr>
              <a:buSzPts val="1400"/>
              <a:buFont typeface="Poppins"/>
              <a:buNone/>
            </a:pPr>
            <a:r>
              <a:rPr b="0" i="0" lang="en-US" sz="1800" u="none" cap="none" strike="noStrike">
                <a:solidFill>
                  <a:srgbClr val="61D834"/>
                </a:solidFill>
                <a:latin typeface="Arial"/>
                <a:ea typeface="Arial"/>
                <a:cs typeface="Arial"/>
                <a:sym typeface="Arial"/>
              </a:rPr>
              <a:t>2XX: Success</a:t>
            </a:r>
            <a:endParaRPr b="0" i="0" sz="1800" u="none" cap="none" strike="noStrike">
              <a:solidFill>
                <a:srgbClr val="000000"/>
              </a:solidFill>
              <a:latin typeface="Arial"/>
              <a:ea typeface="Arial"/>
              <a:cs typeface="Arial"/>
              <a:sym typeface="Arial"/>
            </a:endParaRPr>
          </a:p>
          <a:p>
            <a:pPr indent="0" lvl="0" marL="0" marR="0" rtl="0" algn="l">
              <a:lnSpc>
                <a:spcPct val="120000"/>
              </a:lnSpc>
              <a:spcBef>
                <a:spcPts val="1200"/>
              </a:spcBef>
              <a:spcAft>
                <a:spcPts val="0"/>
              </a:spcAft>
              <a:buClr>
                <a:srgbClr val="000000"/>
              </a:buClr>
              <a:buSzPts val="1400"/>
              <a:buFont typeface="Poppins"/>
              <a:buNone/>
            </a:pPr>
            <a:r>
              <a:rPr b="0" i="0" lang="en-US" sz="1800" u="none" cap="none" strike="noStrike">
                <a:solidFill>
                  <a:srgbClr val="18E7CD"/>
                </a:solidFill>
                <a:latin typeface="Arial"/>
                <a:ea typeface="Arial"/>
                <a:cs typeface="Arial"/>
                <a:sym typeface="Arial"/>
              </a:rPr>
              <a:t>3XX: Redirected</a:t>
            </a:r>
            <a:endParaRPr b="0" i="0" sz="1800" u="none" cap="none" strike="noStrike">
              <a:solidFill>
                <a:srgbClr val="000000"/>
              </a:solidFill>
              <a:latin typeface="Arial"/>
              <a:ea typeface="Arial"/>
              <a:cs typeface="Arial"/>
              <a:sym typeface="Arial"/>
            </a:endParaRPr>
          </a:p>
          <a:p>
            <a:pPr indent="0" lvl="0" marL="0" marR="0" rtl="0" algn="l">
              <a:lnSpc>
                <a:spcPct val="120000"/>
              </a:lnSpc>
              <a:spcBef>
                <a:spcPts val="1200"/>
              </a:spcBef>
              <a:spcAft>
                <a:spcPts val="0"/>
              </a:spcAft>
              <a:buClr>
                <a:srgbClr val="000000"/>
              </a:buClr>
              <a:buSzPts val="1400"/>
              <a:buFont typeface="Poppins"/>
              <a:buNone/>
            </a:pPr>
            <a:r>
              <a:rPr b="0" i="0" lang="en-US" sz="1800" u="none" cap="none" strike="noStrike">
                <a:solidFill>
                  <a:srgbClr val="FF9200"/>
                </a:solidFill>
                <a:latin typeface="Arial"/>
                <a:ea typeface="Arial"/>
                <a:cs typeface="Arial"/>
                <a:sym typeface="Arial"/>
              </a:rPr>
              <a:t>4XX: Client Error</a:t>
            </a:r>
            <a:endParaRPr b="0" i="0" sz="1800" u="none" cap="none" strike="noStrike">
              <a:solidFill>
                <a:srgbClr val="000000"/>
              </a:solidFill>
              <a:latin typeface="Arial"/>
              <a:ea typeface="Arial"/>
              <a:cs typeface="Arial"/>
              <a:sym typeface="Arial"/>
            </a:endParaRPr>
          </a:p>
          <a:p>
            <a:pPr indent="0" lvl="0" marL="0" marR="0" rtl="0" algn="l">
              <a:lnSpc>
                <a:spcPct val="120000"/>
              </a:lnSpc>
              <a:spcBef>
                <a:spcPts val="1200"/>
              </a:spcBef>
              <a:spcAft>
                <a:spcPts val="0"/>
              </a:spcAft>
              <a:buClr>
                <a:srgbClr val="000000"/>
              </a:buClr>
              <a:buSzPts val="1400"/>
              <a:buFont typeface="Poppins"/>
              <a:buNone/>
            </a:pPr>
            <a:r>
              <a:rPr b="0" i="0" lang="en-US" sz="1800" u="none" cap="none" strike="noStrike">
                <a:solidFill>
                  <a:srgbClr val="FF644E"/>
                </a:solidFill>
                <a:latin typeface="Arial"/>
                <a:ea typeface="Arial"/>
                <a:cs typeface="Arial"/>
                <a:sym typeface="Arial"/>
              </a:rPr>
              <a:t>5XX: Server Error</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alentlabs ERB course Theme">
  <a:themeElements>
    <a:clrScheme name="TalentLabs">
      <a:dk1>
        <a:srgbClr val="3E4754"/>
      </a:dk1>
      <a:lt1>
        <a:srgbClr val="F0EFEE"/>
      </a:lt1>
      <a:dk2>
        <a:srgbClr val="3C607E"/>
      </a:dk2>
      <a:lt2>
        <a:srgbClr val="E6E6E6"/>
      </a:lt2>
      <a:accent1>
        <a:srgbClr val="5080A6"/>
      </a:accent1>
      <a:accent2>
        <a:srgbClr val="FFB182"/>
      </a:accent2>
      <a:accent3>
        <a:srgbClr val="FFBBC6"/>
      </a:accent3>
      <a:accent4>
        <a:srgbClr val="FBD590"/>
      </a:accent4>
      <a:accent5>
        <a:srgbClr val="77A8C9"/>
      </a:accent5>
      <a:accent6>
        <a:srgbClr val="C4E7AA"/>
      </a:accent6>
      <a:hlink>
        <a:srgbClr val="DABAA3"/>
      </a:hlink>
      <a:folHlink>
        <a:srgbClr val="77A8C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2022-09-28T16:37:43Z</dcterms:created>
</cp:coreProperties>
</file>