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Poppins"/>
      <p:regular r:id="rId33"/>
      <p:bold r:id="rId34"/>
      <p:italic r:id="rId35"/>
      <p:boldItalic r:id="rId36"/>
    </p:embeddedFont>
    <p:embeddedFont>
      <p:font typeface="JetBrains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sZ87vU3Bf5AtgUnGwRkdbOa2y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JetBrainsMon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oppins-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oppins-italic.fntdata"/><Relationship Id="rId12" Type="http://schemas.openxmlformats.org/officeDocument/2006/relationships/slide" Target="slides/slide8.xml"/><Relationship Id="rId34" Type="http://schemas.openxmlformats.org/officeDocument/2006/relationships/font" Target="fonts/Poppins-bold.fntdata"/><Relationship Id="rId15" Type="http://schemas.openxmlformats.org/officeDocument/2006/relationships/slide" Target="slides/slide11.xml"/><Relationship Id="rId37" Type="http://schemas.openxmlformats.org/officeDocument/2006/relationships/font" Target="fonts/JetBrainsMono-regular.fntdata"/><Relationship Id="rId14" Type="http://schemas.openxmlformats.org/officeDocument/2006/relationships/slide" Target="slides/slide10.xml"/><Relationship Id="rId36" Type="http://schemas.openxmlformats.org/officeDocument/2006/relationships/font" Target="fonts/Poppins-boldItalic.fntdata"/><Relationship Id="rId17" Type="http://schemas.openxmlformats.org/officeDocument/2006/relationships/slide" Target="slides/slide13.xml"/><Relationship Id="rId39" Type="http://schemas.openxmlformats.org/officeDocument/2006/relationships/font" Target="fonts/JetBrainsMono-italic.fntdata"/><Relationship Id="rId16" Type="http://schemas.openxmlformats.org/officeDocument/2006/relationships/slide" Target="slides/slide12.xml"/><Relationship Id="rId38" Type="http://schemas.openxmlformats.org/officeDocument/2006/relationships/font" Target="fonts/JetBrainsMon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2276bdcd_1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2276bdcd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782276bdcd_1_9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0" name="Google Shape;540;g2782276bdcd_1_9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782276bdcd_1_4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g2782276bdcd_1_4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782276bdcd_1_9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8" name="Google Shape;608;g2782276bdcd_1_9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782276bdcd_1_9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5" name="Google Shape;615;g2782276bdcd_1_9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782276bdcd_1_5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g2782276bdcd_1_5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782276bdcd_1_10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4" name="Google Shape;684;g2782276bdcd_1_10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782276bdcd_1_1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g2782276bdcd_1_1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782276bdcd_1_1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0" name="Google Shape;700;g2782276bdcd_1_1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782276bdcd_1_1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8" name="Google Shape;708;g2782276bdcd_1_1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8582d57ea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6" name="Google Shape;716;g28582d57ea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82276bdcd_1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782276bdcd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8582d57ea1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7" name="Google Shape;777;g28582d57ea1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8582d57ea1_0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4" name="Google Shape;784;g28582d57ea1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87202b9b25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2" name="Google Shape;792;g287202b9b2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8582d57ea1_0_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1" name="Google Shape;801;g28582d57ea1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8582d57ea1_0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9" name="Google Shape;809;g28582d57ea1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87202b9b25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2" name="Google Shape;822;g287202b9b25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8582d57ea1_0_1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4" name="Google Shape;834;g28582d57ea1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8582d57ea1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4" name="Google Shape;844;g28582d57ea1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8582d57ea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5" name="Google Shape;905;g28582d57e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82276bdcd_1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782276bdcd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82276bdcd_1_7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782276bdcd_1_7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82276bdcd_1_8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782276bdcd_1_8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82276bdcd_1_3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2782276bdcd_1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82276bdcd_1_9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2782276bdcd_1_9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782276bdcd_1_4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2782276bdcd_1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782276bdcd_1_8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g2782276bdcd_1_8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30469beb029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30469beb029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30469beb029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30469beb029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30469beb029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30469beb029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30469beb029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30469beb029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30469beb029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30469beb029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30469beb029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30469beb029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30469beb029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30469beb029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30469beb029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30469beb029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30469beb029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30469beb029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30469beb029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30469beb029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30469beb029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30469beb029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30469beb029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30469beb029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30469beb029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30469beb029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30469beb029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30469beb029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30469beb029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30469beb029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30469beb029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30469beb029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30469beb029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30469beb029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30469beb029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30469beb029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30469beb029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30469beb029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30469beb029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30469beb029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30469beb029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30469beb029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30469beb029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30469beb029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30469beb029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30469beb029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30469beb029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30469beb029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30469beb029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30469beb029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30469beb029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30469beb029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30469beb029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30469beb029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30469beb029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30469beb029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30469beb029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30469beb029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30469beb029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30469beb029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30469beb029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30469beb029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30469beb029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30469beb029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30469beb029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30469beb029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30469beb029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30469beb029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30469beb029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782276bdcd_1_109"/>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g2782276bdcd_1_109"/>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g2782276bdcd_1_109"/>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6</a:t>
            </a:r>
            <a:endParaRPr b="1" i="0" sz="4400" u="none" cap="none" strike="noStrike">
              <a:solidFill>
                <a:srgbClr val="3E4754"/>
              </a:solidFill>
              <a:latin typeface="Arial"/>
              <a:ea typeface="Arial"/>
              <a:cs typeface="Arial"/>
              <a:sym typeface="Arial"/>
            </a:endParaRPr>
          </a:p>
        </p:txBody>
      </p:sp>
      <p:sp>
        <p:nvSpPr>
          <p:cNvPr id="102" name="Google Shape;102;g2782276bdcd_1_109"/>
          <p:cNvSpPr txBox="1"/>
          <p:nvPr/>
        </p:nvSpPr>
        <p:spPr>
          <a:xfrm>
            <a:off x="7124700" y="3774200"/>
            <a:ext cx="4219800" cy="13878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chemeClr val="lt1"/>
                </a:solidFill>
                <a:latin typeface="Arial"/>
                <a:ea typeface="Arial"/>
                <a:cs typeface="Arial"/>
                <a:sym typeface="Arial"/>
              </a:rPr>
              <a:t>AJAX, Form and Dynamic Web Application</a:t>
            </a:r>
            <a:endParaRPr b="0" i="0" sz="2800" u="none" cap="none" strike="noStrike">
              <a:solidFill>
                <a:srgbClr val="F0EFEE"/>
              </a:solidFill>
              <a:latin typeface="Arial"/>
              <a:ea typeface="Arial"/>
              <a:cs typeface="Arial"/>
              <a:sym typeface="Arial"/>
            </a:endParaRPr>
          </a:p>
        </p:txBody>
      </p:sp>
      <p:cxnSp>
        <p:nvCxnSpPr>
          <p:cNvPr id="103" name="Google Shape;103;g2782276bdcd_1_109"/>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2782276bdcd_1_98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3" name="Google Shape;543;g2782276bdcd_1_981"/>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Making Requests</a:t>
            </a:r>
            <a:endParaRPr b="0" i="0" sz="4400" u="none" cap="none" strike="noStrike">
              <a:solidFill>
                <a:srgbClr val="3E4754"/>
              </a:solidFill>
              <a:latin typeface="Arial"/>
              <a:ea typeface="Arial"/>
              <a:cs typeface="Arial"/>
              <a:sym typeface="Arial"/>
            </a:endParaRPr>
          </a:p>
        </p:txBody>
      </p:sp>
      <p:sp>
        <p:nvSpPr>
          <p:cNvPr id="544" name="Google Shape;544;g2782276bdcd_1_981"/>
          <p:cNvSpPr txBox="1"/>
          <p:nvPr/>
        </p:nvSpPr>
        <p:spPr>
          <a:xfrm>
            <a:off x="375747" y="1255947"/>
            <a:ext cx="11674800" cy="2893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120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first parameter to the request() function can either be a URL string or an object literal. Here is a list of important configuration options that you can include in the object:</a:t>
            </a:r>
            <a:endParaRPr b="0" i="0" sz="1800" u="none" cap="none" strike="noStrike">
              <a:solidFill>
                <a:schemeClr val="dk1"/>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800"/>
              <a:buFont typeface="Arial"/>
              <a:buChar char="•"/>
            </a:pPr>
            <a:r>
              <a:rPr b="1" i="0" lang="en-US" sz="1800" u="none" cap="none" strike="noStrike">
                <a:solidFill>
                  <a:schemeClr val="dk1"/>
                </a:solidFill>
                <a:latin typeface="Arial"/>
                <a:ea typeface="Arial"/>
                <a:cs typeface="Arial"/>
                <a:sym typeface="Arial"/>
              </a:rPr>
              <a:t>url</a:t>
            </a:r>
            <a:r>
              <a:rPr b="0" i="0" lang="en-US" sz="1800" u="none" cap="none" strike="noStrike">
                <a:solidFill>
                  <a:schemeClr val="dk1"/>
                </a:solidFill>
                <a:latin typeface="Arial"/>
                <a:ea typeface="Arial"/>
                <a:cs typeface="Arial"/>
                <a:sym typeface="Arial"/>
              </a:rPr>
              <a:t> — The destination URL of the request.</a:t>
            </a:r>
            <a:endParaRPr b="0" i="0" sz="18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800"/>
              <a:buFont typeface="Arial"/>
              <a:buChar char="•"/>
            </a:pPr>
            <a:r>
              <a:rPr b="1" i="0" lang="en-US" sz="1800" u="none" cap="none" strike="noStrike">
                <a:solidFill>
                  <a:schemeClr val="dk1"/>
                </a:solidFill>
                <a:latin typeface="Arial"/>
                <a:ea typeface="Arial"/>
                <a:cs typeface="Arial"/>
                <a:sym typeface="Arial"/>
              </a:rPr>
              <a:t>method</a:t>
            </a:r>
            <a:r>
              <a:rPr b="0" i="0" lang="en-US" sz="1800" u="none" cap="none" strike="noStrike">
                <a:solidFill>
                  <a:schemeClr val="dk1"/>
                </a:solidFill>
                <a:latin typeface="Arial"/>
                <a:ea typeface="Arial"/>
                <a:cs typeface="Arial"/>
                <a:sym typeface="Arial"/>
              </a:rPr>
              <a:t> — The HTTP request method like GET or POST.</a:t>
            </a:r>
            <a:endParaRPr b="0" i="0" sz="18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800"/>
              <a:buFont typeface="Arial"/>
              <a:buChar char="•"/>
            </a:pPr>
            <a:r>
              <a:rPr b="1" i="0" lang="en-US" sz="1800" u="none" cap="none" strike="noStrike">
                <a:solidFill>
                  <a:schemeClr val="dk1"/>
                </a:solidFill>
                <a:latin typeface="Arial"/>
                <a:ea typeface="Arial"/>
                <a:cs typeface="Arial"/>
                <a:sym typeface="Arial"/>
              </a:rPr>
              <a:t>headers</a:t>
            </a:r>
            <a:r>
              <a:rPr b="0" i="0" lang="en-US" sz="1800" u="none" cap="none" strike="noStrike">
                <a:solidFill>
                  <a:schemeClr val="dk1"/>
                </a:solidFill>
                <a:latin typeface="Arial"/>
                <a:ea typeface="Arial"/>
                <a:cs typeface="Arial"/>
                <a:sym typeface="Arial"/>
              </a:rPr>
              <a:t> — A list of HTTP headers as an object of key-value pairs.</a:t>
            </a:r>
            <a:endParaRPr b="0" i="0" sz="18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1200"/>
              </a:spcAft>
              <a:buClr>
                <a:srgbClr val="000000"/>
              </a:buClr>
              <a:buSzPts val="1800"/>
              <a:buFont typeface="Arial"/>
              <a:buChar char="•"/>
            </a:pPr>
            <a:r>
              <a:rPr b="1" i="0" lang="en-US" sz="1800" u="none" cap="none" strike="noStrike">
                <a:solidFill>
                  <a:schemeClr val="dk1"/>
                </a:solidFill>
                <a:latin typeface="Arial"/>
                <a:ea typeface="Arial"/>
                <a:cs typeface="Arial"/>
                <a:sym typeface="Arial"/>
              </a:rPr>
              <a:t>json</a:t>
            </a:r>
            <a:r>
              <a:rPr b="0" i="0" lang="en-US" sz="1800" u="none" cap="none" strike="noStrike">
                <a:solidFill>
                  <a:schemeClr val="dk1"/>
                </a:solidFill>
                <a:latin typeface="Arial"/>
                <a:ea typeface="Arial"/>
                <a:cs typeface="Arial"/>
                <a:sym typeface="Arial"/>
              </a:rPr>
              <a:t> — A shortcut to add Content-type: application/json header. Additionally, parses the response body as JSON.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8" name="Shape 548"/>
        <p:cNvGrpSpPr/>
        <p:nvPr/>
      </p:nvGrpSpPr>
      <p:grpSpPr>
        <a:xfrm>
          <a:off x="0" y="0"/>
          <a:ext cx="0" cy="0"/>
          <a:chOff x="0" y="0"/>
          <a:chExt cx="0" cy="0"/>
        </a:xfrm>
      </p:grpSpPr>
      <p:sp>
        <p:nvSpPr>
          <p:cNvPr id="549" name="Google Shape;549;g2782276bdcd_1_487"/>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0" name="Google Shape;550;g2782276bdcd_1_487"/>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51" name="Google Shape;551;g2782276bdcd_1_487"/>
          <p:cNvGrpSpPr/>
          <p:nvPr/>
        </p:nvGrpSpPr>
        <p:grpSpPr>
          <a:xfrm>
            <a:off x="8923271" y="3307226"/>
            <a:ext cx="2993546" cy="2620037"/>
            <a:chOff x="5259751" y="732779"/>
            <a:chExt cx="6557604" cy="5739402"/>
          </a:xfrm>
        </p:grpSpPr>
        <p:grpSp>
          <p:nvGrpSpPr>
            <p:cNvPr id="552" name="Google Shape;552;g2782276bdcd_1_487"/>
            <p:cNvGrpSpPr/>
            <p:nvPr/>
          </p:nvGrpSpPr>
          <p:grpSpPr>
            <a:xfrm rot="-819746">
              <a:off x="7170212" y="1966797"/>
              <a:ext cx="818211" cy="1067034"/>
              <a:chOff x="7135192" y="1236172"/>
              <a:chExt cx="818214" cy="1067038"/>
            </a:xfrm>
          </p:grpSpPr>
          <p:sp>
            <p:nvSpPr>
              <p:cNvPr id="553" name="Google Shape;553;g2782276bdcd_1_487"/>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54" name="Google Shape;554;g2782276bdcd_1_487"/>
              <p:cNvGrpSpPr/>
              <p:nvPr/>
            </p:nvGrpSpPr>
            <p:grpSpPr>
              <a:xfrm>
                <a:off x="7135192" y="1625685"/>
                <a:ext cx="791271" cy="677525"/>
                <a:chOff x="1934025" y="1001650"/>
                <a:chExt cx="415300" cy="355600"/>
              </a:xfrm>
            </p:grpSpPr>
            <p:sp>
              <p:nvSpPr>
                <p:cNvPr id="555" name="Google Shape;555;g2782276bdcd_1_48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6" name="Google Shape;556;g2782276bdcd_1_48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7" name="Google Shape;557;g2782276bdcd_1_48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8" name="Google Shape;558;g2782276bdcd_1_48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59" name="Google Shape;559;g2782276bdcd_1_487"/>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0" name="Google Shape;560;g2782276bdcd_1_487"/>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61" name="Google Shape;561;g2782276bdcd_1_487"/>
            <p:cNvGrpSpPr/>
            <p:nvPr/>
          </p:nvGrpSpPr>
          <p:grpSpPr>
            <a:xfrm rot="929101">
              <a:off x="10666776" y="845651"/>
              <a:ext cx="970514" cy="919313"/>
              <a:chOff x="2583100" y="2973775"/>
              <a:chExt cx="461550" cy="437200"/>
            </a:xfrm>
          </p:grpSpPr>
          <p:sp>
            <p:nvSpPr>
              <p:cNvPr id="562" name="Google Shape;562;g2782276bdcd_1_48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3" name="Google Shape;563;g2782276bdcd_1_48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64" name="Google Shape;564;g2782276bdcd_1_487"/>
            <p:cNvGrpSpPr/>
            <p:nvPr/>
          </p:nvGrpSpPr>
          <p:grpSpPr>
            <a:xfrm>
              <a:off x="5259751" y="5850496"/>
              <a:ext cx="836142" cy="621685"/>
              <a:chOff x="5247525" y="3007275"/>
              <a:chExt cx="517575" cy="384825"/>
            </a:xfrm>
          </p:grpSpPr>
          <p:sp>
            <p:nvSpPr>
              <p:cNvPr id="565" name="Google Shape;565;g2782276bdcd_1_48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6" name="Google Shape;566;g2782276bdcd_1_48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67" name="Google Shape;567;g2782276bdcd_1_487"/>
            <p:cNvGrpSpPr/>
            <p:nvPr/>
          </p:nvGrpSpPr>
          <p:grpSpPr>
            <a:xfrm rot="-995577">
              <a:off x="8647544" y="3714912"/>
              <a:ext cx="874251" cy="717776"/>
              <a:chOff x="2599525" y="3688600"/>
              <a:chExt cx="428675" cy="351950"/>
            </a:xfrm>
          </p:grpSpPr>
          <p:sp>
            <p:nvSpPr>
              <p:cNvPr id="568" name="Google Shape;568;g2782276bdcd_1_48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9" name="Google Shape;569;g2782276bdcd_1_48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0" name="Google Shape;570;g2782276bdcd_1_48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71" name="Google Shape;571;g2782276bdcd_1_487"/>
            <p:cNvGrpSpPr/>
            <p:nvPr/>
          </p:nvGrpSpPr>
          <p:grpSpPr>
            <a:xfrm>
              <a:off x="10447751" y="3460900"/>
              <a:ext cx="688381" cy="688381"/>
              <a:chOff x="5941025" y="3634400"/>
              <a:chExt cx="467650" cy="467650"/>
            </a:xfrm>
          </p:grpSpPr>
          <p:sp>
            <p:nvSpPr>
              <p:cNvPr id="572" name="Google Shape;572;g2782276bdcd_1_48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3" name="Google Shape;573;g2782276bdcd_1_48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4" name="Google Shape;574;g2782276bdcd_1_48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5" name="Google Shape;575;g2782276bdcd_1_48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6" name="Google Shape;576;g2782276bdcd_1_48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7" name="Google Shape;577;g2782276bdcd_1_48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78" name="Google Shape;578;g2782276bdcd_1_487"/>
            <p:cNvGrpSpPr/>
            <p:nvPr/>
          </p:nvGrpSpPr>
          <p:grpSpPr>
            <a:xfrm rot="-1150372">
              <a:off x="9034375" y="1570689"/>
              <a:ext cx="754925" cy="714869"/>
              <a:chOff x="5973900" y="318475"/>
              <a:chExt cx="401900" cy="380575"/>
            </a:xfrm>
          </p:grpSpPr>
          <p:sp>
            <p:nvSpPr>
              <p:cNvPr id="579" name="Google Shape;579;g2782276bdcd_1_48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0" name="Google Shape;580;g2782276bdcd_1_48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1" name="Google Shape;581;g2782276bdcd_1_48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2" name="Google Shape;582;g2782276bdcd_1_48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3" name="Google Shape;583;g2782276bdcd_1_48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4" name="Google Shape;584;g2782276bdcd_1_48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5" name="Google Shape;585;g2782276bdcd_1_48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6" name="Google Shape;586;g2782276bdcd_1_48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7" name="Google Shape;587;g2782276bdcd_1_487"/>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8" name="Google Shape;588;g2782276bdcd_1_487"/>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9" name="Google Shape;589;g2782276bdcd_1_487"/>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0" name="Google Shape;590;g2782276bdcd_1_487"/>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1" name="Google Shape;591;g2782276bdcd_1_487"/>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2" name="Google Shape;592;g2782276bdcd_1_487"/>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93" name="Google Shape;593;g2782276bdcd_1_487"/>
            <p:cNvGrpSpPr/>
            <p:nvPr/>
          </p:nvGrpSpPr>
          <p:grpSpPr>
            <a:xfrm rot="-2485038">
              <a:off x="7686107" y="5449622"/>
              <a:ext cx="833851" cy="799886"/>
              <a:chOff x="5233525" y="4954450"/>
              <a:chExt cx="538275" cy="516350"/>
            </a:xfrm>
          </p:grpSpPr>
          <p:sp>
            <p:nvSpPr>
              <p:cNvPr id="594" name="Google Shape;594;g2782276bdcd_1_48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5" name="Google Shape;595;g2782276bdcd_1_48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6" name="Google Shape;596;g2782276bdcd_1_48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7" name="Google Shape;597;g2782276bdcd_1_48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8" name="Google Shape;598;g2782276bdcd_1_48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9" name="Google Shape;599;g2782276bdcd_1_48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0" name="Google Shape;600;g2782276bdcd_1_487"/>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1" name="Google Shape;601;g2782276bdcd_1_487"/>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2" name="Google Shape;602;g2782276bdcd_1_487"/>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3" name="Google Shape;603;g2782276bdcd_1_487"/>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4" name="Google Shape;604;g2782276bdcd_1_487"/>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605" name="Google Shape;605;g2782276bdcd_1_487"/>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Shorthand 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2782276bdcd_1_98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1" name="Google Shape;611;g2782276bdcd_1_988"/>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Shorthand Methods</a:t>
            </a:r>
            <a:endParaRPr b="0" i="0" sz="4400" u="none" cap="none" strike="noStrike">
              <a:solidFill>
                <a:srgbClr val="3E4754"/>
              </a:solidFill>
              <a:latin typeface="Arial"/>
              <a:ea typeface="Arial"/>
              <a:cs typeface="Arial"/>
              <a:sym typeface="Arial"/>
            </a:endParaRPr>
          </a:p>
        </p:txBody>
      </p:sp>
      <p:sp>
        <p:nvSpPr>
          <p:cNvPr id="612" name="Google Shape;612;g2782276bdcd_1_988"/>
          <p:cNvSpPr txBox="1"/>
          <p:nvPr/>
        </p:nvSpPr>
        <p:spPr>
          <a:xfrm>
            <a:off x="375747" y="1136947"/>
            <a:ext cx="11674800" cy="4371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12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For convenience, Request also provides shorthand methods for sending different types of HTTP requests. The methods are as follows</a:t>
            </a:r>
            <a:endParaRPr b="0" i="0" sz="1600" u="none" cap="none" strike="noStrike">
              <a:solidFill>
                <a:schemeClr val="dk1"/>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request.get() — Defaults to method: “GET”</a:t>
            </a:r>
            <a:endParaRPr b="0" i="0" sz="1600" u="none" cap="none" strike="noStrike">
              <a:solidFill>
                <a:schemeClr val="dk1"/>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request.post() — Defaults to method: "POST"</a:t>
            </a:r>
            <a:endParaRPr b="0" i="0" sz="16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request.put() — Defaults to method: "PUT"</a:t>
            </a:r>
            <a:endParaRPr b="0" i="0" sz="16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request.patch() — Defaults to method: "PATCH"</a:t>
            </a:r>
            <a:endParaRPr b="0" i="0" sz="16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request.del() / request.delete() — Defaults to method: "DELETE"</a:t>
            </a:r>
            <a:endParaRPr b="0" i="0" sz="16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request.head() — Defaults to method: "HEAD"</a:t>
            </a:r>
            <a:endParaRPr b="0" i="0" sz="16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120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request.options() — Defaults to method: "OPTIONS"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2782276bdcd_1_99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8" name="Google Shape;618;g2782276bdcd_1_995"/>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Shorthand Methods</a:t>
            </a:r>
            <a:endParaRPr b="0" i="0" sz="4400" u="none" cap="none" strike="noStrike">
              <a:solidFill>
                <a:srgbClr val="3E4754"/>
              </a:solidFill>
              <a:latin typeface="Arial"/>
              <a:ea typeface="Arial"/>
              <a:cs typeface="Arial"/>
              <a:sym typeface="Arial"/>
            </a:endParaRPr>
          </a:p>
        </p:txBody>
      </p:sp>
      <p:sp>
        <p:nvSpPr>
          <p:cNvPr id="619" name="Google Shape;619;g2782276bdcd_1_995"/>
          <p:cNvSpPr txBox="1"/>
          <p:nvPr/>
        </p:nvSpPr>
        <p:spPr>
          <a:xfrm>
            <a:off x="375747" y="1300597"/>
            <a:ext cx="11674800" cy="277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1200"/>
              </a:spcBef>
              <a:spcAft>
                <a:spcPts val="1200"/>
              </a:spcAft>
              <a:buClr>
                <a:srgbClr val="000000"/>
              </a:buClr>
              <a:buSzPts val="1800"/>
              <a:buFont typeface="Arial"/>
              <a:buNone/>
            </a:pPr>
            <a:r>
              <a:rPr b="0" i="0" lang="en-US" sz="1800" u="none" cap="none" strike="noStrike">
                <a:solidFill>
                  <a:schemeClr val="dk1"/>
                </a:solidFill>
                <a:latin typeface="Arial"/>
                <a:ea typeface="Arial"/>
                <a:cs typeface="Arial"/>
                <a:sym typeface="Arial"/>
              </a:rPr>
              <a:t>Using the request.get() shorthand method, we can rewrite the above example as follows:</a:t>
            </a:r>
            <a:endParaRPr b="0" i="0" sz="1800" u="none" cap="none" strike="noStrike">
              <a:solidFill>
                <a:srgbClr val="000000"/>
              </a:solidFill>
              <a:latin typeface="Arial"/>
              <a:ea typeface="Arial"/>
              <a:cs typeface="Arial"/>
              <a:sym typeface="Arial"/>
            </a:endParaRPr>
          </a:p>
        </p:txBody>
      </p:sp>
      <p:pic>
        <p:nvPicPr>
          <p:cNvPr id="620" name="Google Shape;620;g2782276bdcd_1_995"/>
          <p:cNvPicPr preferRelativeResize="0"/>
          <p:nvPr/>
        </p:nvPicPr>
        <p:blipFill rotWithShape="1">
          <a:blip r:embed="rId3">
            <a:alphaModFix/>
          </a:blip>
          <a:srcRect b="0" l="0" r="0" t="0"/>
          <a:stretch/>
        </p:blipFill>
        <p:spPr>
          <a:xfrm>
            <a:off x="1832195" y="2268828"/>
            <a:ext cx="8394377" cy="23203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4" name="Shape 624"/>
        <p:cNvGrpSpPr/>
        <p:nvPr/>
      </p:nvGrpSpPr>
      <p:grpSpPr>
        <a:xfrm>
          <a:off x="0" y="0"/>
          <a:ext cx="0" cy="0"/>
          <a:chOff x="0" y="0"/>
          <a:chExt cx="0" cy="0"/>
        </a:xfrm>
      </p:grpSpPr>
      <p:sp>
        <p:nvSpPr>
          <p:cNvPr id="625" name="Google Shape;625;g2782276bdcd_1_549"/>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6" name="Google Shape;626;g2782276bdcd_1_549"/>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627" name="Google Shape;627;g2782276bdcd_1_549"/>
          <p:cNvGrpSpPr/>
          <p:nvPr/>
        </p:nvGrpSpPr>
        <p:grpSpPr>
          <a:xfrm>
            <a:off x="8923271" y="3307226"/>
            <a:ext cx="2993546" cy="2620037"/>
            <a:chOff x="5259751" y="732779"/>
            <a:chExt cx="6557604" cy="5739402"/>
          </a:xfrm>
        </p:grpSpPr>
        <p:grpSp>
          <p:nvGrpSpPr>
            <p:cNvPr id="628" name="Google Shape;628;g2782276bdcd_1_549"/>
            <p:cNvGrpSpPr/>
            <p:nvPr/>
          </p:nvGrpSpPr>
          <p:grpSpPr>
            <a:xfrm rot="-819746">
              <a:off x="7170212" y="1966797"/>
              <a:ext cx="818211" cy="1067034"/>
              <a:chOff x="7135192" y="1236172"/>
              <a:chExt cx="818214" cy="1067038"/>
            </a:xfrm>
          </p:grpSpPr>
          <p:sp>
            <p:nvSpPr>
              <p:cNvPr id="629" name="Google Shape;629;g2782276bdcd_1_549"/>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630" name="Google Shape;630;g2782276bdcd_1_549"/>
              <p:cNvGrpSpPr/>
              <p:nvPr/>
            </p:nvGrpSpPr>
            <p:grpSpPr>
              <a:xfrm>
                <a:off x="7135192" y="1625685"/>
                <a:ext cx="791271" cy="677525"/>
                <a:chOff x="1934025" y="1001650"/>
                <a:chExt cx="415300" cy="355600"/>
              </a:xfrm>
            </p:grpSpPr>
            <p:sp>
              <p:nvSpPr>
                <p:cNvPr id="631" name="Google Shape;631;g2782276bdcd_1_549"/>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2" name="Google Shape;632;g2782276bdcd_1_549"/>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3" name="Google Shape;633;g2782276bdcd_1_549"/>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4" name="Google Shape;634;g2782276bdcd_1_549"/>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635" name="Google Shape;635;g2782276bdcd_1_549"/>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6" name="Google Shape;636;g2782276bdcd_1_549"/>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637" name="Google Shape;637;g2782276bdcd_1_549"/>
            <p:cNvGrpSpPr/>
            <p:nvPr/>
          </p:nvGrpSpPr>
          <p:grpSpPr>
            <a:xfrm rot="929101">
              <a:off x="10666776" y="845651"/>
              <a:ext cx="970514" cy="919313"/>
              <a:chOff x="2583100" y="2973775"/>
              <a:chExt cx="461550" cy="437200"/>
            </a:xfrm>
          </p:grpSpPr>
          <p:sp>
            <p:nvSpPr>
              <p:cNvPr id="638" name="Google Shape;638;g2782276bdcd_1_549"/>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9" name="Google Shape;639;g2782276bdcd_1_549"/>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40" name="Google Shape;640;g2782276bdcd_1_549"/>
            <p:cNvGrpSpPr/>
            <p:nvPr/>
          </p:nvGrpSpPr>
          <p:grpSpPr>
            <a:xfrm>
              <a:off x="5259751" y="5850496"/>
              <a:ext cx="836142" cy="621685"/>
              <a:chOff x="5247525" y="3007275"/>
              <a:chExt cx="517575" cy="384825"/>
            </a:xfrm>
          </p:grpSpPr>
          <p:sp>
            <p:nvSpPr>
              <p:cNvPr id="641" name="Google Shape;641;g2782276bdcd_1_549"/>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2" name="Google Shape;642;g2782276bdcd_1_549"/>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43" name="Google Shape;643;g2782276bdcd_1_549"/>
            <p:cNvGrpSpPr/>
            <p:nvPr/>
          </p:nvGrpSpPr>
          <p:grpSpPr>
            <a:xfrm rot="-995577">
              <a:off x="8647544" y="3714912"/>
              <a:ext cx="874251" cy="717776"/>
              <a:chOff x="2599525" y="3688600"/>
              <a:chExt cx="428675" cy="351950"/>
            </a:xfrm>
          </p:grpSpPr>
          <p:sp>
            <p:nvSpPr>
              <p:cNvPr id="644" name="Google Shape;644;g2782276bdcd_1_549"/>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5" name="Google Shape;645;g2782276bdcd_1_549"/>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6" name="Google Shape;646;g2782276bdcd_1_549"/>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47" name="Google Shape;647;g2782276bdcd_1_549"/>
            <p:cNvGrpSpPr/>
            <p:nvPr/>
          </p:nvGrpSpPr>
          <p:grpSpPr>
            <a:xfrm>
              <a:off x="10447751" y="3460900"/>
              <a:ext cx="688381" cy="688381"/>
              <a:chOff x="5941025" y="3634400"/>
              <a:chExt cx="467650" cy="467650"/>
            </a:xfrm>
          </p:grpSpPr>
          <p:sp>
            <p:nvSpPr>
              <p:cNvPr id="648" name="Google Shape;648;g2782276bdcd_1_549"/>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9" name="Google Shape;649;g2782276bdcd_1_549"/>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0" name="Google Shape;650;g2782276bdcd_1_549"/>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1" name="Google Shape;651;g2782276bdcd_1_549"/>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2" name="Google Shape;652;g2782276bdcd_1_549"/>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3" name="Google Shape;653;g2782276bdcd_1_549"/>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54" name="Google Shape;654;g2782276bdcd_1_549"/>
            <p:cNvGrpSpPr/>
            <p:nvPr/>
          </p:nvGrpSpPr>
          <p:grpSpPr>
            <a:xfrm rot="-1150372">
              <a:off x="9034375" y="1570689"/>
              <a:ext cx="754925" cy="714869"/>
              <a:chOff x="5973900" y="318475"/>
              <a:chExt cx="401900" cy="380575"/>
            </a:xfrm>
          </p:grpSpPr>
          <p:sp>
            <p:nvSpPr>
              <p:cNvPr id="655" name="Google Shape;655;g2782276bdcd_1_549"/>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6" name="Google Shape;656;g2782276bdcd_1_549"/>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7" name="Google Shape;657;g2782276bdcd_1_549"/>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8" name="Google Shape;658;g2782276bdcd_1_549"/>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9" name="Google Shape;659;g2782276bdcd_1_549"/>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0" name="Google Shape;660;g2782276bdcd_1_549"/>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1" name="Google Shape;661;g2782276bdcd_1_549"/>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2" name="Google Shape;662;g2782276bdcd_1_549"/>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3" name="Google Shape;663;g2782276bdcd_1_549"/>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4" name="Google Shape;664;g2782276bdcd_1_549"/>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5" name="Google Shape;665;g2782276bdcd_1_549"/>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6" name="Google Shape;666;g2782276bdcd_1_549"/>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7" name="Google Shape;667;g2782276bdcd_1_549"/>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8" name="Google Shape;668;g2782276bdcd_1_549"/>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69" name="Google Shape;669;g2782276bdcd_1_549"/>
            <p:cNvGrpSpPr/>
            <p:nvPr/>
          </p:nvGrpSpPr>
          <p:grpSpPr>
            <a:xfrm rot="-2485038">
              <a:off x="7686107" y="5449622"/>
              <a:ext cx="833851" cy="799886"/>
              <a:chOff x="5233525" y="4954450"/>
              <a:chExt cx="538275" cy="516350"/>
            </a:xfrm>
          </p:grpSpPr>
          <p:sp>
            <p:nvSpPr>
              <p:cNvPr id="670" name="Google Shape;670;g2782276bdcd_1_549"/>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1" name="Google Shape;671;g2782276bdcd_1_549"/>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2" name="Google Shape;672;g2782276bdcd_1_549"/>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3" name="Google Shape;673;g2782276bdcd_1_549"/>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4" name="Google Shape;674;g2782276bdcd_1_549"/>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5" name="Google Shape;675;g2782276bdcd_1_549"/>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6" name="Google Shape;676;g2782276bdcd_1_549"/>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7" name="Google Shape;677;g2782276bdcd_1_549"/>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8" name="Google Shape;678;g2782276bdcd_1_549"/>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9" name="Google Shape;679;g2782276bdcd_1_549"/>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0" name="Google Shape;680;g2782276bdcd_1_549"/>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681" name="Google Shape;681;g2782276bdcd_1_549"/>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GET, POST, PUT, DELETE Requests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g2782276bdcd_1_100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7" name="Google Shape;687;g2782276bdcd_1_1002"/>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GET Request</a:t>
            </a:r>
            <a:endParaRPr b="0" i="0" sz="4400" u="none" cap="none" strike="noStrike">
              <a:solidFill>
                <a:srgbClr val="3E4754"/>
              </a:solidFill>
              <a:latin typeface="Arial"/>
              <a:ea typeface="Arial"/>
              <a:cs typeface="Arial"/>
              <a:sym typeface="Arial"/>
            </a:endParaRPr>
          </a:p>
        </p:txBody>
      </p:sp>
      <p:sp>
        <p:nvSpPr>
          <p:cNvPr id="688" name="Google Shape;688;g2782276bdcd_1_1002"/>
          <p:cNvSpPr txBox="1"/>
          <p:nvPr/>
        </p:nvSpPr>
        <p:spPr>
          <a:xfrm>
            <a:off x="375747" y="1122072"/>
            <a:ext cx="116748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1200"/>
              </a:spcBef>
              <a:spcAft>
                <a:spcPts val="1200"/>
              </a:spcAft>
              <a:buClr>
                <a:srgbClr val="000000"/>
              </a:buClr>
              <a:buSzPts val="1600"/>
              <a:buFont typeface="Arial"/>
              <a:buNone/>
            </a:pPr>
            <a:r>
              <a:rPr b="0" i="0" lang="en-US" sz="1600" u="none" cap="none" strike="noStrike">
                <a:solidFill>
                  <a:schemeClr val="dk1"/>
                </a:solidFill>
                <a:latin typeface="Arial"/>
                <a:ea typeface="Arial"/>
                <a:cs typeface="Arial"/>
                <a:sym typeface="Arial"/>
              </a:rPr>
              <a:t>Let us improve the above GET request to set the Content-Type to application/json and get users as a JSON object:</a:t>
            </a:r>
            <a:endParaRPr b="0" i="0" sz="1600" u="none" cap="none" strike="noStrike">
              <a:solidFill>
                <a:schemeClr val="dk1"/>
              </a:solidFill>
              <a:latin typeface="Arial"/>
              <a:ea typeface="Arial"/>
              <a:cs typeface="Arial"/>
              <a:sym typeface="Arial"/>
            </a:endParaRPr>
          </a:p>
        </p:txBody>
      </p:sp>
      <p:pic>
        <p:nvPicPr>
          <p:cNvPr id="689" name="Google Shape;689;g2782276bdcd_1_1002"/>
          <p:cNvPicPr preferRelativeResize="0"/>
          <p:nvPr/>
        </p:nvPicPr>
        <p:blipFill rotWithShape="1">
          <a:blip r:embed="rId3">
            <a:alphaModFix/>
          </a:blip>
          <a:srcRect b="0" l="0" r="0" t="0"/>
          <a:stretch/>
        </p:blipFill>
        <p:spPr>
          <a:xfrm>
            <a:off x="1841678" y="1650022"/>
            <a:ext cx="7667223" cy="36953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2782276bdcd_1_112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5" name="Google Shape;695;g2782276bdcd_1_1128"/>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POST Request</a:t>
            </a:r>
            <a:endParaRPr b="0" i="0" sz="4400" u="none" cap="none" strike="noStrike">
              <a:solidFill>
                <a:srgbClr val="3E4754"/>
              </a:solidFill>
              <a:latin typeface="Arial"/>
              <a:ea typeface="Arial"/>
              <a:cs typeface="Arial"/>
              <a:sym typeface="Arial"/>
            </a:endParaRPr>
          </a:p>
        </p:txBody>
      </p:sp>
      <p:sp>
        <p:nvSpPr>
          <p:cNvPr id="696" name="Google Shape;696;g2782276bdcd_1_1128"/>
          <p:cNvSpPr txBox="1"/>
          <p:nvPr/>
        </p:nvSpPr>
        <p:spPr>
          <a:xfrm>
            <a:off x="375747" y="1136947"/>
            <a:ext cx="116748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1200"/>
              </a:spcBef>
              <a:spcAft>
                <a:spcPts val="1200"/>
              </a:spcAft>
              <a:buClr>
                <a:srgbClr val="000000"/>
              </a:buClr>
              <a:buSzPts val="1600"/>
              <a:buFont typeface="Arial"/>
              <a:buNone/>
            </a:pPr>
            <a:r>
              <a:rPr b="0" i="0" lang="en-US" sz="1600" u="none" cap="none" strike="noStrike">
                <a:solidFill>
                  <a:schemeClr val="dk1"/>
                </a:solidFill>
                <a:latin typeface="Arial"/>
                <a:ea typeface="Arial"/>
                <a:cs typeface="Arial"/>
                <a:sym typeface="Arial"/>
              </a:rPr>
              <a:t>Let us use the request.post() method to make an HTTP POST request with JSON data:</a:t>
            </a:r>
            <a:endParaRPr b="0" i="0" sz="1600" u="none" cap="none" strike="noStrike">
              <a:solidFill>
                <a:schemeClr val="dk1"/>
              </a:solidFill>
              <a:latin typeface="Arial"/>
              <a:ea typeface="Arial"/>
              <a:cs typeface="Arial"/>
              <a:sym typeface="Arial"/>
            </a:endParaRPr>
          </a:p>
        </p:txBody>
      </p:sp>
      <p:pic>
        <p:nvPicPr>
          <p:cNvPr id="697" name="Google Shape;697;g2782276bdcd_1_1128"/>
          <p:cNvPicPr preferRelativeResize="0"/>
          <p:nvPr/>
        </p:nvPicPr>
        <p:blipFill rotWithShape="1">
          <a:blip r:embed="rId3">
            <a:alphaModFix/>
          </a:blip>
          <a:srcRect b="0" l="0" r="0" t="0"/>
          <a:stretch/>
        </p:blipFill>
        <p:spPr>
          <a:xfrm>
            <a:off x="2768958" y="1551355"/>
            <a:ext cx="6199030" cy="41798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g2782276bdcd_1_113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3" name="Google Shape;703;g2782276bdcd_1_1135"/>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000"/>
              <a:buFont typeface="Arial"/>
              <a:buNone/>
            </a:pPr>
            <a:r>
              <a:rPr b="0" i="0" lang="en-US" sz="3000" u="none" cap="none" strike="noStrike">
                <a:solidFill>
                  <a:srgbClr val="3E4754"/>
                </a:solidFill>
                <a:latin typeface="Arial"/>
                <a:ea typeface="Arial"/>
                <a:cs typeface="Arial"/>
                <a:sym typeface="Arial"/>
              </a:rPr>
              <a:t>POST Request with </a:t>
            </a:r>
            <a:r>
              <a:rPr b="1" i="0" lang="en-US" sz="3000" u="none" cap="none" strike="noStrike">
                <a:solidFill>
                  <a:srgbClr val="000000"/>
                </a:solidFill>
                <a:latin typeface="Arial"/>
                <a:ea typeface="Arial"/>
                <a:cs typeface="Arial"/>
                <a:sym typeface="Arial"/>
              </a:rPr>
              <a:t>application/x-www-form-urlencoded</a:t>
            </a:r>
            <a:endParaRPr b="1" i="0" sz="3000" u="none" cap="none" strike="noStrike">
              <a:solidFill>
                <a:srgbClr val="3E4754"/>
              </a:solidFill>
              <a:latin typeface="Arial"/>
              <a:ea typeface="Arial"/>
              <a:cs typeface="Arial"/>
              <a:sym typeface="Arial"/>
            </a:endParaRPr>
          </a:p>
        </p:txBody>
      </p:sp>
      <p:sp>
        <p:nvSpPr>
          <p:cNvPr id="704" name="Google Shape;704;g2782276bdcd_1_1135"/>
          <p:cNvSpPr txBox="1"/>
          <p:nvPr/>
        </p:nvSpPr>
        <p:spPr>
          <a:xfrm>
            <a:off x="345572" y="1031122"/>
            <a:ext cx="10665900" cy="1293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12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Request module supports the form requests out-of-the-box. Just use the form property in the options object to set the form data as key-value pairs.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2400"/>
              </a:spcBef>
              <a:spcAft>
                <a:spcPts val="120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Request module will automatically URL-encode the data and set the Content-Type header to application/x-www-form-urlencoded.</a:t>
            </a:r>
            <a:endParaRPr b="0" i="0" sz="1600" u="none" cap="none" strike="noStrike">
              <a:solidFill>
                <a:schemeClr val="dk1"/>
              </a:solidFill>
              <a:latin typeface="Arial"/>
              <a:ea typeface="Arial"/>
              <a:cs typeface="Arial"/>
              <a:sym typeface="Arial"/>
            </a:endParaRPr>
          </a:p>
        </p:txBody>
      </p:sp>
      <p:pic>
        <p:nvPicPr>
          <p:cNvPr id="705" name="Google Shape;705;g2782276bdcd_1_1135"/>
          <p:cNvPicPr preferRelativeResize="0"/>
          <p:nvPr/>
        </p:nvPicPr>
        <p:blipFill rotWithShape="1">
          <a:blip r:embed="rId3">
            <a:alphaModFix/>
          </a:blip>
          <a:srcRect b="0" l="0" r="0" t="0"/>
          <a:stretch/>
        </p:blipFill>
        <p:spPr>
          <a:xfrm>
            <a:off x="3112158" y="2455223"/>
            <a:ext cx="5400543" cy="35833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g2782276bdcd_1_114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1" name="Google Shape;711;g2782276bdcd_1_1142"/>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PUT and DELETE Requests</a:t>
            </a:r>
            <a:endParaRPr b="0" i="0" sz="4400" u="none" cap="none" strike="noStrike">
              <a:solidFill>
                <a:srgbClr val="3E4754"/>
              </a:solidFill>
              <a:latin typeface="Arial"/>
              <a:ea typeface="Arial"/>
              <a:cs typeface="Arial"/>
              <a:sym typeface="Arial"/>
            </a:endParaRPr>
          </a:p>
        </p:txBody>
      </p:sp>
      <p:sp>
        <p:nvSpPr>
          <p:cNvPr id="712" name="Google Shape;712;g2782276bdcd_1_1142"/>
          <p:cNvSpPr txBox="1"/>
          <p:nvPr/>
        </p:nvSpPr>
        <p:spPr>
          <a:xfrm>
            <a:off x="345623" y="1082918"/>
            <a:ext cx="10077600" cy="54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1200"/>
              </a:spcBef>
              <a:spcAft>
                <a:spcPts val="120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PUT and DELETE requests are very much similar to a POST request. For PUT request, simply use request.put() method instead of using request.post() method.</a:t>
            </a:r>
            <a:endParaRPr b="0" i="0" sz="1600" u="none" cap="none" strike="noStrike">
              <a:solidFill>
                <a:srgbClr val="000000"/>
              </a:solidFill>
              <a:latin typeface="Arial"/>
              <a:ea typeface="Arial"/>
              <a:cs typeface="Arial"/>
              <a:sym typeface="Arial"/>
            </a:endParaRPr>
          </a:p>
        </p:txBody>
      </p:sp>
      <p:pic>
        <p:nvPicPr>
          <p:cNvPr id="713" name="Google Shape;713;g2782276bdcd_1_1142"/>
          <p:cNvPicPr preferRelativeResize="0"/>
          <p:nvPr/>
        </p:nvPicPr>
        <p:blipFill rotWithShape="1">
          <a:blip r:embed="rId3">
            <a:alphaModFix/>
          </a:blip>
          <a:srcRect b="0" l="0" r="0" t="0"/>
          <a:stretch/>
        </p:blipFill>
        <p:spPr>
          <a:xfrm>
            <a:off x="1722344" y="2140038"/>
            <a:ext cx="8670037" cy="29642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7" name="Shape 717"/>
        <p:cNvGrpSpPr/>
        <p:nvPr/>
      </p:nvGrpSpPr>
      <p:grpSpPr>
        <a:xfrm>
          <a:off x="0" y="0"/>
          <a:ext cx="0" cy="0"/>
          <a:chOff x="0" y="0"/>
          <a:chExt cx="0" cy="0"/>
        </a:xfrm>
      </p:grpSpPr>
      <p:sp>
        <p:nvSpPr>
          <p:cNvPr id="718" name="Google Shape;718;g28582d57ea1_0_10"/>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9" name="Google Shape;719;g28582d57ea1_0_10"/>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720" name="Google Shape;720;g28582d57ea1_0_10"/>
          <p:cNvGrpSpPr/>
          <p:nvPr/>
        </p:nvGrpSpPr>
        <p:grpSpPr>
          <a:xfrm>
            <a:off x="8923271" y="3307226"/>
            <a:ext cx="2993546" cy="2620037"/>
            <a:chOff x="5259751" y="732779"/>
            <a:chExt cx="6557604" cy="5739402"/>
          </a:xfrm>
        </p:grpSpPr>
        <p:grpSp>
          <p:nvGrpSpPr>
            <p:cNvPr id="721" name="Google Shape;721;g28582d57ea1_0_10"/>
            <p:cNvGrpSpPr/>
            <p:nvPr/>
          </p:nvGrpSpPr>
          <p:grpSpPr>
            <a:xfrm rot="-819746">
              <a:off x="7170212" y="1966797"/>
              <a:ext cx="818211" cy="1067034"/>
              <a:chOff x="7135192" y="1236172"/>
              <a:chExt cx="818214" cy="1067038"/>
            </a:xfrm>
          </p:grpSpPr>
          <p:sp>
            <p:nvSpPr>
              <p:cNvPr id="722" name="Google Shape;722;g28582d57ea1_0_10"/>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723" name="Google Shape;723;g28582d57ea1_0_10"/>
              <p:cNvGrpSpPr/>
              <p:nvPr/>
            </p:nvGrpSpPr>
            <p:grpSpPr>
              <a:xfrm>
                <a:off x="7135192" y="1625685"/>
                <a:ext cx="791271" cy="677525"/>
                <a:chOff x="1934025" y="1001650"/>
                <a:chExt cx="415300" cy="355600"/>
              </a:xfrm>
            </p:grpSpPr>
            <p:sp>
              <p:nvSpPr>
                <p:cNvPr id="724" name="Google Shape;724;g28582d57ea1_0_1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5" name="Google Shape;725;g28582d57ea1_0_1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6" name="Google Shape;726;g28582d57ea1_0_1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7" name="Google Shape;727;g28582d57ea1_0_1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728" name="Google Shape;728;g28582d57ea1_0_10"/>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9" name="Google Shape;729;g28582d57ea1_0_10"/>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730" name="Google Shape;730;g28582d57ea1_0_10"/>
            <p:cNvGrpSpPr/>
            <p:nvPr/>
          </p:nvGrpSpPr>
          <p:grpSpPr>
            <a:xfrm rot="929101">
              <a:off x="10666776" y="845651"/>
              <a:ext cx="970514" cy="919313"/>
              <a:chOff x="2583100" y="2973775"/>
              <a:chExt cx="461550" cy="437200"/>
            </a:xfrm>
          </p:grpSpPr>
          <p:sp>
            <p:nvSpPr>
              <p:cNvPr id="731" name="Google Shape;731;g28582d57ea1_0_1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2" name="Google Shape;732;g28582d57ea1_0_1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33" name="Google Shape;733;g28582d57ea1_0_10"/>
            <p:cNvGrpSpPr/>
            <p:nvPr/>
          </p:nvGrpSpPr>
          <p:grpSpPr>
            <a:xfrm>
              <a:off x="5259751" y="5850496"/>
              <a:ext cx="836142" cy="621685"/>
              <a:chOff x="5247525" y="3007275"/>
              <a:chExt cx="517575" cy="384825"/>
            </a:xfrm>
          </p:grpSpPr>
          <p:sp>
            <p:nvSpPr>
              <p:cNvPr id="734" name="Google Shape;734;g28582d57ea1_0_1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5" name="Google Shape;735;g28582d57ea1_0_1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36" name="Google Shape;736;g28582d57ea1_0_10"/>
            <p:cNvGrpSpPr/>
            <p:nvPr/>
          </p:nvGrpSpPr>
          <p:grpSpPr>
            <a:xfrm rot="-995577">
              <a:off x="8647544" y="3714912"/>
              <a:ext cx="874251" cy="717776"/>
              <a:chOff x="2599525" y="3688600"/>
              <a:chExt cx="428675" cy="351950"/>
            </a:xfrm>
          </p:grpSpPr>
          <p:sp>
            <p:nvSpPr>
              <p:cNvPr id="737" name="Google Shape;737;g28582d57ea1_0_1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8" name="Google Shape;738;g28582d57ea1_0_1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9" name="Google Shape;739;g28582d57ea1_0_1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40" name="Google Shape;740;g28582d57ea1_0_10"/>
            <p:cNvGrpSpPr/>
            <p:nvPr/>
          </p:nvGrpSpPr>
          <p:grpSpPr>
            <a:xfrm>
              <a:off x="10447751" y="3460900"/>
              <a:ext cx="688381" cy="688381"/>
              <a:chOff x="5941025" y="3634400"/>
              <a:chExt cx="467650" cy="467650"/>
            </a:xfrm>
          </p:grpSpPr>
          <p:sp>
            <p:nvSpPr>
              <p:cNvPr id="741" name="Google Shape;741;g28582d57ea1_0_1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2" name="Google Shape;742;g28582d57ea1_0_1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3" name="Google Shape;743;g28582d57ea1_0_1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4" name="Google Shape;744;g28582d57ea1_0_1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5" name="Google Shape;745;g28582d57ea1_0_1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6" name="Google Shape;746;g28582d57ea1_0_1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47" name="Google Shape;747;g28582d57ea1_0_10"/>
            <p:cNvGrpSpPr/>
            <p:nvPr/>
          </p:nvGrpSpPr>
          <p:grpSpPr>
            <a:xfrm rot="-1150372">
              <a:off x="9034375" y="1570689"/>
              <a:ext cx="754925" cy="714869"/>
              <a:chOff x="5973900" y="318475"/>
              <a:chExt cx="401900" cy="380575"/>
            </a:xfrm>
          </p:grpSpPr>
          <p:sp>
            <p:nvSpPr>
              <p:cNvPr id="748" name="Google Shape;748;g28582d57ea1_0_1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9" name="Google Shape;749;g28582d57ea1_0_1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0" name="Google Shape;750;g28582d57ea1_0_1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1" name="Google Shape;751;g28582d57ea1_0_1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2" name="Google Shape;752;g28582d57ea1_0_1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3" name="Google Shape;753;g28582d57ea1_0_1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4" name="Google Shape;754;g28582d57ea1_0_1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5" name="Google Shape;755;g28582d57ea1_0_1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6" name="Google Shape;756;g28582d57ea1_0_10"/>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7" name="Google Shape;757;g28582d57ea1_0_10"/>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8" name="Google Shape;758;g28582d57ea1_0_10"/>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9" name="Google Shape;759;g28582d57ea1_0_10"/>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0" name="Google Shape;760;g28582d57ea1_0_10"/>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1" name="Google Shape;761;g28582d57ea1_0_10"/>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62" name="Google Shape;762;g28582d57ea1_0_10"/>
            <p:cNvGrpSpPr/>
            <p:nvPr/>
          </p:nvGrpSpPr>
          <p:grpSpPr>
            <a:xfrm rot="-2485038">
              <a:off x="7686107" y="5449622"/>
              <a:ext cx="833851" cy="799886"/>
              <a:chOff x="5233525" y="4954450"/>
              <a:chExt cx="538275" cy="516350"/>
            </a:xfrm>
          </p:grpSpPr>
          <p:sp>
            <p:nvSpPr>
              <p:cNvPr id="763" name="Google Shape;763;g28582d57ea1_0_1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4" name="Google Shape;764;g28582d57ea1_0_1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5" name="Google Shape;765;g28582d57ea1_0_1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6" name="Google Shape;766;g28582d57ea1_0_1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7" name="Google Shape;767;g28582d57ea1_0_1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8" name="Google Shape;768;g28582d57ea1_0_1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9" name="Google Shape;769;g28582d57ea1_0_10"/>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0" name="Google Shape;770;g28582d57ea1_0_10"/>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1" name="Google Shape;771;g28582d57ea1_0_10"/>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2" name="Google Shape;772;g28582d57ea1_0_10"/>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3" name="Google Shape;773;g28582d57ea1_0_10"/>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774" name="Google Shape;774;g28582d57ea1_0_10"/>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Form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2782276bdcd_1_119"/>
          <p:cNvPicPr preferRelativeResize="0"/>
          <p:nvPr/>
        </p:nvPicPr>
        <p:blipFill rotWithShape="1">
          <a:blip r:embed="rId3">
            <a:alphaModFix/>
          </a:blip>
          <a:srcRect b="0" l="0" r="0" t="0"/>
          <a:stretch/>
        </p:blipFill>
        <p:spPr>
          <a:xfrm>
            <a:off x="587205" y="756904"/>
            <a:ext cx="5508796" cy="5508796"/>
          </a:xfrm>
          <a:prstGeom prst="rect">
            <a:avLst/>
          </a:prstGeom>
          <a:noFill/>
          <a:ln>
            <a:noFill/>
          </a:ln>
        </p:spPr>
      </p:pic>
      <p:sp>
        <p:nvSpPr>
          <p:cNvPr id="109" name="Google Shape;109;g2782276bdcd_1_119"/>
          <p:cNvSpPr txBox="1"/>
          <p:nvPr>
            <p:ph type="title"/>
          </p:nvPr>
        </p:nvSpPr>
        <p:spPr>
          <a:xfrm>
            <a:off x="7280476" y="1141103"/>
            <a:ext cx="407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solidFill>
                  <a:schemeClr val="lt1"/>
                </a:solidFill>
              </a:rPr>
              <a:t>Agenda</a:t>
            </a:r>
            <a:endParaRPr/>
          </a:p>
        </p:txBody>
      </p:sp>
      <p:sp>
        <p:nvSpPr>
          <p:cNvPr id="110" name="Google Shape;110;g2782276bdcd_1_119"/>
          <p:cNvSpPr txBox="1"/>
          <p:nvPr>
            <p:ph idx="1" type="body"/>
          </p:nvPr>
        </p:nvSpPr>
        <p:spPr>
          <a:xfrm>
            <a:off x="7280475" y="2370588"/>
            <a:ext cx="4073400" cy="35109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0"/>
              </a:spcBef>
              <a:spcAft>
                <a:spcPts val="0"/>
              </a:spcAft>
              <a:buClr>
                <a:schemeClr val="lt1"/>
              </a:buClr>
              <a:buSzPts val="1600"/>
              <a:buChar char="•"/>
            </a:pPr>
            <a:r>
              <a:rPr lang="en-US" sz="2600">
                <a:solidFill>
                  <a:schemeClr val="lt1"/>
                </a:solidFill>
              </a:rPr>
              <a:t>AJAX Introduction</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Request Module</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Making Requests</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Shorthand Methods</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GET, POST, PUT, DELETE Requests</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Form</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Dynamic Web Application</a:t>
            </a:r>
            <a:endParaRPr sz="2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g28582d57ea1_0_13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0" name="Google Shape;780;g28582d57ea1_0_134"/>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What is Form?</a:t>
            </a:r>
            <a:endParaRPr b="0" i="0" sz="4400" u="none" cap="none" strike="noStrike">
              <a:solidFill>
                <a:srgbClr val="3E4754"/>
              </a:solidFill>
              <a:latin typeface="Arial"/>
              <a:ea typeface="Arial"/>
              <a:cs typeface="Arial"/>
              <a:sym typeface="Arial"/>
            </a:endParaRPr>
          </a:p>
        </p:txBody>
      </p:sp>
      <p:sp>
        <p:nvSpPr>
          <p:cNvPr id="781" name="Google Shape;781;g28582d57ea1_0_134"/>
          <p:cNvSpPr txBox="1"/>
          <p:nvPr/>
        </p:nvSpPr>
        <p:spPr>
          <a:xfrm>
            <a:off x="788450" y="1279350"/>
            <a:ext cx="105651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177777"/>
              </a:lnSpc>
              <a:spcBef>
                <a:spcPts val="0"/>
              </a:spcBef>
              <a:spcAft>
                <a:spcPts val="0"/>
              </a:spcAft>
              <a:buClr>
                <a:srgbClr val="000000"/>
              </a:buClr>
              <a:buSzPts val="1800"/>
              <a:buFont typeface="Arial"/>
              <a:buNone/>
            </a:pPr>
            <a:r>
              <a:rPr b="0" i="0" lang="en-US" sz="1800" u="none" cap="none" strike="noStrike">
                <a:solidFill>
                  <a:srgbClr val="29303B"/>
                </a:solidFill>
                <a:latin typeface="Arial"/>
                <a:ea typeface="Arial"/>
                <a:cs typeface="Arial"/>
                <a:sym typeface="Arial"/>
              </a:rPr>
              <a:t>A Form is a HTML Form (you should have learn Form elements in previous lecture on HTML), we could perform Form submit with AJAX easily. AJAX form submitting allows you to send data in the background, eliminating the need to reload websites to see the updates. This makes the user experience much smoother.</a:t>
            </a:r>
            <a:endParaRPr b="0" i="0" sz="1800" u="none" cap="none" strike="noStrike">
              <a:solidFill>
                <a:srgbClr val="29303B"/>
              </a:solidFill>
              <a:latin typeface="Arial"/>
              <a:ea typeface="Arial"/>
              <a:cs typeface="Arial"/>
              <a:sym typeface="Arial"/>
            </a:endParaRPr>
          </a:p>
          <a:p>
            <a:pPr indent="0" lvl="0" marL="0" marR="0" rtl="0" algn="l">
              <a:lnSpc>
                <a:spcPct val="177777"/>
              </a:lnSpc>
              <a:spcBef>
                <a:spcPts val="900"/>
              </a:spcBef>
              <a:spcAft>
                <a:spcPts val="0"/>
              </a:spcAft>
              <a:buClr>
                <a:srgbClr val="000000"/>
              </a:buClr>
              <a:buSzPts val="1800"/>
              <a:buFont typeface="Arial"/>
              <a:buNone/>
            </a:pPr>
            <a:r>
              <a:rPr b="0" i="0" lang="en-US" sz="1800" u="none" cap="none" strike="noStrike">
                <a:solidFill>
                  <a:srgbClr val="29303B"/>
                </a:solidFill>
                <a:latin typeface="Arial"/>
                <a:ea typeface="Arial"/>
                <a:cs typeface="Arial"/>
                <a:sym typeface="Arial"/>
              </a:rPr>
              <a:t>By letting the browser and server exchange information without disturbing other activities, it saves both time and resources you would otherwise waste constantly reloading your site.</a:t>
            </a:r>
            <a:endParaRPr b="0" i="0" sz="1800" u="none" cap="none" strike="noStrike">
              <a:solidFill>
                <a:srgbClr val="29303B"/>
              </a:solidFill>
              <a:latin typeface="Arial"/>
              <a:ea typeface="Arial"/>
              <a:cs typeface="Arial"/>
              <a:sym typeface="Arial"/>
            </a:endParaRPr>
          </a:p>
          <a:p>
            <a:pPr indent="0" lvl="0" marL="0" marR="0" rtl="0" algn="l">
              <a:lnSpc>
                <a:spcPct val="177777"/>
              </a:lnSpc>
              <a:spcBef>
                <a:spcPts val="900"/>
              </a:spcBef>
              <a:spcAft>
                <a:spcPts val="900"/>
              </a:spcAft>
              <a:buClr>
                <a:srgbClr val="000000"/>
              </a:buClr>
              <a:buSzPts val="1800"/>
              <a:buFont typeface="Arial"/>
              <a:buNone/>
            </a:pPr>
            <a:r>
              <a:rPr b="0" i="0" lang="en-US" sz="1800" u="none" cap="none" strike="noStrike">
                <a:solidFill>
                  <a:srgbClr val="29303B"/>
                </a:solidFill>
                <a:latin typeface="Arial"/>
                <a:ea typeface="Arial"/>
                <a:cs typeface="Arial"/>
                <a:sym typeface="Arial"/>
              </a:rPr>
              <a:t>Let’s go through an example to understand how AJAX work with HTML Form submission.</a:t>
            </a:r>
            <a:endParaRPr b="0" i="0" sz="1800" u="none" cap="none" strike="noStrike">
              <a:solidFill>
                <a:srgbClr val="29303B"/>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g28582d57ea1_0_15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7" name="Google Shape;787;g28582d57ea1_0_151"/>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Form with AJAX</a:t>
            </a:r>
            <a:endParaRPr b="0" i="0" sz="4400" u="none" cap="none" strike="noStrike">
              <a:solidFill>
                <a:srgbClr val="3E4754"/>
              </a:solidFill>
              <a:latin typeface="Arial"/>
              <a:ea typeface="Arial"/>
              <a:cs typeface="Arial"/>
              <a:sym typeface="Arial"/>
            </a:endParaRPr>
          </a:p>
        </p:txBody>
      </p:sp>
      <p:pic>
        <p:nvPicPr>
          <p:cNvPr id="788" name="Google Shape;788;g28582d57ea1_0_151"/>
          <p:cNvPicPr preferRelativeResize="0"/>
          <p:nvPr/>
        </p:nvPicPr>
        <p:blipFill rotWithShape="1">
          <a:blip r:embed="rId3">
            <a:alphaModFix/>
          </a:blip>
          <a:srcRect b="0" l="0" r="0" t="0"/>
          <a:stretch/>
        </p:blipFill>
        <p:spPr>
          <a:xfrm>
            <a:off x="600625" y="1700925"/>
            <a:ext cx="10973174" cy="4219625"/>
          </a:xfrm>
          <a:prstGeom prst="rect">
            <a:avLst/>
          </a:prstGeom>
          <a:noFill/>
          <a:ln>
            <a:noFill/>
          </a:ln>
        </p:spPr>
      </p:pic>
      <p:sp>
        <p:nvSpPr>
          <p:cNvPr id="789" name="Google Shape;789;g28582d57ea1_0_151"/>
          <p:cNvSpPr txBox="1"/>
          <p:nvPr/>
        </p:nvSpPr>
        <p:spPr>
          <a:xfrm>
            <a:off x="535550" y="1135175"/>
            <a:ext cx="6925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9303B"/>
                </a:solidFill>
                <a:latin typeface="Arial"/>
                <a:ea typeface="Arial"/>
                <a:cs typeface="Arial"/>
                <a:sym typeface="Arial"/>
              </a:rPr>
              <a:t>First of all, we create a simple input form using HTML: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g287202b9b25_0_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5" name="Google Shape;795;g287202b9b25_0_1"/>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Form with AJAX</a:t>
            </a:r>
            <a:endParaRPr b="0" i="0" sz="4400" u="none" cap="none" strike="noStrike">
              <a:solidFill>
                <a:srgbClr val="3E4754"/>
              </a:solidFill>
              <a:latin typeface="Arial"/>
              <a:ea typeface="Arial"/>
              <a:cs typeface="Arial"/>
              <a:sym typeface="Arial"/>
            </a:endParaRPr>
          </a:p>
        </p:txBody>
      </p:sp>
      <p:pic>
        <p:nvPicPr>
          <p:cNvPr id="796" name="Google Shape;796;g287202b9b25_0_1"/>
          <p:cNvPicPr preferRelativeResize="0"/>
          <p:nvPr/>
        </p:nvPicPr>
        <p:blipFill rotWithShape="1">
          <a:blip r:embed="rId3">
            <a:alphaModFix/>
          </a:blip>
          <a:srcRect b="0" l="0" r="0" t="0"/>
          <a:stretch/>
        </p:blipFill>
        <p:spPr>
          <a:xfrm>
            <a:off x="380475" y="1800288"/>
            <a:ext cx="8470950" cy="3257424"/>
          </a:xfrm>
          <a:prstGeom prst="rect">
            <a:avLst/>
          </a:prstGeom>
          <a:noFill/>
          <a:ln>
            <a:noFill/>
          </a:ln>
        </p:spPr>
      </p:pic>
      <p:sp>
        <p:nvSpPr>
          <p:cNvPr id="797" name="Google Shape;797;g287202b9b25_0_1"/>
          <p:cNvSpPr txBox="1"/>
          <p:nvPr/>
        </p:nvSpPr>
        <p:spPr>
          <a:xfrm>
            <a:off x="8955650" y="1160350"/>
            <a:ext cx="30921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9303B"/>
                </a:solidFill>
                <a:latin typeface="Arial"/>
                <a:ea typeface="Arial"/>
                <a:cs typeface="Arial"/>
                <a:sym typeface="Arial"/>
              </a:rPr>
              <a:t>We have create a HTML input element inside a HTML form here. When user input anything in the input box and want to submit the what they have input, they press the enter key to submit the form. So we create an onkeyup event listener on the input element, it will call the showHint function to handle user input value when the user click the enter key.</a:t>
            </a:r>
            <a:endParaRPr b="0" i="0" sz="1800" u="none" cap="none" strike="noStrike">
              <a:solidFill>
                <a:schemeClr val="dk1"/>
              </a:solidFill>
              <a:latin typeface="Arial"/>
              <a:ea typeface="Arial"/>
              <a:cs typeface="Arial"/>
              <a:sym typeface="Arial"/>
            </a:endParaRPr>
          </a:p>
        </p:txBody>
      </p:sp>
      <p:cxnSp>
        <p:nvCxnSpPr>
          <p:cNvPr id="798" name="Google Shape;798;g287202b9b25_0_1"/>
          <p:cNvCxnSpPr>
            <a:stCxn id="797" idx="1"/>
          </p:cNvCxnSpPr>
          <p:nvPr/>
        </p:nvCxnSpPr>
        <p:spPr>
          <a:xfrm flipH="1">
            <a:off x="6828350" y="3192100"/>
            <a:ext cx="2127300" cy="591000"/>
          </a:xfrm>
          <a:prstGeom prst="straightConnector1">
            <a:avLst/>
          </a:prstGeom>
          <a:noFill/>
          <a:ln cap="flat" cmpd="sng" w="28575">
            <a:solidFill>
              <a:srgbClr val="E50000"/>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g28582d57ea1_0_16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4" name="Google Shape;804;g28582d57ea1_0_165"/>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chemeClr val="dk1"/>
                </a:solidFill>
                <a:latin typeface="Arial"/>
                <a:ea typeface="Arial"/>
                <a:cs typeface="Arial"/>
                <a:sym typeface="Arial"/>
              </a:rPr>
              <a:t>Form with AJAX</a:t>
            </a:r>
            <a:endParaRPr b="0" i="0" sz="4400" u="none" cap="none" strike="noStrike">
              <a:solidFill>
                <a:srgbClr val="3E4754"/>
              </a:solidFill>
              <a:latin typeface="Arial"/>
              <a:ea typeface="Arial"/>
              <a:cs typeface="Arial"/>
              <a:sym typeface="Arial"/>
            </a:endParaRPr>
          </a:p>
        </p:txBody>
      </p:sp>
      <p:pic>
        <p:nvPicPr>
          <p:cNvPr id="805" name="Google Shape;805;g28582d57ea1_0_165"/>
          <p:cNvPicPr preferRelativeResize="0"/>
          <p:nvPr/>
        </p:nvPicPr>
        <p:blipFill rotWithShape="1">
          <a:blip r:embed="rId3">
            <a:alphaModFix/>
          </a:blip>
          <a:srcRect b="0" l="0" r="0" t="0"/>
          <a:stretch/>
        </p:blipFill>
        <p:spPr>
          <a:xfrm>
            <a:off x="211900" y="1183525"/>
            <a:ext cx="7167718" cy="4219629"/>
          </a:xfrm>
          <a:prstGeom prst="rect">
            <a:avLst/>
          </a:prstGeom>
          <a:noFill/>
          <a:ln>
            <a:noFill/>
          </a:ln>
        </p:spPr>
      </p:pic>
      <p:sp>
        <p:nvSpPr>
          <p:cNvPr id="806" name="Google Shape;806;g28582d57ea1_0_165"/>
          <p:cNvSpPr txBox="1"/>
          <p:nvPr/>
        </p:nvSpPr>
        <p:spPr>
          <a:xfrm>
            <a:off x="7735700" y="1183525"/>
            <a:ext cx="43119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9303B"/>
                </a:solidFill>
                <a:latin typeface="Arial"/>
                <a:ea typeface="Arial"/>
                <a:cs typeface="Arial"/>
                <a:sym typeface="Arial"/>
              </a:rPr>
              <a:t>Then, let’s define the showHint function here, it will be triggered when form is submitted by user if they click the enter key.</a:t>
            </a:r>
            <a:endParaRPr b="0" i="0" sz="1800" u="none" cap="none" strike="noStrike">
              <a:solidFill>
                <a:srgbClr val="29303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9303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9303B"/>
                </a:solidFill>
                <a:latin typeface="Arial"/>
                <a:ea typeface="Arial"/>
                <a:cs typeface="Arial"/>
                <a:sym typeface="Arial"/>
              </a:rPr>
              <a:t>Then, we create a </a:t>
            </a:r>
            <a:r>
              <a:rPr b="0" i="0" lang="en-US" sz="1800" u="none" cap="none" strike="noStrike">
                <a:solidFill>
                  <a:srgbClr val="0000FF"/>
                </a:solidFill>
                <a:latin typeface="Arial"/>
                <a:ea typeface="Arial"/>
                <a:cs typeface="Arial"/>
                <a:sym typeface="Arial"/>
              </a:rPr>
              <a:t>XMLHttpRequest</a:t>
            </a:r>
            <a:r>
              <a:rPr b="0" i="0" lang="en-US" sz="1800" u="none" cap="none" strike="noStrike">
                <a:solidFill>
                  <a:srgbClr val="29303B"/>
                </a:solidFill>
                <a:latin typeface="Arial"/>
                <a:ea typeface="Arial"/>
                <a:cs typeface="Arial"/>
                <a:sym typeface="Arial"/>
              </a:rPr>
              <a:t> object, this is basically the native method allow us to </a:t>
            </a:r>
            <a:r>
              <a:rPr b="0" i="0" lang="en-US" sz="1800" u="none" cap="none" strike="noStrike">
                <a:solidFill>
                  <a:schemeClr val="dk1"/>
                </a:solidFill>
                <a:latin typeface="Arial"/>
                <a:ea typeface="Arial"/>
                <a:cs typeface="Arial"/>
                <a:sym typeface="Arial"/>
              </a:rPr>
              <a:t>make a HTTP AJAX request without using any existing AJAX module like the </a:t>
            </a:r>
            <a:r>
              <a:rPr b="0" i="0" lang="en-US" sz="1800" u="none" cap="none" strike="noStrike">
                <a:solidFill>
                  <a:srgbClr val="006AFF"/>
                </a:solidFill>
                <a:latin typeface="Arial"/>
                <a:ea typeface="Arial"/>
                <a:cs typeface="Arial"/>
                <a:sym typeface="Arial"/>
              </a:rPr>
              <a:t>Request module</a:t>
            </a:r>
            <a:r>
              <a:rPr b="0" i="0" lang="en-US" sz="1800" u="none" cap="none" strike="noStrike">
                <a:solidFill>
                  <a:schemeClr val="dk1"/>
                </a:solidFill>
                <a:latin typeface="Arial"/>
                <a:ea typeface="Arial"/>
                <a:cs typeface="Arial"/>
                <a:sym typeface="Arial"/>
              </a:rPr>
              <a:t> we just introduced.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g28582d57ea1_0_18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2" name="Google Shape;812;g28582d57ea1_0_181"/>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chemeClr val="dk1"/>
                </a:solidFill>
                <a:latin typeface="Arial"/>
                <a:ea typeface="Arial"/>
                <a:cs typeface="Arial"/>
                <a:sym typeface="Arial"/>
              </a:rPr>
              <a:t>Form with AJAX</a:t>
            </a:r>
            <a:endParaRPr b="0" i="0" sz="4400" u="none" cap="none" strike="noStrike">
              <a:solidFill>
                <a:schemeClr val="dk1"/>
              </a:solidFill>
              <a:latin typeface="Arial"/>
              <a:ea typeface="Arial"/>
              <a:cs typeface="Arial"/>
              <a:sym typeface="Arial"/>
            </a:endParaRPr>
          </a:p>
        </p:txBody>
      </p:sp>
      <p:pic>
        <p:nvPicPr>
          <p:cNvPr id="813" name="Google Shape;813;g28582d57ea1_0_181"/>
          <p:cNvPicPr preferRelativeResize="0"/>
          <p:nvPr/>
        </p:nvPicPr>
        <p:blipFill rotWithShape="1">
          <a:blip r:embed="rId3">
            <a:alphaModFix/>
          </a:blip>
          <a:srcRect b="0" l="0" r="0" t="0"/>
          <a:stretch/>
        </p:blipFill>
        <p:spPr>
          <a:xfrm>
            <a:off x="211900" y="1183525"/>
            <a:ext cx="7167718" cy="4219629"/>
          </a:xfrm>
          <a:prstGeom prst="rect">
            <a:avLst/>
          </a:prstGeom>
          <a:noFill/>
          <a:ln>
            <a:noFill/>
          </a:ln>
        </p:spPr>
      </p:pic>
      <p:sp>
        <p:nvSpPr>
          <p:cNvPr id="814" name="Google Shape;814;g28582d57ea1_0_181"/>
          <p:cNvSpPr txBox="1"/>
          <p:nvPr/>
        </p:nvSpPr>
        <p:spPr>
          <a:xfrm>
            <a:off x="7735700" y="912525"/>
            <a:ext cx="43119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xmlhttp object listen on the async GET request with the given url when we call the .open() method. The first parameter is the HTTP request method, second parameter is the url and third parameter “true” mean it is an async call, default is “true”.</a:t>
            </a:r>
            <a:endParaRPr b="0" i="0" sz="1800" u="none" cap="none" strike="noStrike">
              <a:solidFill>
                <a:schemeClr val="dk1"/>
              </a:solidFill>
              <a:latin typeface="Arial"/>
              <a:ea typeface="Arial"/>
              <a:cs typeface="Arial"/>
              <a:sym typeface="Arial"/>
            </a:endParaRPr>
          </a:p>
        </p:txBody>
      </p:sp>
      <p:cxnSp>
        <p:nvCxnSpPr>
          <p:cNvPr id="815" name="Google Shape;815;g28582d57ea1_0_181"/>
          <p:cNvCxnSpPr>
            <a:stCxn id="814" idx="1"/>
          </p:cNvCxnSpPr>
          <p:nvPr/>
        </p:nvCxnSpPr>
        <p:spPr>
          <a:xfrm flipH="1">
            <a:off x="6084500" y="1974525"/>
            <a:ext cx="1651200" cy="2414100"/>
          </a:xfrm>
          <a:prstGeom prst="straightConnector1">
            <a:avLst/>
          </a:prstGeom>
          <a:noFill/>
          <a:ln cap="flat" cmpd="sng" w="28575">
            <a:solidFill>
              <a:srgbClr val="E50000"/>
            </a:solidFill>
            <a:prstDash val="solid"/>
            <a:round/>
            <a:headEnd len="sm" w="sm" type="none"/>
            <a:tailEnd len="med" w="med" type="triangle"/>
          </a:ln>
        </p:spPr>
      </p:cxnSp>
      <p:sp>
        <p:nvSpPr>
          <p:cNvPr id="816" name="Google Shape;816;g28582d57ea1_0_181"/>
          <p:cNvSpPr txBox="1"/>
          <p:nvPr/>
        </p:nvSpPr>
        <p:spPr>
          <a:xfrm>
            <a:off x="7735700" y="3036525"/>
            <a:ext cx="43119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onreadystatechange is a callback function that handle logic after the request is called. </a:t>
            </a:r>
            <a:r>
              <a:rPr b="1" i="0" lang="en-US" sz="1800" u="none" cap="none" strike="noStrike">
                <a:solidFill>
                  <a:schemeClr val="dk1"/>
                </a:solidFill>
                <a:latin typeface="Arial"/>
                <a:ea typeface="Arial"/>
                <a:cs typeface="Arial"/>
                <a:sym typeface="Arial"/>
              </a:rPr>
              <a:t>we have the </a:t>
            </a:r>
            <a:r>
              <a:rPr b="1" i="0" lang="en-US" sz="1800" u="none" cap="none" strike="noStrike">
                <a:solidFill>
                  <a:srgbClr val="4A86E8"/>
                </a:solidFill>
                <a:latin typeface="Arial"/>
                <a:ea typeface="Arial"/>
                <a:cs typeface="Arial"/>
                <a:sym typeface="Arial"/>
              </a:rPr>
              <a:t>(err, res, body)</a:t>
            </a:r>
            <a:r>
              <a:rPr b="1" i="0" lang="en-US" sz="1800" u="none" cap="none" strike="noStrike">
                <a:solidFill>
                  <a:schemeClr val="dk1"/>
                </a:solidFill>
                <a:latin typeface="Arial"/>
                <a:ea typeface="Arial"/>
                <a:cs typeface="Arial"/>
                <a:sym typeface="Arial"/>
              </a:rPr>
              <a:t> callback in the request API of the </a:t>
            </a:r>
            <a:r>
              <a:rPr b="1" i="0" lang="en-US" sz="1800" u="none" cap="none" strike="noStrike">
                <a:solidFill>
                  <a:srgbClr val="4A86E8"/>
                </a:solidFill>
                <a:latin typeface="Arial"/>
                <a:ea typeface="Arial"/>
                <a:cs typeface="Arial"/>
                <a:sym typeface="Arial"/>
              </a:rPr>
              <a:t>Request Module</a:t>
            </a:r>
            <a:r>
              <a:rPr b="1" i="0" lang="en-US" sz="1800" u="none" cap="none" strike="noStrike">
                <a:solidFill>
                  <a:schemeClr val="dk1"/>
                </a:solidFill>
                <a:latin typeface="Arial"/>
                <a:ea typeface="Arial"/>
                <a:cs typeface="Arial"/>
                <a:sym typeface="Arial"/>
              </a:rPr>
              <a:t> which is more powerful than this native method.</a:t>
            </a:r>
            <a:endParaRPr b="1" i="0" sz="1800" u="none" cap="none" strike="noStrike">
              <a:solidFill>
                <a:schemeClr val="dk1"/>
              </a:solidFill>
              <a:latin typeface="Arial"/>
              <a:ea typeface="Arial"/>
              <a:cs typeface="Arial"/>
              <a:sym typeface="Arial"/>
            </a:endParaRPr>
          </a:p>
        </p:txBody>
      </p:sp>
      <p:cxnSp>
        <p:nvCxnSpPr>
          <p:cNvPr id="817" name="Google Shape;817;g28582d57ea1_0_181"/>
          <p:cNvCxnSpPr>
            <a:stCxn id="816" idx="1"/>
          </p:cNvCxnSpPr>
          <p:nvPr/>
        </p:nvCxnSpPr>
        <p:spPr>
          <a:xfrm rot="10800000">
            <a:off x="2752100" y="3436575"/>
            <a:ext cx="4983600" cy="523500"/>
          </a:xfrm>
          <a:prstGeom prst="straightConnector1">
            <a:avLst/>
          </a:prstGeom>
          <a:noFill/>
          <a:ln cap="flat" cmpd="sng" w="28575">
            <a:solidFill>
              <a:srgbClr val="FF0000"/>
            </a:solidFill>
            <a:prstDash val="solid"/>
            <a:round/>
            <a:headEnd len="sm" w="sm" type="none"/>
            <a:tailEnd len="med" w="med" type="triangle"/>
          </a:ln>
        </p:spPr>
      </p:cxnSp>
      <p:sp>
        <p:nvSpPr>
          <p:cNvPr id="818" name="Google Shape;818;g28582d57ea1_0_181"/>
          <p:cNvSpPr txBox="1"/>
          <p:nvPr/>
        </p:nvSpPr>
        <p:spPr>
          <a:xfrm>
            <a:off x="7735700" y="4905125"/>
            <a:ext cx="4311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send method is to send the AJAX request call.</a:t>
            </a:r>
            <a:endParaRPr b="1" i="0" sz="1800" u="none" cap="none" strike="noStrike">
              <a:solidFill>
                <a:schemeClr val="dk1"/>
              </a:solidFill>
              <a:latin typeface="Arial"/>
              <a:ea typeface="Arial"/>
              <a:cs typeface="Arial"/>
              <a:sym typeface="Arial"/>
            </a:endParaRPr>
          </a:p>
        </p:txBody>
      </p:sp>
      <p:cxnSp>
        <p:nvCxnSpPr>
          <p:cNvPr id="819" name="Google Shape;819;g28582d57ea1_0_181"/>
          <p:cNvCxnSpPr>
            <a:stCxn id="818" idx="1"/>
          </p:cNvCxnSpPr>
          <p:nvPr/>
        </p:nvCxnSpPr>
        <p:spPr>
          <a:xfrm rot="10800000">
            <a:off x="2008400" y="4745675"/>
            <a:ext cx="5727300" cy="5289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g287202b9b25_0_1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5" name="Google Shape;825;g287202b9b25_0_12"/>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chemeClr val="dk1"/>
                </a:solidFill>
                <a:latin typeface="Arial"/>
                <a:ea typeface="Arial"/>
                <a:cs typeface="Arial"/>
                <a:sym typeface="Arial"/>
              </a:rPr>
              <a:t>Form with AJAX</a:t>
            </a:r>
            <a:endParaRPr b="0" i="0" sz="4400" u="none" cap="none" strike="noStrike">
              <a:solidFill>
                <a:srgbClr val="3E4754"/>
              </a:solidFill>
              <a:latin typeface="Arial"/>
              <a:ea typeface="Arial"/>
              <a:cs typeface="Arial"/>
              <a:sym typeface="Arial"/>
            </a:endParaRPr>
          </a:p>
        </p:txBody>
      </p:sp>
      <p:pic>
        <p:nvPicPr>
          <p:cNvPr id="826" name="Google Shape;826;g287202b9b25_0_12"/>
          <p:cNvPicPr preferRelativeResize="0"/>
          <p:nvPr/>
        </p:nvPicPr>
        <p:blipFill rotWithShape="1">
          <a:blip r:embed="rId3">
            <a:alphaModFix/>
          </a:blip>
          <a:srcRect b="0" l="0" r="0" t="0"/>
          <a:stretch/>
        </p:blipFill>
        <p:spPr>
          <a:xfrm>
            <a:off x="211900" y="1183525"/>
            <a:ext cx="7167718" cy="4219629"/>
          </a:xfrm>
          <a:prstGeom prst="rect">
            <a:avLst/>
          </a:prstGeom>
          <a:noFill/>
          <a:ln>
            <a:noFill/>
          </a:ln>
        </p:spPr>
      </p:pic>
      <p:sp>
        <p:nvSpPr>
          <p:cNvPr id="827" name="Google Shape;827;g287202b9b25_0_12"/>
          <p:cNvSpPr txBox="1"/>
          <p:nvPr/>
        </p:nvSpPr>
        <p:spPr>
          <a:xfrm>
            <a:off x="7676350" y="1617325"/>
            <a:ext cx="43119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We send an AJAX GET request on the url “/learn/best-code-editor-example?q=” + str, then after the AJAX GET request is resolved, we get response from the xmlhttp.responseText, we assign the response text to HTML element with id “txt_hint"</a:t>
            </a:r>
            <a:endParaRPr b="0" i="0" sz="1800" u="none" cap="none" strike="noStrike">
              <a:solidFill>
                <a:schemeClr val="dk1"/>
              </a:solidFill>
              <a:latin typeface="Arial"/>
              <a:ea typeface="Arial"/>
              <a:cs typeface="Arial"/>
              <a:sym typeface="Arial"/>
            </a:endParaRPr>
          </a:p>
        </p:txBody>
      </p:sp>
      <p:sp>
        <p:nvSpPr>
          <p:cNvPr id="828" name="Google Shape;828;g287202b9b25_0_12"/>
          <p:cNvSpPr/>
          <p:nvPr/>
        </p:nvSpPr>
        <p:spPr>
          <a:xfrm>
            <a:off x="728950" y="2603350"/>
            <a:ext cx="5563800" cy="2276100"/>
          </a:xfrm>
          <a:prstGeom prst="rect">
            <a:avLst/>
          </a:prstGeom>
          <a:noFill/>
          <a:ln cap="flat" cmpd="sng" w="9525">
            <a:solidFill>
              <a:srgbClr val="E5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9" name="Google Shape;829;g287202b9b25_0_12"/>
          <p:cNvCxnSpPr>
            <a:stCxn id="827" idx="1"/>
            <a:endCxn id="828" idx="3"/>
          </p:cNvCxnSpPr>
          <p:nvPr/>
        </p:nvCxnSpPr>
        <p:spPr>
          <a:xfrm flipH="1">
            <a:off x="6292750" y="2679325"/>
            <a:ext cx="1383600" cy="1062000"/>
          </a:xfrm>
          <a:prstGeom prst="straightConnector1">
            <a:avLst/>
          </a:prstGeom>
          <a:noFill/>
          <a:ln cap="flat" cmpd="sng" w="28575">
            <a:solidFill>
              <a:srgbClr val="E50000"/>
            </a:solidFill>
            <a:prstDash val="solid"/>
            <a:round/>
            <a:headEnd len="sm" w="sm" type="none"/>
            <a:tailEnd len="med" w="med" type="triangle"/>
          </a:ln>
        </p:spPr>
      </p:cxnSp>
      <p:pic>
        <p:nvPicPr>
          <p:cNvPr id="830" name="Google Shape;830;g287202b9b25_0_12"/>
          <p:cNvPicPr preferRelativeResize="0"/>
          <p:nvPr/>
        </p:nvPicPr>
        <p:blipFill rotWithShape="1">
          <a:blip r:embed="rId4">
            <a:alphaModFix/>
          </a:blip>
          <a:srcRect b="17179" l="6875" r="18546" t="36885"/>
          <a:stretch/>
        </p:blipFill>
        <p:spPr>
          <a:xfrm>
            <a:off x="6483950" y="4671682"/>
            <a:ext cx="5563799" cy="1245293"/>
          </a:xfrm>
          <a:prstGeom prst="rect">
            <a:avLst/>
          </a:prstGeom>
          <a:noFill/>
          <a:ln>
            <a:noFill/>
          </a:ln>
        </p:spPr>
      </p:pic>
      <p:cxnSp>
        <p:nvCxnSpPr>
          <p:cNvPr id="831" name="Google Shape;831;g287202b9b25_0_12"/>
          <p:cNvCxnSpPr>
            <a:stCxn id="827" idx="2"/>
          </p:cNvCxnSpPr>
          <p:nvPr/>
        </p:nvCxnSpPr>
        <p:spPr>
          <a:xfrm flipH="1">
            <a:off x="9119200" y="3741325"/>
            <a:ext cx="713100" cy="1822500"/>
          </a:xfrm>
          <a:prstGeom prst="straightConnector1">
            <a:avLst/>
          </a:prstGeom>
          <a:noFill/>
          <a:ln cap="flat" cmpd="sng" w="28575">
            <a:solidFill>
              <a:srgbClr val="E50000"/>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g28582d57ea1_0_19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7" name="Google Shape;837;g28582d57ea1_0_195"/>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chemeClr val="dk1"/>
                </a:solidFill>
                <a:latin typeface="Arial"/>
                <a:ea typeface="Arial"/>
                <a:cs typeface="Arial"/>
                <a:sym typeface="Arial"/>
              </a:rPr>
              <a:t>Form with AJAX</a:t>
            </a:r>
            <a:endParaRPr b="0" i="0" sz="4400" u="none" cap="none" strike="noStrike">
              <a:solidFill>
                <a:srgbClr val="3E4754"/>
              </a:solidFill>
              <a:latin typeface="Arial"/>
              <a:ea typeface="Arial"/>
              <a:cs typeface="Arial"/>
              <a:sym typeface="Arial"/>
            </a:endParaRPr>
          </a:p>
        </p:txBody>
      </p:sp>
      <p:pic>
        <p:nvPicPr>
          <p:cNvPr id="838" name="Google Shape;838;g28582d57ea1_0_195"/>
          <p:cNvPicPr preferRelativeResize="0"/>
          <p:nvPr/>
        </p:nvPicPr>
        <p:blipFill rotWithShape="1">
          <a:blip r:embed="rId3">
            <a:alphaModFix/>
          </a:blip>
          <a:srcRect b="0" l="0" r="0" t="0"/>
          <a:stretch/>
        </p:blipFill>
        <p:spPr>
          <a:xfrm>
            <a:off x="211900" y="1183525"/>
            <a:ext cx="7167718" cy="4219629"/>
          </a:xfrm>
          <a:prstGeom prst="rect">
            <a:avLst/>
          </a:prstGeom>
          <a:noFill/>
          <a:ln>
            <a:noFill/>
          </a:ln>
        </p:spPr>
      </p:pic>
      <p:sp>
        <p:nvSpPr>
          <p:cNvPr id="839" name="Google Shape;839;g28582d57ea1_0_195"/>
          <p:cNvSpPr txBox="1"/>
          <p:nvPr/>
        </p:nvSpPr>
        <p:spPr>
          <a:xfrm>
            <a:off x="7676350" y="1968475"/>
            <a:ext cx="43119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With using Request Module, we could easily call a HTTP AJAX request easily using the request API or the shorthand method and omit this sophisticated and verbose XMLHttpRequest method.</a:t>
            </a:r>
            <a:endParaRPr b="0" i="0" sz="1800" u="none" cap="none" strike="noStrike">
              <a:solidFill>
                <a:schemeClr val="dk1"/>
              </a:solidFill>
              <a:latin typeface="Arial"/>
              <a:ea typeface="Arial"/>
              <a:cs typeface="Arial"/>
              <a:sym typeface="Arial"/>
            </a:endParaRPr>
          </a:p>
        </p:txBody>
      </p:sp>
      <p:sp>
        <p:nvSpPr>
          <p:cNvPr id="840" name="Google Shape;840;g28582d57ea1_0_195"/>
          <p:cNvSpPr/>
          <p:nvPr/>
        </p:nvSpPr>
        <p:spPr>
          <a:xfrm>
            <a:off x="728950" y="2603350"/>
            <a:ext cx="5563800" cy="2276100"/>
          </a:xfrm>
          <a:prstGeom prst="rect">
            <a:avLst/>
          </a:prstGeom>
          <a:noFill/>
          <a:ln cap="flat" cmpd="sng" w="9525">
            <a:solidFill>
              <a:srgbClr val="E5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1" name="Google Shape;841;g28582d57ea1_0_195"/>
          <p:cNvCxnSpPr>
            <a:stCxn id="839" idx="1"/>
            <a:endCxn id="840" idx="3"/>
          </p:cNvCxnSpPr>
          <p:nvPr/>
        </p:nvCxnSpPr>
        <p:spPr>
          <a:xfrm flipH="1">
            <a:off x="6292750" y="2753425"/>
            <a:ext cx="1383600" cy="987900"/>
          </a:xfrm>
          <a:prstGeom prst="straightConnector1">
            <a:avLst/>
          </a:prstGeom>
          <a:noFill/>
          <a:ln cap="flat" cmpd="sng" w="28575">
            <a:solidFill>
              <a:srgbClr val="E50000"/>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5" name="Shape 845"/>
        <p:cNvGrpSpPr/>
        <p:nvPr/>
      </p:nvGrpSpPr>
      <p:grpSpPr>
        <a:xfrm>
          <a:off x="0" y="0"/>
          <a:ext cx="0" cy="0"/>
          <a:chOff x="0" y="0"/>
          <a:chExt cx="0" cy="0"/>
        </a:xfrm>
      </p:grpSpPr>
      <p:sp>
        <p:nvSpPr>
          <p:cNvPr id="846" name="Google Shape;846;g28582d57ea1_0_72"/>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7" name="Google Shape;847;g28582d57ea1_0_72"/>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848" name="Google Shape;848;g28582d57ea1_0_72"/>
          <p:cNvGrpSpPr/>
          <p:nvPr/>
        </p:nvGrpSpPr>
        <p:grpSpPr>
          <a:xfrm>
            <a:off x="8923271" y="3307226"/>
            <a:ext cx="2993546" cy="2620037"/>
            <a:chOff x="5259751" y="732779"/>
            <a:chExt cx="6557604" cy="5739402"/>
          </a:xfrm>
        </p:grpSpPr>
        <p:grpSp>
          <p:nvGrpSpPr>
            <p:cNvPr id="849" name="Google Shape;849;g28582d57ea1_0_72"/>
            <p:cNvGrpSpPr/>
            <p:nvPr/>
          </p:nvGrpSpPr>
          <p:grpSpPr>
            <a:xfrm rot="-819746">
              <a:off x="7170212" y="1966797"/>
              <a:ext cx="818211" cy="1067034"/>
              <a:chOff x="7135192" y="1236172"/>
              <a:chExt cx="818214" cy="1067038"/>
            </a:xfrm>
          </p:grpSpPr>
          <p:sp>
            <p:nvSpPr>
              <p:cNvPr id="850" name="Google Shape;850;g28582d57ea1_0_72"/>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851" name="Google Shape;851;g28582d57ea1_0_72"/>
              <p:cNvGrpSpPr/>
              <p:nvPr/>
            </p:nvGrpSpPr>
            <p:grpSpPr>
              <a:xfrm>
                <a:off x="7135192" y="1625685"/>
                <a:ext cx="791271" cy="677525"/>
                <a:chOff x="1934025" y="1001650"/>
                <a:chExt cx="415300" cy="355600"/>
              </a:xfrm>
            </p:grpSpPr>
            <p:sp>
              <p:nvSpPr>
                <p:cNvPr id="852" name="Google Shape;852;g28582d57ea1_0_72"/>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3" name="Google Shape;853;g28582d57ea1_0_72"/>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4" name="Google Shape;854;g28582d57ea1_0_72"/>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5" name="Google Shape;855;g28582d57ea1_0_72"/>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856" name="Google Shape;856;g28582d57ea1_0_72"/>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7" name="Google Shape;857;g28582d57ea1_0_72"/>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858" name="Google Shape;858;g28582d57ea1_0_72"/>
            <p:cNvGrpSpPr/>
            <p:nvPr/>
          </p:nvGrpSpPr>
          <p:grpSpPr>
            <a:xfrm rot="929101">
              <a:off x="10666776" y="845651"/>
              <a:ext cx="970514" cy="919313"/>
              <a:chOff x="2583100" y="2973775"/>
              <a:chExt cx="461550" cy="437200"/>
            </a:xfrm>
          </p:grpSpPr>
          <p:sp>
            <p:nvSpPr>
              <p:cNvPr id="859" name="Google Shape;859;g28582d57ea1_0_72"/>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0" name="Google Shape;860;g28582d57ea1_0_72"/>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861" name="Google Shape;861;g28582d57ea1_0_72"/>
            <p:cNvGrpSpPr/>
            <p:nvPr/>
          </p:nvGrpSpPr>
          <p:grpSpPr>
            <a:xfrm>
              <a:off x="5259751" y="5850496"/>
              <a:ext cx="836142" cy="621685"/>
              <a:chOff x="5247525" y="3007275"/>
              <a:chExt cx="517575" cy="384825"/>
            </a:xfrm>
          </p:grpSpPr>
          <p:sp>
            <p:nvSpPr>
              <p:cNvPr id="862" name="Google Shape;862;g28582d57ea1_0_7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3" name="Google Shape;863;g28582d57ea1_0_72"/>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864" name="Google Shape;864;g28582d57ea1_0_72"/>
            <p:cNvGrpSpPr/>
            <p:nvPr/>
          </p:nvGrpSpPr>
          <p:grpSpPr>
            <a:xfrm rot="-995577">
              <a:off x="8647544" y="3714912"/>
              <a:ext cx="874251" cy="717776"/>
              <a:chOff x="2599525" y="3688600"/>
              <a:chExt cx="428675" cy="351950"/>
            </a:xfrm>
          </p:grpSpPr>
          <p:sp>
            <p:nvSpPr>
              <p:cNvPr id="865" name="Google Shape;865;g28582d57ea1_0_72"/>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6" name="Google Shape;866;g28582d57ea1_0_72"/>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7" name="Google Shape;867;g28582d57ea1_0_72"/>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868" name="Google Shape;868;g28582d57ea1_0_72"/>
            <p:cNvGrpSpPr/>
            <p:nvPr/>
          </p:nvGrpSpPr>
          <p:grpSpPr>
            <a:xfrm>
              <a:off x="10447751" y="3460900"/>
              <a:ext cx="688381" cy="688381"/>
              <a:chOff x="5941025" y="3634400"/>
              <a:chExt cx="467650" cy="467650"/>
            </a:xfrm>
          </p:grpSpPr>
          <p:sp>
            <p:nvSpPr>
              <p:cNvPr id="869" name="Google Shape;869;g28582d57ea1_0_72"/>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0" name="Google Shape;870;g28582d57ea1_0_72"/>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1" name="Google Shape;871;g28582d57ea1_0_72"/>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2" name="Google Shape;872;g28582d57ea1_0_72"/>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3" name="Google Shape;873;g28582d57ea1_0_72"/>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4" name="Google Shape;874;g28582d57ea1_0_72"/>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875" name="Google Shape;875;g28582d57ea1_0_72"/>
            <p:cNvGrpSpPr/>
            <p:nvPr/>
          </p:nvGrpSpPr>
          <p:grpSpPr>
            <a:xfrm rot="-1150372">
              <a:off x="9034375" y="1570689"/>
              <a:ext cx="754925" cy="714869"/>
              <a:chOff x="5973900" y="318475"/>
              <a:chExt cx="401900" cy="380575"/>
            </a:xfrm>
          </p:grpSpPr>
          <p:sp>
            <p:nvSpPr>
              <p:cNvPr id="876" name="Google Shape;876;g28582d57ea1_0_72"/>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7" name="Google Shape;877;g28582d57ea1_0_72"/>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8" name="Google Shape;878;g28582d57ea1_0_72"/>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9" name="Google Shape;879;g28582d57ea1_0_72"/>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0" name="Google Shape;880;g28582d57ea1_0_72"/>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1" name="Google Shape;881;g28582d57ea1_0_72"/>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2" name="Google Shape;882;g28582d57ea1_0_72"/>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3" name="Google Shape;883;g28582d57ea1_0_72"/>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4" name="Google Shape;884;g28582d57ea1_0_72"/>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5" name="Google Shape;885;g28582d57ea1_0_72"/>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6" name="Google Shape;886;g28582d57ea1_0_72"/>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7" name="Google Shape;887;g28582d57ea1_0_72"/>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8" name="Google Shape;888;g28582d57ea1_0_72"/>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9" name="Google Shape;889;g28582d57ea1_0_72"/>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890" name="Google Shape;890;g28582d57ea1_0_72"/>
            <p:cNvGrpSpPr/>
            <p:nvPr/>
          </p:nvGrpSpPr>
          <p:grpSpPr>
            <a:xfrm rot="-2485038">
              <a:off x="7686107" y="5449622"/>
              <a:ext cx="833851" cy="799886"/>
              <a:chOff x="5233525" y="4954450"/>
              <a:chExt cx="538275" cy="516350"/>
            </a:xfrm>
          </p:grpSpPr>
          <p:sp>
            <p:nvSpPr>
              <p:cNvPr id="891" name="Google Shape;891;g28582d57ea1_0_72"/>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2" name="Google Shape;892;g28582d57ea1_0_72"/>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3" name="Google Shape;893;g28582d57ea1_0_72"/>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4" name="Google Shape;894;g28582d57ea1_0_72"/>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5" name="Google Shape;895;g28582d57ea1_0_72"/>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6" name="Google Shape;896;g28582d57ea1_0_72"/>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7" name="Google Shape;897;g28582d57ea1_0_72"/>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8" name="Google Shape;898;g28582d57ea1_0_72"/>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9" name="Google Shape;899;g28582d57ea1_0_72"/>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0" name="Google Shape;900;g28582d57ea1_0_72"/>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1" name="Google Shape;901;g28582d57ea1_0_72"/>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902" name="Google Shape;902;g28582d57ea1_0_72"/>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Dynamic Web Application (DWA)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g28582d57ea1_0_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8" name="Google Shape;908;g28582d57ea1_0_0"/>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What is Dynamic Web Application?</a:t>
            </a:r>
            <a:endParaRPr b="0" i="0" sz="4400" u="none" cap="none" strike="noStrike">
              <a:solidFill>
                <a:srgbClr val="3E4754"/>
              </a:solidFill>
              <a:latin typeface="Arial"/>
              <a:ea typeface="Arial"/>
              <a:cs typeface="Arial"/>
              <a:sym typeface="Arial"/>
            </a:endParaRPr>
          </a:p>
        </p:txBody>
      </p:sp>
      <p:sp>
        <p:nvSpPr>
          <p:cNvPr id="909" name="Google Shape;909;g28582d57ea1_0_0"/>
          <p:cNvSpPr txBox="1"/>
          <p:nvPr/>
        </p:nvSpPr>
        <p:spPr>
          <a:xfrm>
            <a:off x="833075" y="1175225"/>
            <a:ext cx="10592100" cy="4088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1200"/>
              </a:spcBef>
              <a:spcAft>
                <a:spcPts val="0"/>
              </a:spcAft>
              <a:buClr>
                <a:srgbClr val="000000"/>
              </a:buClr>
              <a:buSzPts val="1800"/>
              <a:buFont typeface="Arial"/>
              <a:buNone/>
            </a:pPr>
            <a:r>
              <a:rPr b="0" i="0" lang="en-US" sz="1800" u="none" cap="none" strike="noStrike">
                <a:solidFill>
                  <a:srgbClr val="1F1F1F"/>
                </a:solidFill>
                <a:latin typeface="Arial"/>
                <a:ea typeface="Arial"/>
                <a:cs typeface="Arial"/>
                <a:sym typeface="Arial"/>
              </a:rPr>
              <a:t>A dynamic web application is a type of application that can change its content, appearance, and functionality in response to user input, system events, and information. Dynamic web applications may make use of features such as load-time data-driven forms, AJAX, databases, or other services that respond to external events.</a:t>
            </a:r>
            <a:endParaRPr b="0" i="0" sz="1800" u="none" cap="none" strike="noStrike">
              <a:solidFill>
                <a:srgbClr val="1F1F1F"/>
              </a:solidFill>
              <a:latin typeface="Arial"/>
              <a:ea typeface="Arial"/>
              <a:cs typeface="Arial"/>
              <a:sym typeface="Arial"/>
            </a:endParaRPr>
          </a:p>
          <a:p>
            <a:pPr indent="0" lvl="0" marL="0" marR="0" rtl="0" algn="l">
              <a:lnSpc>
                <a:spcPct val="120000"/>
              </a:lnSpc>
              <a:spcBef>
                <a:spcPts val="1200"/>
              </a:spcBef>
              <a:spcAft>
                <a:spcPts val="1200"/>
              </a:spcAft>
              <a:buClr>
                <a:srgbClr val="000000"/>
              </a:buClr>
              <a:buSzPts val="1800"/>
              <a:buFont typeface="Arial"/>
              <a:buNone/>
            </a:pPr>
            <a:r>
              <a:rPr b="0" i="0" lang="en-US" sz="1800" u="none" cap="none" strike="noStrike">
                <a:solidFill>
                  <a:srgbClr val="1F1F1F"/>
                </a:solidFill>
                <a:latin typeface="Arial"/>
                <a:ea typeface="Arial"/>
                <a:cs typeface="Arial"/>
                <a:sym typeface="Arial"/>
              </a:rPr>
              <a:t>Dynamic Web Applications can change their functionality without having to rewrite parts of their codebase. They offer developers an opportunity to create applications that can adapt based on user behavior and other external factors. Dynamic web application is a web application that can be offered under various configurations, depending on the needs of the user. These applications can present themselves differently to specific users based on authentication and other factors. Some examples of dynamic web applications are social media sites like Facebook, Twitter and Youtube. These sites not only show different content to people who log in using different means, but they also provide interactivity between users and allow them to express their personalities by posting pictures or writing comments.</a:t>
            </a:r>
            <a:endParaRPr b="0" i="0" sz="1800" u="none" cap="none" strike="noStrike">
              <a:solidFill>
                <a:srgbClr val="1F1F1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g2782276bdcd_1_214"/>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g2782276bdcd_1_214"/>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7" name="Google Shape;117;g2782276bdcd_1_214"/>
          <p:cNvGrpSpPr/>
          <p:nvPr/>
        </p:nvGrpSpPr>
        <p:grpSpPr>
          <a:xfrm>
            <a:off x="8923271" y="3307226"/>
            <a:ext cx="2993546" cy="2620037"/>
            <a:chOff x="5259751" y="732779"/>
            <a:chExt cx="6557604" cy="5739402"/>
          </a:xfrm>
        </p:grpSpPr>
        <p:grpSp>
          <p:nvGrpSpPr>
            <p:cNvPr id="118" name="Google Shape;118;g2782276bdcd_1_214"/>
            <p:cNvGrpSpPr/>
            <p:nvPr/>
          </p:nvGrpSpPr>
          <p:grpSpPr>
            <a:xfrm rot="-819746">
              <a:off x="7170212" y="1966797"/>
              <a:ext cx="818211" cy="1067034"/>
              <a:chOff x="7135192" y="1236172"/>
              <a:chExt cx="818214" cy="1067038"/>
            </a:xfrm>
          </p:grpSpPr>
          <p:sp>
            <p:nvSpPr>
              <p:cNvPr id="119" name="Google Shape;119;g2782276bdcd_1_214"/>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0" name="Google Shape;120;g2782276bdcd_1_214"/>
              <p:cNvGrpSpPr/>
              <p:nvPr/>
            </p:nvGrpSpPr>
            <p:grpSpPr>
              <a:xfrm>
                <a:off x="7135192" y="1625685"/>
                <a:ext cx="791271" cy="677525"/>
                <a:chOff x="1934025" y="1001650"/>
                <a:chExt cx="415300" cy="355600"/>
              </a:xfrm>
            </p:grpSpPr>
            <p:sp>
              <p:nvSpPr>
                <p:cNvPr id="121" name="Google Shape;121;g2782276bdcd_1_214"/>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 name="Google Shape;122;g2782276bdcd_1_214"/>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 name="Google Shape;123;g2782276bdcd_1_214"/>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g2782276bdcd_1_214"/>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5" name="Google Shape;125;g2782276bdcd_1_214"/>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g2782276bdcd_1_214"/>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7" name="Google Shape;127;g2782276bdcd_1_214"/>
            <p:cNvGrpSpPr/>
            <p:nvPr/>
          </p:nvGrpSpPr>
          <p:grpSpPr>
            <a:xfrm rot="929101">
              <a:off x="10666776" y="845651"/>
              <a:ext cx="970514" cy="919313"/>
              <a:chOff x="2583100" y="2973775"/>
              <a:chExt cx="461550" cy="437200"/>
            </a:xfrm>
          </p:grpSpPr>
          <p:sp>
            <p:nvSpPr>
              <p:cNvPr id="128" name="Google Shape;128;g2782276bdcd_1_214"/>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 name="Google Shape;129;g2782276bdcd_1_214"/>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0" name="Google Shape;130;g2782276bdcd_1_214"/>
            <p:cNvGrpSpPr/>
            <p:nvPr/>
          </p:nvGrpSpPr>
          <p:grpSpPr>
            <a:xfrm>
              <a:off x="5259751" y="5850496"/>
              <a:ext cx="836142" cy="621685"/>
              <a:chOff x="5247525" y="3007275"/>
              <a:chExt cx="517575" cy="384825"/>
            </a:xfrm>
          </p:grpSpPr>
          <p:sp>
            <p:nvSpPr>
              <p:cNvPr id="131" name="Google Shape;131;g2782276bdcd_1_214"/>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 name="Google Shape;132;g2782276bdcd_1_214"/>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3" name="Google Shape;133;g2782276bdcd_1_214"/>
            <p:cNvGrpSpPr/>
            <p:nvPr/>
          </p:nvGrpSpPr>
          <p:grpSpPr>
            <a:xfrm rot="-995577">
              <a:off x="8647544" y="3714912"/>
              <a:ext cx="874251" cy="717776"/>
              <a:chOff x="2599525" y="3688600"/>
              <a:chExt cx="428675" cy="351950"/>
            </a:xfrm>
          </p:grpSpPr>
          <p:sp>
            <p:nvSpPr>
              <p:cNvPr id="134" name="Google Shape;134;g2782276bdcd_1_214"/>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 name="Google Shape;135;g2782276bdcd_1_214"/>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 name="Google Shape;136;g2782276bdcd_1_214"/>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g2782276bdcd_1_214"/>
            <p:cNvGrpSpPr/>
            <p:nvPr/>
          </p:nvGrpSpPr>
          <p:grpSpPr>
            <a:xfrm>
              <a:off x="10447751" y="3460900"/>
              <a:ext cx="688381" cy="688381"/>
              <a:chOff x="5941025" y="3634400"/>
              <a:chExt cx="467650" cy="467650"/>
            </a:xfrm>
          </p:grpSpPr>
          <p:sp>
            <p:nvSpPr>
              <p:cNvPr id="138" name="Google Shape;138;g2782276bdcd_1_214"/>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 name="Google Shape;139;g2782276bdcd_1_214"/>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 name="Google Shape;140;g2782276bdcd_1_214"/>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g2782276bdcd_1_214"/>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g2782276bdcd_1_214"/>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g2782276bdcd_1_214"/>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4" name="Google Shape;144;g2782276bdcd_1_214"/>
            <p:cNvGrpSpPr/>
            <p:nvPr/>
          </p:nvGrpSpPr>
          <p:grpSpPr>
            <a:xfrm rot="-1150372">
              <a:off x="9034375" y="1570689"/>
              <a:ext cx="754925" cy="714869"/>
              <a:chOff x="5973900" y="318475"/>
              <a:chExt cx="401900" cy="380575"/>
            </a:xfrm>
          </p:grpSpPr>
          <p:sp>
            <p:nvSpPr>
              <p:cNvPr id="145" name="Google Shape;145;g2782276bdcd_1_214"/>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6" name="Google Shape;146;g2782276bdcd_1_214"/>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7" name="Google Shape;147;g2782276bdcd_1_214"/>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g2782276bdcd_1_214"/>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g2782276bdcd_1_214"/>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g2782276bdcd_1_214"/>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g2782276bdcd_1_214"/>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g2782276bdcd_1_214"/>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g2782276bdcd_1_214"/>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g2782276bdcd_1_214"/>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g2782276bdcd_1_214"/>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g2782276bdcd_1_214"/>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g2782276bdcd_1_214"/>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g2782276bdcd_1_214"/>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59" name="Google Shape;159;g2782276bdcd_1_214"/>
            <p:cNvGrpSpPr/>
            <p:nvPr/>
          </p:nvGrpSpPr>
          <p:grpSpPr>
            <a:xfrm rot="-2485038">
              <a:off x="7686107" y="5449622"/>
              <a:ext cx="833851" cy="799886"/>
              <a:chOff x="5233525" y="4954450"/>
              <a:chExt cx="538275" cy="516350"/>
            </a:xfrm>
          </p:grpSpPr>
          <p:sp>
            <p:nvSpPr>
              <p:cNvPr id="160" name="Google Shape;160;g2782276bdcd_1_214"/>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 name="Google Shape;161;g2782276bdcd_1_214"/>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 name="Google Shape;162;g2782276bdcd_1_214"/>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g2782276bdcd_1_214"/>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g2782276bdcd_1_214"/>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g2782276bdcd_1_214"/>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g2782276bdcd_1_214"/>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g2782276bdcd_1_214"/>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g2782276bdcd_1_214"/>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g2782276bdcd_1_214"/>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g2782276bdcd_1_214"/>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71" name="Google Shape;171;g2782276bdcd_1_214"/>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AJAX 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82276bdcd_1_76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g2782276bdcd_1_760"/>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AJAX Introduction</a:t>
            </a:r>
            <a:endParaRPr b="0" i="0" sz="4400" u="none" cap="none" strike="noStrike">
              <a:solidFill>
                <a:srgbClr val="3E4754"/>
              </a:solidFill>
              <a:latin typeface="Arial"/>
              <a:ea typeface="Arial"/>
              <a:cs typeface="Arial"/>
              <a:sym typeface="Arial"/>
            </a:endParaRPr>
          </a:p>
        </p:txBody>
      </p:sp>
      <p:sp>
        <p:nvSpPr>
          <p:cNvPr id="178" name="Google Shape;178;g2782276bdcd_1_760"/>
          <p:cNvSpPr txBox="1"/>
          <p:nvPr/>
        </p:nvSpPr>
        <p:spPr>
          <a:xfrm>
            <a:off x="582250" y="1231675"/>
            <a:ext cx="10857600" cy="3016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AJAX stands for Asynchronous JavaScript And XML. It is not a programming language. It is a technology for developing better, faster and interactive Web Applications using HTML, CSS, JavaScript and XML.</a:t>
            </a:r>
            <a:endParaRPr b="0" i="0" sz="1800" u="none" cap="none" strike="noStrike">
              <a:solidFill>
                <a:srgbClr val="000000"/>
              </a:solidFill>
              <a:latin typeface="Arial"/>
              <a:ea typeface="Arial"/>
              <a:cs typeface="Arial"/>
              <a:sym typeface="Arial"/>
            </a:endParaRPr>
          </a:p>
          <a:p>
            <a:pPr indent="-171450" lvl="0" marL="171450" marR="0" rtl="0" algn="l">
              <a:lnSpc>
                <a:spcPct val="120000"/>
              </a:lnSpc>
              <a:spcBef>
                <a:spcPts val="120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HTML : Hypertext Markup Language (HTML) is used for defining the structure of a Web Application.</a:t>
            </a:r>
            <a:endParaRPr b="0" i="0" sz="1800" u="none" cap="none" strike="noStrike">
              <a:solidFill>
                <a:srgbClr val="000000"/>
              </a:solidFill>
              <a:latin typeface="Arial"/>
              <a:ea typeface="Arial"/>
              <a:cs typeface="Arial"/>
              <a:sym typeface="Arial"/>
            </a:endParaRPr>
          </a:p>
          <a:p>
            <a:pPr indent="-171450" lvl="0" marL="171450" marR="0" rtl="0" algn="l">
              <a:lnSpc>
                <a:spcPct val="120000"/>
              </a:lnSpc>
              <a:spcBef>
                <a:spcPts val="240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CSS : Cascading Style Sheet (CSS) is used to provide look and style to a Web Application.</a:t>
            </a:r>
            <a:endParaRPr b="0" i="0" sz="1800" u="none" cap="none" strike="noStrike">
              <a:solidFill>
                <a:srgbClr val="000000"/>
              </a:solidFill>
              <a:latin typeface="Arial"/>
              <a:ea typeface="Arial"/>
              <a:cs typeface="Arial"/>
              <a:sym typeface="Arial"/>
            </a:endParaRPr>
          </a:p>
          <a:p>
            <a:pPr indent="-171450" lvl="0" marL="171450" marR="0" rtl="0" algn="l">
              <a:lnSpc>
                <a:spcPct val="120000"/>
              </a:lnSpc>
              <a:spcBef>
                <a:spcPts val="240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JavaScript : JavaScript is used for making a Web Application interactive, interesting and user friendly.</a:t>
            </a:r>
            <a:endParaRPr b="0" i="0" sz="1800" u="none" cap="none" strike="noStrike">
              <a:solidFill>
                <a:srgbClr val="000000"/>
              </a:solidFill>
              <a:latin typeface="Arial"/>
              <a:ea typeface="Arial"/>
              <a:cs typeface="Arial"/>
              <a:sym typeface="Arial"/>
            </a:endParaRPr>
          </a:p>
          <a:p>
            <a:pPr indent="-171450" lvl="0" marL="171450" marR="0" rtl="0" algn="l">
              <a:lnSpc>
                <a:spcPct val="120000"/>
              </a:lnSpc>
              <a:spcBef>
                <a:spcPts val="2400"/>
              </a:spcBef>
              <a:spcAft>
                <a:spcPts val="120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XML : Extensible Markup Language (XML) is a format to store and transport data from the Web Server.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82276bdcd_1_85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g2782276bdcd_1_855"/>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AJAX Introduction</a:t>
            </a:r>
            <a:endParaRPr b="0" i="0" sz="4400" u="none" cap="none" strike="noStrike">
              <a:solidFill>
                <a:srgbClr val="3E4754"/>
              </a:solidFill>
              <a:latin typeface="Arial"/>
              <a:ea typeface="Arial"/>
              <a:cs typeface="Arial"/>
              <a:sym typeface="Arial"/>
            </a:endParaRPr>
          </a:p>
        </p:txBody>
      </p:sp>
      <p:sp>
        <p:nvSpPr>
          <p:cNvPr id="185" name="Google Shape;185;g2782276bdcd_1_855"/>
          <p:cNvSpPr txBox="1"/>
          <p:nvPr/>
        </p:nvSpPr>
        <p:spPr>
          <a:xfrm>
            <a:off x="1057198" y="1097793"/>
            <a:ext cx="10077600" cy="3324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AJAX is a developer's dream, because you can:</a:t>
            </a:r>
            <a:endParaRPr b="0" i="0" sz="1800" u="none" cap="none" strike="noStrike">
              <a:solidFill>
                <a:srgbClr val="000000"/>
              </a:solidFill>
              <a:latin typeface="Arial"/>
              <a:ea typeface="Arial"/>
              <a:cs typeface="Arial"/>
              <a:sym typeface="Arial"/>
            </a:endParaRPr>
          </a:p>
          <a:p>
            <a:pPr indent="-171450" lvl="0" marL="171450" marR="0" rtl="0" algn="l">
              <a:lnSpc>
                <a:spcPct val="120000"/>
              </a:lnSpc>
              <a:spcBef>
                <a:spcPts val="240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Update a web page without reloading the page</a:t>
            </a:r>
            <a:endParaRPr b="0" i="0" sz="1800" u="none" cap="none" strike="noStrike">
              <a:solidFill>
                <a:srgbClr val="000000"/>
              </a:solidFill>
              <a:latin typeface="Arial"/>
              <a:ea typeface="Arial"/>
              <a:cs typeface="Arial"/>
              <a:sym typeface="Arial"/>
            </a:endParaRPr>
          </a:p>
          <a:p>
            <a:pPr indent="-171450" lvl="0" marL="171450" marR="0" rtl="0" algn="l">
              <a:lnSpc>
                <a:spcPct val="120000"/>
              </a:lnSpc>
              <a:spcBef>
                <a:spcPts val="240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Request data from a server - after the page has loaded</a:t>
            </a:r>
            <a:endParaRPr b="0" i="0" sz="1800" u="none" cap="none" strike="noStrike">
              <a:solidFill>
                <a:srgbClr val="000000"/>
              </a:solidFill>
              <a:latin typeface="Arial"/>
              <a:ea typeface="Arial"/>
              <a:cs typeface="Arial"/>
              <a:sym typeface="Arial"/>
            </a:endParaRPr>
          </a:p>
          <a:p>
            <a:pPr indent="-171450" lvl="0" marL="171450" marR="0" rtl="0" algn="l">
              <a:lnSpc>
                <a:spcPct val="120000"/>
              </a:lnSpc>
              <a:spcBef>
                <a:spcPts val="240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Receive data from a server - after the page has loaded</a:t>
            </a:r>
            <a:endParaRPr b="0" i="0" sz="1800" u="none" cap="none" strike="noStrike">
              <a:solidFill>
                <a:srgbClr val="000000"/>
              </a:solidFill>
              <a:latin typeface="Arial"/>
              <a:ea typeface="Arial"/>
              <a:cs typeface="Arial"/>
              <a:sym typeface="Arial"/>
            </a:endParaRPr>
          </a:p>
          <a:p>
            <a:pPr indent="-171450" lvl="0" marL="171450" marR="0" rtl="0" algn="l">
              <a:lnSpc>
                <a:spcPct val="120000"/>
              </a:lnSpc>
              <a:spcBef>
                <a:spcPts val="2400"/>
              </a:spcBef>
              <a:spcAft>
                <a:spcPts val="120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Send data to a server - in the background</a:t>
            </a:r>
            <a:endParaRPr b="0" i="0" sz="1800" u="none" cap="none" strike="noStrike">
              <a:solidFill>
                <a:srgbClr val="000000"/>
              </a:solidFill>
              <a:latin typeface="Arial"/>
              <a:ea typeface="Arial"/>
              <a:cs typeface="Arial"/>
              <a:sym typeface="Arial"/>
            </a:endParaRPr>
          </a:p>
        </p:txBody>
      </p:sp>
      <p:sp>
        <p:nvSpPr>
          <p:cNvPr id="186" name="Google Shape;186;g2782276bdcd_1_855"/>
          <p:cNvSpPr/>
          <p:nvPr/>
        </p:nvSpPr>
        <p:spPr>
          <a:xfrm>
            <a:off x="9123587" y="4519986"/>
            <a:ext cx="1364614" cy="849665"/>
          </a:xfrm>
          <a:custGeom>
            <a:rect b="b" l="l" r="r" t="t"/>
            <a:pathLst>
              <a:path extrusionOk="0" h="849665" w="1364614">
                <a:moveTo>
                  <a:pt x="1364614" y="849666"/>
                </a:moveTo>
                <a:lnTo>
                  <a:pt x="0" y="61398"/>
                </a:lnTo>
                <a:lnTo>
                  <a:pt x="0" y="0"/>
                </a:lnTo>
                <a:lnTo>
                  <a:pt x="1364614" y="788268"/>
                </a:lnTo>
                <a:lnTo>
                  <a:pt x="1364614" y="849666"/>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g2782276bdcd_1_855"/>
          <p:cNvSpPr/>
          <p:nvPr/>
        </p:nvSpPr>
        <p:spPr>
          <a:xfrm>
            <a:off x="9123092" y="4236764"/>
            <a:ext cx="1856291" cy="1071489"/>
          </a:xfrm>
          <a:custGeom>
            <a:rect b="b" l="l" r="r" t="t"/>
            <a:pathLst>
              <a:path extrusionOk="0" h="1071489" w="1856291">
                <a:moveTo>
                  <a:pt x="1856292" y="788268"/>
                </a:moveTo>
                <a:lnTo>
                  <a:pt x="491182" y="0"/>
                </a:lnTo>
                <a:lnTo>
                  <a:pt x="0" y="283717"/>
                </a:lnTo>
                <a:lnTo>
                  <a:pt x="1365110" y="1071490"/>
                </a:lnTo>
                <a:lnTo>
                  <a:pt x="1856292" y="788268"/>
                </a:ln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g2782276bdcd_1_855"/>
          <p:cNvSpPr/>
          <p:nvPr/>
        </p:nvSpPr>
        <p:spPr>
          <a:xfrm>
            <a:off x="9597439" y="4291725"/>
            <a:ext cx="112892" cy="65358"/>
          </a:xfrm>
          <a:custGeom>
            <a:rect b="b" l="l" r="r" t="t"/>
            <a:pathLst>
              <a:path extrusionOk="0" h="65358" w="112892">
                <a:moveTo>
                  <a:pt x="75262" y="65359"/>
                </a:moveTo>
                <a:lnTo>
                  <a:pt x="0" y="21786"/>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g2782276bdcd_1_855"/>
          <p:cNvSpPr/>
          <p:nvPr/>
        </p:nvSpPr>
        <p:spPr>
          <a:xfrm>
            <a:off x="9695477" y="4348171"/>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g2782276bdcd_1_855"/>
          <p:cNvSpPr/>
          <p:nvPr/>
        </p:nvSpPr>
        <p:spPr>
          <a:xfrm>
            <a:off x="9793020" y="4404617"/>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g2782276bdcd_1_855"/>
          <p:cNvSpPr/>
          <p:nvPr/>
        </p:nvSpPr>
        <p:spPr>
          <a:xfrm>
            <a:off x="9891058" y="4461064"/>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g2782276bdcd_1_855"/>
          <p:cNvSpPr/>
          <p:nvPr/>
        </p:nvSpPr>
        <p:spPr>
          <a:xfrm>
            <a:off x="9988602" y="4517510"/>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g2782276bdcd_1_855"/>
          <p:cNvSpPr/>
          <p:nvPr/>
        </p:nvSpPr>
        <p:spPr>
          <a:xfrm>
            <a:off x="10086145" y="4573956"/>
            <a:ext cx="113387" cy="65359"/>
          </a:xfrm>
          <a:custGeom>
            <a:rect b="b" l="l" r="r" t="t"/>
            <a:pathLst>
              <a:path extrusionOk="0" h="65359" w="113387">
                <a:moveTo>
                  <a:pt x="75757" y="65359"/>
                </a:moveTo>
                <a:lnTo>
                  <a:pt x="0" y="21786"/>
                </a:lnTo>
                <a:lnTo>
                  <a:pt x="38126" y="0"/>
                </a:lnTo>
                <a:lnTo>
                  <a:pt x="113388" y="43573"/>
                </a:lnTo>
                <a:lnTo>
                  <a:pt x="75757"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g2782276bdcd_1_855"/>
          <p:cNvSpPr/>
          <p:nvPr/>
        </p:nvSpPr>
        <p:spPr>
          <a:xfrm>
            <a:off x="10184183" y="4630403"/>
            <a:ext cx="112892" cy="65358"/>
          </a:xfrm>
          <a:custGeom>
            <a:rect b="b" l="l" r="r" t="t"/>
            <a:pathLst>
              <a:path extrusionOk="0" h="65358" w="112892">
                <a:moveTo>
                  <a:pt x="75262" y="65359"/>
                </a:moveTo>
                <a:lnTo>
                  <a:pt x="0" y="21786"/>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g2782276bdcd_1_855"/>
          <p:cNvSpPr/>
          <p:nvPr/>
        </p:nvSpPr>
        <p:spPr>
          <a:xfrm>
            <a:off x="10282221" y="4686849"/>
            <a:ext cx="112892" cy="65358"/>
          </a:xfrm>
          <a:custGeom>
            <a:rect b="b" l="l" r="r" t="t"/>
            <a:pathLst>
              <a:path extrusionOk="0" h="65358" w="112892">
                <a:moveTo>
                  <a:pt x="75262" y="65359"/>
                </a:moveTo>
                <a:lnTo>
                  <a:pt x="0" y="21786"/>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g2782276bdcd_1_855"/>
          <p:cNvSpPr/>
          <p:nvPr/>
        </p:nvSpPr>
        <p:spPr>
          <a:xfrm>
            <a:off x="10379765" y="4743295"/>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g2782276bdcd_1_855"/>
          <p:cNvSpPr/>
          <p:nvPr/>
        </p:nvSpPr>
        <p:spPr>
          <a:xfrm>
            <a:off x="10477803" y="4800237"/>
            <a:ext cx="112892" cy="64863"/>
          </a:xfrm>
          <a:custGeom>
            <a:rect b="b" l="l" r="r" t="t"/>
            <a:pathLst>
              <a:path extrusionOk="0" h="64863" w="112892">
                <a:moveTo>
                  <a:pt x="75262" y="64864"/>
                </a:moveTo>
                <a:lnTo>
                  <a:pt x="0" y="21291"/>
                </a:lnTo>
                <a:lnTo>
                  <a:pt x="37631" y="0"/>
                </a:lnTo>
                <a:lnTo>
                  <a:pt x="112893" y="43077"/>
                </a:lnTo>
                <a:lnTo>
                  <a:pt x="75262" y="64864"/>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g2782276bdcd_1_855"/>
          <p:cNvSpPr/>
          <p:nvPr/>
        </p:nvSpPr>
        <p:spPr>
          <a:xfrm>
            <a:off x="10575346" y="4856683"/>
            <a:ext cx="112892" cy="64863"/>
          </a:xfrm>
          <a:custGeom>
            <a:rect b="b" l="l" r="r" t="t"/>
            <a:pathLst>
              <a:path extrusionOk="0" h="64863" w="112892">
                <a:moveTo>
                  <a:pt x="75262" y="64864"/>
                </a:moveTo>
                <a:lnTo>
                  <a:pt x="0" y="21291"/>
                </a:lnTo>
                <a:lnTo>
                  <a:pt x="37631" y="0"/>
                </a:lnTo>
                <a:lnTo>
                  <a:pt x="112893" y="43077"/>
                </a:lnTo>
                <a:lnTo>
                  <a:pt x="75262" y="64864"/>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g2782276bdcd_1_855"/>
          <p:cNvSpPr/>
          <p:nvPr/>
        </p:nvSpPr>
        <p:spPr>
          <a:xfrm>
            <a:off x="10672889" y="4912634"/>
            <a:ext cx="113387" cy="65358"/>
          </a:xfrm>
          <a:custGeom>
            <a:rect b="b" l="l" r="r" t="t"/>
            <a:pathLst>
              <a:path extrusionOk="0" h="65358" w="113387">
                <a:moveTo>
                  <a:pt x="75757" y="65359"/>
                </a:moveTo>
                <a:lnTo>
                  <a:pt x="0" y="21786"/>
                </a:lnTo>
                <a:lnTo>
                  <a:pt x="37631" y="0"/>
                </a:lnTo>
                <a:lnTo>
                  <a:pt x="113388" y="43573"/>
                </a:lnTo>
                <a:lnTo>
                  <a:pt x="75757"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g2782276bdcd_1_855"/>
          <p:cNvSpPr/>
          <p:nvPr/>
        </p:nvSpPr>
        <p:spPr>
          <a:xfrm>
            <a:off x="10770928" y="4969081"/>
            <a:ext cx="112892" cy="65358"/>
          </a:xfrm>
          <a:custGeom>
            <a:rect b="b" l="l" r="r" t="t"/>
            <a:pathLst>
              <a:path extrusionOk="0" h="65358" w="112892">
                <a:moveTo>
                  <a:pt x="75262" y="65359"/>
                </a:moveTo>
                <a:lnTo>
                  <a:pt x="0" y="22281"/>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g2782276bdcd_1_855"/>
          <p:cNvSpPr/>
          <p:nvPr/>
        </p:nvSpPr>
        <p:spPr>
          <a:xfrm>
            <a:off x="9502866" y="4324899"/>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g2782276bdcd_1_855"/>
          <p:cNvSpPr/>
          <p:nvPr/>
        </p:nvSpPr>
        <p:spPr>
          <a:xfrm>
            <a:off x="9600409" y="4381346"/>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g2782276bdcd_1_855"/>
          <p:cNvSpPr/>
          <p:nvPr/>
        </p:nvSpPr>
        <p:spPr>
          <a:xfrm>
            <a:off x="9698448" y="4437792"/>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g2782276bdcd_1_855"/>
          <p:cNvSpPr/>
          <p:nvPr/>
        </p:nvSpPr>
        <p:spPr>
          <a:xfrm>
            <a:off x="9795991" y="4494238"/>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g2782276bdcd_1_855"/>
          <p:cNvSpPr/>
          <p:nvPr/>
        </p:nvSpPr>
        <p:spPr>
          <a:xfrm>
            <a:off x="9894029" y="4550685"/>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g2782276bdcd_1_855"/>
          <p:cNvSpPr/>
          <p:nvPr/>
        </p:nvSpPr>
        <p:spPr>
          <a:xfrm>
            <a:off x="9991573" y="4607131"/>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g2782276bdcd_1_855"/>
          <p:cNvSpPr/>
          <p:nvPr/>
        </p:nvSpPr>
        <p:spPr>
          <a:xfrm>
            <a:off x="10089611" y="4663577"/>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g2782276bdcd_1_855"/>
          <p:cNvSpPr/>
          <p:nvPr/>
        </p:nvSpPr>
        <p:spPr>
          <a:xfrm>
            <a:off x="10187154" y="4720024"/>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g2782276bdcd_1_855"/>
          <p:cNvSpPr/>
          <p:nvPr/>
        </p:nvSpPr>
        <p:spPr>
          <a:xfrm>
            <a:off x="10285192" y="4776470"/>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g2782276bdcd_1_855"/>
          <p:cNvSpPr/>
          <p:nvPr/>
        </p:nvSpPr>
        <p:spPr>
          <a:xfrm>
            <a:off x="10382736" y="4832916"/>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g2782276bdcd_1_855"/>
          <p:cNvSpPr/>
          <p:nvPr/>
        </p:nvSpPr>
        <p:spPr>
          <a:xfrm>
            <a:off x="10480774" y="4889363"/>
            <a:ext cx="150523" cy="87145"/>
          </a:xfrm>
          <a:custGeom>
            <a:rect b="b" l="l" r="r" t="t"/>
            <a:pathLst>
              <a:path extrusionOk="0" h="87145" w="150523">
                <a:moveTo>
                  <a:pt x="75262" y="87145"/>
                </a:moveTo>
                <a:lnTo>
                  <a:pt x="0" y="43572"/>
                </a:lnTo>
                <a:lnTo>
                  <a:pt x="75262" y="0"/>
                </a:lnTo>
                <a:lnTo>
                  <a:pt x="150523"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g2782276bdcd_1_855"/>
          <p:cNvSpPr/>
          <p:nvPr/>
        </p:nvSpPr>
        <p:spPr>
          <a:xfrm>
            <a:off x="10578317" y="4945809"/>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g2782276bdcd_1_855"/>
          <p:cNvSpPr/>
          <p:nvPr/>
        </p:nvSpPr>
        <p:spPr>
          <a:xfrm>
            <a:off x="10676355" y="5002255"/>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g2782276bdcd_1_855"/>
          <p:cNvSpPr/>
          <p:nvPr/>
        </p:nvSpPr>
        <p:spPr>
          <a:xfrm>
            <a:off x="9407799" y="4379365"/>
            <a:ext cx="151018" cy="87145"/>
          </a:xfrm>
          <a:custGeom>
            <a:rect b="b" l="l" r="r" t="t"/>
            <a:pathLst>
              <a:path extrusionOk="0" h="87145" w="151018">
                <a:moveTo>
                  <a:pt x="75757" y="87145"/>
                </a:moveTo>
                <a:lnTo>
                  <a:pt x="0" y="43572"/>
                </a:lnTo>
                <a:lnTo>
                  <a:pt x="75757" y="0"/>
                </a:lnTo>
                <a:lnTo>
                  <a:pt x="151019" y="43572"/>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g2782276bdcd_1_855"/>
          <p:cNvSpPr/>
          <p:nvPr/>
        </p:nvSpPr>
        <p:spPr>
          <a:xfrm>
            <a:off x="9505837" y="4435812"/>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g2782276bdcd_1_855"/>
          <p:cNvSpPr/>
          <p:nvPr/>
        </p:nvSpPr>
        <p:spPr>
          <a:xfrm>
            <a:off x="9603380" y="4492258"/>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g2782276bdcd_1_855"/>
          <p:cNvSpPr/>
          <p:nvPr/>
        </p:nvSpPr>
        <p:spPr>
          <a:xfrm>
            <a:off x="9701419" y="4548704"/>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g2782276bdcd_1_855"/>
          <p:cNvSpPr/>
          <p:nvPr/>
        </p:nvSpPr>
        <p:spPr>
          <a:xfrm>
            <a:off x="9798962" y="4605150"/>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g2782276bdcd_1_855"/>
          <p:cNvSpPr/>
          <p:nvPr/>
        </p:nvSpPr>
        <p:spPr>
          <a:xfrm>
            <a:off x="9897000" y="4661597"/>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g2782276bdcd_1_855"/>
          <p:cNvSpPr/>
          <p:nvPr/>
        </p:nvSpPr>
        <p:spPr>
          <a:xfrm>
            <a:off x="9994543" y="4718043"/>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g2782276bdcd_1_855"/>
          <p:cNvSpPr/>
          <p:nvPr/>
        </p:nvSpPr>
        <p:spPr>
          <a:xfrm>
            <a:off x="10092582" y="4774489"/>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g2782276bdcd_1_855"/>
          <p:cNvSpPr/>
          <p:nvPr/>
        </p:nvSpPr>
        <p:spPr>
          <a:xfrm>
            <a:off x="10190125" y="4830936"/>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g2782276bdcd_1_855"/>
          <p:cNvSpPr/>
          <p:nvPr/>
        </p:nvSpPr>
        <p:spPr>
          <a:xfrm>
            <a:off x="10288163" y="4887382"/>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g2782276bdcd_1_855"/>
          <p:cNvSpPr/>
          <p:nvPr/>
        </p:nvSpPr>
        <p:spPr>
          <a:xfrm>
            <a:off x="10385706" y="4943828"/>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g2782276bdcd_1_855"/>
          <p:cNvSpPr/>
          <p:nvPr/>
        </p:nvSpPr>
        <p:spPr>
          <a:xfrm>
            <a:off x="10483745" y="5000770"/>
            <a:ext cx="150523" cy="86650"/>
          </a:xfrm>
          <a:custGeom>
            <a:rect b="b" l="l" r="r" t="t"/>
            <a:pathLst>
              <a:path extrusionOk="0" h="86650" w="150523">
                <a:moveTo>
                  <a:pt x="75262" y="86650"/>
                </a:moveTo>
                <a:lnTo>
                  <a:pt x="0" y="43077"/>
                </a:lnTo>
                <a:lnTo>
                  <a:pt x="75262" y="0"/>
                </a:lnTo>
                <a:lnTo>
                  <a:pt x="150524" y="43077"/>
                </a:lnTo>
                <a:lnTo>
                  <a:pt x="75262" y="8665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g2782276bdcd_1_855"/>
          <p:cNvSpPr/>
          <p:nvPr/>
        </p:nvSpPr>
        <p:spPr>
          <a:xfrm>
            <a:off x="10581288" y="5057216"/>
            <a:ext cx="151018" cy="86650"/>
          </a:xfrm>
          <a:custGeom>
            <a:rect b="b" l="l" r="r" t="t"/>
            <a:pathLst>
              <a:path extrusionOk="0" h="86650" w="151018">
                <a:moveTo>
                  <a:pt x="75757" y="86650"/>
                </a:moveTo>
                <a:lnTo>
                  <a:pt x="0" y="43077"/>
                </a:lnTo>
                <a:lnTo>
                  <a:pt x="75262" y="0"/>
                </a:lnTo>
                <a:lnTo>
                  <a:pt x="151019" y="43077"/>
                </a:lnTo>
                <a:lnTo>
                  <a:pt x="75757" y="8665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g2782276bdcd_1_855"/>
          <p:cNvSpPr/>
          <p:nvPr/>
        </p:nvSpPr>
        <p:spPr>
          <a:xfrm>
            <a:off x="9313226" y="4434326"/>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g2782276bdcd_1_855"/>
          <p:cNvSpPr/>
          <p:nvPr/>
        </p:nvSpPr>
        <p:spPr>
          <a:xfrm>
            <a:off x="9411265" y="4490772"/>
            <a:ext cx="150523" cy="87145"/>
          </a:xfrm>
          <a:custGeom>
            <a:rect b="b" l="l" r="r" t="t"/>
            <a:pathLst>
              <a:path extrusionOk="0" h="87145" w="150523">
                <a:moveTo>
                  <a:pt x="75262" y="87145"/>
                </a:moveTo>
                <a:lnTo>
                  <a:pt x="0" y="43572"/>
                </a:lnTo>
                <a:lnTo>
                  <a:pt x="75262" y="0"/>
                </a:lnTo>
                <a:lnTo>
                  <a:pt x="150523"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g2782276bdcd_1_855"/>
          <p:cNvSpPr/>
          <p:nvPr/>
        </p:nvSpPr>
        <p:spPr>
          <a:xfrm>
            <a:off x="9508808" y="4547219"/>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g2782276bdcd_1_855"/>
          <p:cNvSpPr/>
          <p:nvPr/>
        </p:nvSpPr>
        <p:spPr>
          <a:xfrm>
            <a:off x="9606846" y="4603665"/>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g2782276bdcd_1_855"/>
          <p:cNvSpPr/>
          <p:nvPr/>
        </p:nvSpPr>
        <p:spPr>
          <a:xfrm>
            <a:off x="9704389" y="4660111"/>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g2782276bdcd_1_855"/>
          <p:cNvSpPr/>
          <p:nvPr/>
        </p:nvSpPr>
        <p:spPr>
          <a:xfrm>
            <a:off x="9801933" y="4716558"/>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g2782276bdcd_1_855"/>
          <p:cNvSpPr/>
          <p:nvPr/>
        </p:nvSpPr>
        <p:spPr>
          <a:xfrm>
            <a:off x="9899971" y="4773004"/>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g2782276bdcd_1_855"/>
          <p:cNvSpPr/>
          <p:nvPr/>
        </p:nvSpPr>
        <p:spPr>
          <a:xfrm>
            <a:off x="9997514" y="4829450"/>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g2782276bdcd_1_855"/>
          <p:cNvSpPr/>
          <p:nvPr/>
        </p:nvSpPr>
        <p:spPr>
          <a:xfrm>
            <a:off x="10095553" y="4885897"/>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g2782276bdcd_1_855"/>
          <p:cNvSpPr/>
          <p:nvPr/>
        </p:nvSpPr>
        <p:spPr>
          <a:xfrm>
            <a:off x="10193096" y="4942343"/>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g2782276bdcd_1_855"/>
          <p:cNvSpPr/>
          <p:nvPr/>
        </p:nvSpPr>
        <p:spPr>
          <a:xfrm>
            <a:off x="10291134" y="4998789"/>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g2782276bdcd_1_855"/>
          <p:cNvSpPr/>
          <p:nvPr/>
        </p:nvSpPr>
        <p:spPr>
          <a:xfrm>
            <a:off x="10388677" y="5055235"/>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g2782276bdcd_1_855"/>
          <p:cNvSpPr/>
          <p:nvPr/>
        </p:nvSpPr>
        <p:spPr>
          <a:xfrm>
            <a:off x="10388677" y="5055235"/>
            <a:ext cx="248561" cy="143591"/>
          </a:xfrm>
          <a:custGeom>
            <a:rect b="b" l="l" r="r" t="t"/>
            <a:pathLst>
              <a:path extrusionOk="0" h="143591" w="248561">
                <a:moveTo>
                  <a:pt x="173300" y="143592"/>
                </a:moveTo>
                <a:lnTo>
                  <a:pt x="0" y="43573"/>
                </a:lnTo>
                <a:lnTo>
                  <a:pt x="75757" y="0"/>
                </a:lnTo>
                <a:lnTo>
                  <a:pt x="248562" y="100019"/>
                </a:lnTo>
                <a:lnTo>
                  <a:pt x="173300" y="143592"/>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2782276bdcd_1_855"/>
          <p:cNvSpPr/>
          <p:nvPr/>
        </p:nvSpPr>
        <p:spPr>
          <a:xfrm>
            <a:off x="9218654" y="4488792"/>
            <a:ext cx="150523" cy="87145"/>
          </a:xfrm>
          <a:custGeom>
            <a:rect b="b" l="l" r="r" t="t"/>
            <a:pathLst>
              <a:path extrusionOk="0" h="87145" w="150523">
                <a:moveTo>
                  <a:pt x="75262" y="87145"/>
                </a:moveTo>
                <a:lnTo>
                  <a:pt x="0" y="43572"/>
                </a:lnTo>
                <a:lnTo>
                  <a:pt x="75262" y="0"/>
                </a:lnTo>
                <a:lnTo>
                  <a:pt x="150523"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2782276bdcd_1_855"/>
          <p:cNvSpPr/>
          <p:nvPr/>
        </p:nvSpPr>
        <p:spPr>
          <a:xfrm>
            <a:off x="9316197" y="4545238"/>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g2782276bdcd_1_855"/>
          <p:cNvSpPr/>
          <p:nvPr/>
        </p:nvSpPr>
        <p:spPr>
          <a:xfrm>
            <a:off x="9414236" y="4601684"/>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g2782276bdcd_1_855"/>
          <p:cNvSpPr/>
          <p:nvPr/>
        </p:nvSpPr>
        <p:spPr>
          <a:xfrm>
            <a:off x="9511779" y="4658131"/>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g2782276bdcd_1_855"/>
          <p:cNvSpPr/>
          <p:nvPr/>
        </p:nvSpPr>
        <p:spPr>
          <a:xfrm>
            <a:off x="9609817" y="4714577"/>
            <a:ext cx="541686" cy="312930"/>
          </a:xfrm>
          <a:custGeom>
            <a:rect b="b" l="l" r="r" t="t"/>
            <a:pathLst>
              <a:path extrusionOk="0" h="312930" w="541686">
                <a:moveTo>
                  <a:pt x="466425" y="312930"/>
                </a:moveTo>
                <a:lnTo>
                  <a:pt x="0" y="43573"/>
                </a:lnTo>
                <a:lnTo>
                  <a:pt x="75262" y="0"/>
                </a:lnTo>
                <a:lnTo>
                  <a:pt x="541687" y="269358"/>
                </a:lnTo>
                <a:lnTo>
                  <a:pt x="466425" y="31293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g2782276bdcd_1_855"/>
          <p:cNvSpPr/>
          <p:nvPr/>
        </p:nvSpPr>
        <p:spPr>
          <a:xfrm>
            <a:off x="9707360" y="4771023"/>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g2782276bdcd_1_855"/>
          <p:cNvSpPr/>
          <p:nvPr/>
        </p:nvSpPr>
        <p:spPr>
          <a:xfrm>
            <a:off x="9805399" y="4827470"/>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g2782276bdcd_1_855"/>
          <p:cNvSpPr/>
          <p:nvPr/>
        </p:nvSpPr>
        <p:spPr>
          <a:xfrm>
            <a:off x="9902942" y="4883916"/>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 name="Google Shape;248;g2782276bdcd_1_855"/>
          <p:cNvSpPr/>
          <p:nvPr/>
        </p:nvSpPr>
        <p:spPr>
          <a:xfrm>
            <a:off x="10000980" y="4940362"/>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g2782276bdcd_1_855"/>
          <p:cNvSpPr/>
          <p:nvPr/>
        </p:nvSpPr>
        <p:spPr>
          <a:xfrm>
            <a:off x="10098523" y="4996808"/>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g2782276bdcd_1_855"/>
          <p:cNvSpPr/>
          <p:nvPr/>
        </p:nvSpPr>
        <p:spPr>
          <a:xfrm>
            <a:off x="10196562" y="5053255"/>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g2782276bdcd_1_855"/>
          <p:cNvSpPr/>
          <p:nvPr/>
        </p:nvSpPr>
        <p:spPr>
          <a:xfrm>
            <a:off x="10294105" y="5109701"/>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g2782276bdcd_1_855"/>
          <p:cNvSpPr/>
          <p:nvPr/>
        </p:nvSpPr>
        <p:spPr>
          <a:xfrm>
            <a:off x="10392143" y="5166643"/>
            <a:ext cx="150523" cy="86650"/>
          </a:xfrm>
          <a:custGeom>
            <a:rect b="b" l="l" r="r" t="t"/>
            <a:pathLst>
              <a:path extrusionOk="0" h="86650" w="150523">
                <a:moveTo>
                  <a:pt x="75262" y="86650"/>
                </a:moveTo>
                <a:lnTo>
                  <a:pt x="0" y="43077"/>
                </a:lnTo>
                <a:lnTo>
                  <a:pt x="75262" y="0"/>
                </a:lnTo>
                <a:lnTo>
                  <a:pt x="150524" y="43077"/>
                </a:lnTo>
                <a:lnTo>
                  <a:pt x="75262" y="8665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g2782276bdcd_1_855"/>
          <p:cNvSpPr/>
          <p:nvPr/>
        </p:nvSpPr>
        <p:spPr>
          <a:xfrm>
            <a:off x="10488201" y="5024537"/>
            <a:ext cx="491182" cy="345114"/>
          </a:xfrm>
          <a:custGeom>
            <a:rect b="b" l="l" r="r" t="t"/>
            <a:pathLst>
              <a:path extrusionOk="0" h="345114" w="491182">
                <a:moveTo>
                  <a:pt x="0" y="283717"/>
                </a:moveTo>
                <a:lnTo>
                  <a:pt x="491182" y="0"/>
                </a:lnTo>
                <a:lnTo>
                  <a:pt x="491182" y="61398"/>
                </a:lnTo>
                <a:lnTo>
                  <a:pt x="0" y="345115"/>
                </a:lnTo>
                <a:lnTo>
                  <a:pt x="0" y="283717"/>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g2782276bdcd_1_855"/>
          <p:cNvSpPr/>
          <p:nvPr/>
        </p:nvSpPr>
        <p:spPr>
          <a:xfrm>
            <a:off x="10128232" y="4017945"/>
            <a:ext cx="1026431" cy="592394"/>
          </a:xfrm>
          <a:custGeom>
            <a:rect b="b" l="l" r="r" t="t"/>
            <a:pathLst>
              <a:path extrusionOk="0" h="592394" w="1026431">
                <a:moveTo>
                  <a:pt x="1026246" y="369317"/>
                </a:moveTo>
                <a:cubicBezTo>
                  <a:pt x="1025652" y="385177"/>
                  <a:pt x="1018472" y="400076"/>
                  <a:pt x="1006440" y="410414"/>
                </a:cubicBezTo>
                <a:cubicBezTo>
                  <a:pt x="998865" y="418559"/>
                  <a:pt x="990001" y="425417"/>
                  <a:pt x="980198" y="430715"/>
                </a:cubicBezTo>
                <a:lnTo>
                  <a:pt x="745500" y="565889"/>
                </a:lnTo>
                <a:cubicBezTo>
                  <a:pt x="687766" y="598157"/>
                  <a:pt x="618099" y="601099"/>
                  <a:pt x="557841" y="573811"/>
                </a:cubicBezTo>
                <a:lnTo>
                  <a:pt x="32494" y="269793"/>
                </a:lnTo>
                <a:cubicBezTo>
                  <a:pt x="27740" y="267288"/>
                  <a:pt x="23284" y="264302"/>
                  <a:pt x="19125" y="260881"/>
                </a:cubicBezTo>
                <a:cubicBezTo>
                  <a:pt x="7390" y="251854"/>
                  <a:pt x="309" y="238050"/>
                  <a:pt x="-186" y="223250"/>
                </a:cubicBezTo>
                <a:cubicBezTo>
                  <a:pt x="2934" y="195992"/>
                  <a:pt x="20263" y="172433"/>
                  <a:pt x="45367" y="161357"/>
                </a:cubicBezTo>
                <a:lnTo>
                  <a:pt x="280065" y="26183"/>
                </a:lnTo>
                <a:cubicBezTo>
                  <a:pt x="337898" y="-5927"/>
                  <a:pt x="407515" y="-8685"/>
                  <a:pt x="467724" y="18756"/>
                </a:cubicBezTo>
                <a:lnTo>
                  <a:pt x="993566" y="322278"/>
                </a:lnTo>
                <a:cubicBezTo>
                  <a:pt x="1012283" y="330770"/>
                  <a:pt x="1024810" y="348828"/>
                  <a:pt x="1026246" y="369317"/>
                </a:cubicBez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g2782276bdcd_1_855"/>
          <p:cNvSpPr/>
          <p:nvPr/>
        </p:nvSpPr>
        <p:spPr>
          <a:xfrm>
            <a:off x="10128232" y="4241220"/>
            <a:ext cx="1026431" cy="448434"/>
          </a:xfrm>
          <a:custGeom>
            <a:rect b="b" l="l" r="r" t="t"/>
            <a:pathLst>
              <a:path extrusionOk="0" h="448434" w="1026431">
                <a:moveTo>
                  <a:pt x="1026246" y="146042"/>
                </a:moveTo>
                <a:lnTo>
                  <a:pt x="1026246" y="225265"/>
                </a:lnTo>
                <a:cubicBezTo>
                  <a:pt x="1022780" y="252304"/>
                  <a:pt x="1005252" y="275482"/>
                  <a:pt x="980198" y="286167"/>
                </a:cubicBezTo>
                <a:lnTo>
                  <a:pt x="745500" y="421837"/>
                </a:lnTo>
                <a:cubicBezTo>
                  <a:pt x="715890" y="437800"/>
                  <a:pt x="683062" y="446777"/>
                  <a:pt x="649442" y="448079"/>
                </a:cubicBezTo>
                <a:cubicBezTo>
                  <a:pt x="617802" y="450000"/>
                  <a:pt x="586162" y="443509"/>
                  <a:pt x="557841" y="429264"/>
                </a:cubicBezTo>
                <a:lnTo>
                  <a:pt x="32494" y="125741"/>
                </a:lnTo>
                <a:cubicBezTo>
                  <a:pt x="13728" y="117333"/>
                  <a:pt x="1151" y="99231"/>
                  <a:pt x="-186" y="78703"/>
                </a:cubicBezTo>
                <a:lnTo>
                  <a:pt x="-186" y="-25"/>
                </a:lnTo>
                <a:cubicBezTo>
                  <a:pt x="309" y="14775"/>
                  <a:pt x="7390" y="28579"/>
                  <a:pt x="19125" y="37606"/>
                </a:cubicBezTo>
                <a:cubicBezTo>
                  <a:pt x="23284" y="41027"/>
                  <a:pt x="27740" y="44013"/>
                  <a:pt x="32494" y="46518"/>
                </a:cubicBezTo>
                <a:lnTo>
                  <a:pt x="557841" y="350536"/>
                </a:lnTo>
                <a:cubicBezTo>
                  <a:pt x="586113" y="364890"/>
                  <a:pt x="617802" y="371223"/>
                  <a:pt x="649442" y="368856"/>
                </a:cubicBezTo>
                <a:cubicBezTo>
                  <a:pt x="683062" y="367732"/>
                  <a:pt x="715989" y="358746"/>
                  <a:pt x="745500" y="342614"/>
                </a:cubicBezTo>
                <a:lnTo>
                  <a:pt x="980198" y="207440"/>
                </a:lnTo>
                <a:cubicBezTo>
                  <a:pt x="990001" y="202142"/>
                  <a:pt x="998865" y="195284"/>
                  <a:pt x="1006440" y="187139"/>
                </a:cubicBezTo>
                <a:cubicBezTo>
                  <a:pt x="1018472" y="176800"/>
                  <a:pt x="1025652" y="161901"/>
                  <a:pt x="1026246" y="146042"/>
                </a:cubicBez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g2782276bdcd_1_855"/>
          <p:cNvSpPr/>
          <p:nvPr/>
        </p:nvSpPr>
        <p:spPr>
          <a:xfrm>
            <a:off x="10777859" y="4387288"/>
            <a:ext cx="376803" cy="302037"/>
          </a:xfrm>
          <a:custGeom>
            <a:rect b="b" l="l" r="r" t="t"/>
            <a:pathLst>
              <a:path extrusionOk="0" h="302037" w="376803">
                <a:moveTo>
                  <a:pt x="376618" y="-25"/>
                </a:moveTo>
                <a:lnTo>
                  <a:pt x="376618" y="79197"/>
                </a:lnTo>
                <a:cubicBezTo>
                  <a:pt x="373153" y="106237"/>
                  <a:pt x="355624" y="129415"/>
                  <a:pt x="330570" y="140100"/>
                </a:cubicBezTo>
                <a:lnTo>
                  <a:pt x="95872" y="275769"/>
                </a:lnTo>
                <a:cubicBezTo>
                  <a:pt x="66263" y="291732"/>
                  <a:pt x="33434" y="300710"/>
                  <a:pt x="-186" y="302012"/>
                </a:cubicBezTo>
                <a:lnTo>
                  <a:pt x="-186" y="222789"/>
                </a:lnTo>
                <a:cubicBezTo>
                  <a:pt x="33434" y="221665"/>
                  <a:pt x="66362" y="212678"/>
                  <a:pt x="95872" y="196546"/>
                </a:cubicBezTo>
                <a:lnTo>
                  <a:pt x="330570" y="61372"/>
                </a:lnTo>
                <a:cubicBezTo>
                  <a:pt x="340374" y="56074"/>
                  <a:pt x="349237" y="49217"/>
                  <a:pt x="356813" y="41071"/>
                </a:cubicBezTo>
                <a:cubicBezTo>
                  <a:pt x="368844" y="30733"/>
                  <a:pt x="376024" y="15834"/>
                  <a:pt x="376618" y="-25"/>
                </a:cubicBez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g2782276bdcd_1_855"/>
          <p:cNvSpPr/>
          <p:nvPr/>
        </p:nvSpPr>
        <p:spPr>
          <a:xfrm>
            <a:off x="9783612" y="2233911"/>
            <a:ext cx="1728544" cy="997713"/>
          </a:xfrm>
          <a:custGeom>
            <a:rect b="b" l="l" r="r" t="t"/>
            <a:pathLst>
              <a:path extrusionOk="0" h="997713" w="1728544">
                <a:moveTo>
                  <a:pt x="1728545" y="965529"/>
                </a:moveTo>
                <a:lnTo>
                  <a:pt x="56446" y="0"/>
                </a:lnTo>
                <a:lnTo>
                  <a:pt x="0" y="32679"/>
                </a:lnTo>
                <a:lnTo>
                  <a:pt x="1672098" y="997713"/>
                </a:lnTo>
                <a:lnTo>
                  <a:pt x="1728545" y="965529"/>
                </a:ln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g2782276bdcd_1_855"/>
          <p:cNvSpPr/>
          <p:nvPr/>
        </p:nvSpPr>
        <p:spPr>
          <a:xfrm>
            <a:off x="11455711" y="3199439"/>
            <a:ext cx="56446" cy="1331934"/>
          </a:xfrm>
          <a:custGeom>
            <a:rect b="b" l="l" r="r" t="t"/>
            <a:pathLst>
              <a:path extrusionOk="0" h="1331934" w="56446">
                <a:moveTo>
                  <a:pt x="56446" y="1299255"/>
                </a:moveTo>
                <a:lnTo>
                  <a:pt x="56446" y="0"/>
                </a:lnTo>
                <a:lnTo>
                  <a:pt x="0" y="32679"/>
                </a:lnTo>
                <a:lnTo>
                  <a:pt x="0" y="1331935"/>
                </a:lnTo>
                <a:lnTo>
                  <a:pt x="56446" y="1299255"/>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g2782276bdcd_1_855"/>
          <p:cNvSpPr/>
          <p:nvPr/>
        </p:nvSpPr>
        <p:spPr>
          <a:xfrm>
            <a:off x="10905112" y="3172702"/>
            <a:ext cx="56446" cy="1331934"/>
          </a:xfrm>
          <a:custGeom>
            <a:rect b="b" l="l" r="r" t="t"/>
            <a:pathLst>
              <a:path extrusionOk="0" h="1331934" w="56446">
                <a:moveTo>
                  <a:pt x="56446" y="1299255"/>
                </a:moveTo>
                <a:lnTo>
                  <a:pt x="56446" y="0"/>
                </a:lnTo>
                <a:lnTo>
                  <a:pt x="0" y="32184"/>
                </a:lnTo>
                <a:lnTo>
                  <a:pt x="0" y="1331935"/>
                </a:lnTo>
                <a:lnTo>
                  <a:pt x="56446" y="1299255"/>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g2782276bdcd_1_855"/>
          <p:cNvSpPr/>
          <p:nvPr/>
        </p:nvSpPr>
        <p:spPr>
          <a:xfrm>
            <a:off x="9783612" y="2266590"/>
            <a:ext cx="1672098" cy="2264784"/>
          </a:xfrm>
          <a:custGeom>
            <a:rect b="b" l="l" r="r" t="t"/>
            <a:pathLst>
              <a:path extrusionOk="0" h="2264784" w="1672098">
                <a:moveTo>
                  <a:pt x="1672098" y="2264784"/>
                </a:moveTo>
                <a:lnTo>
                  <a:pt x="0" y="1299255"/>
                </a:lnTo>
                <a:lnTo>
                  <a:pt x="0" y="0"/>
                </a:lnTo>
                <a:lnTo>
                  <a:pt x="1672098" y="965529"/>
                </a:lnTo>
                <a:lnTo>
                  <a:pt x="1672098" y="2264784"/>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g2782276bdcd_1_855"/>
          <p:cNvSpPr/>
          <p:nvPr/>
        </p:nvSpPr>
        <p:spPr>
          <a:xfrm>
            <a:off x="9824214" y="2338386"/>
            <a:ext cx="1590894" cy="2121192"/>
          </a:xfrm>
          <a:custGeom>
            <a:rect b="b" l="l" r="r" t="t"/>
            <a:pathLst>
              <a:path extrusionOk="0" h="2121192" w="1590894">
                <a:moveTo>
                  <a:pt x="1590895" y="918490"/>
                </a:moveTo>
                <a:lnTo>
                  <a:pt x="1590895" y="2121193"/>
                </a:lnTo>
                <a:lnTo>
                  <a:pt x="0" y="1202702"/>
                </a:lnTo>
                <a:lnTo>
                  <a:pt x="0" y="0"/>
                </a:lnTo>
                <a:lnTo>
                  <a:pt x="1590895" y="91849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g2782276bdcd_1_855"/>
          <p:cNvSpPr/>
          <p:nvPr/>
        </p:nvSpPr>
        <p:spPr>
          <a:xfrm>
            <a:off x="9824214" y="3486127"/>
            <a:ext cx="1590894" cy="973451"/>
          </a:xfrm>
          <a:custGeom>
            <a:rect b="b" l="l" r="r" t="t"/>
            <a:pathLst>
              <a:path extrusionOk="0" h="973451" w="1590894">
                <a:moveTo>
                  <a:pt x="1590895" y="973451"/>
                </a:moveTo>
                <a:lnTo>
                  <a:pt x="0" y="54466"/>
                </a:lnTo>
                <a:lnTo>
                  <a:pt x="0" y="0"/>
                </a:lnTo>
                <a:lnTo>
                  <a:pt x="1590895" y="918490"/>
                </a:lnTo>
                <a:lnTo>
                  <a:pt x="1590895" y="973451"/>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g2782276bdcd_1_855"/>
          <p:cNvSpPr/>
          <p:nvPr/>
        </p:nvSpPr>
        <p:spPr>
          <a:xfrm>
            <a:off x="9824214" y="2338386"/>
            <a:ext cx="1590894" cy="973451"/>
          </a:xfrm>
          <a:custGeom>
            <a:rect b="b" l="l" r="r" t="t"/>
            <a:pathLst>
              <a:path extrusionOk="0" h="973451" w="1590894">
                <a:moveTo>
                  <a:pt x="1590895" y="973451"/>
                </a:moveTo>
                <a:lnTo>
                  <a:pt x="0" y="54961"/>
                </a:lnTo>
                <a:lnTo>
                  <a:pt x="0" y="0"/>
                </a:lnTo>
                <a:lnTo>
                  <a:pt x="1590895" y="918490"/>
                </a:lnTo>
                <a:lnTo>
                  <a:pt x="1590895" y="973451"/>
                </a:lnTo>
                <a:close/>
              </a:path>
            </a:pathLst>
          </a:custGeom>
          <a:solidFill>
            <a:srgbClr val="D7DA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g2782276bdcd_1_855"/>
          <p:cNvSpPr/>
          <p:nvPr/>
        </p:nvSpPr>
        <p:spPr>
          <a:xfrm>
            <a:off x="10334211" y="3883727"/>
            <a:ext cx="570900" cy="620909"/>
          </a:xfrm>
          <a:custGeom>
            <a:rect b="b" l="l" r="r" t="t"/>
            <a:pathLst>
              <a:path extrusionOk="0" h="620909" w="570900">
                <a:moveTo>
                  <a:pt x="570900" y="329765"/>
                </a:moveTo>
                <a:lnTo>
                  <a:pt x="0" y="0"/>
                </a:lnTo>
                <a:lnTo>
                  <a:pt x="0" y="291144"/>
                </a:lnTo>
                <a:lnTo>
                  <a:pt x="570900" y="620909"/>
                </a:lnTo>
                <a:lnTo>
                  <a:pt x="570900" y="32976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g2782276bdcd_1_855"/>
          <p:cNvSpPr/>
          <p:nvPr/>
        </p:nvSpPr>
        <p:spPr>
          <a:xfrm>
            <a:off x="9459789" y="2325969"/>
            <a:ext cx="65358" cy="23309"/>
          </a:xfrm>
          <a:custGeom>
            <a:rect b="b" l="l" r="r" t="t"/>
            <a:pathLst>
              <a:path extrusionOk="0" h="23309" w="65358">
                <a:moveTo>
                  <a:pt x="-186" y="19819"/>
                </a:moveTo>
                <a:lnTo>
                  <a:pt x="28037" y="3479"/>
                </a:lnTo>
                <a:cubicBezTo>
                  <a:pt x="40119" y="-2225"/>
                  <a:pt x="54329" y="-893"/>
                  <a:pt x="65173" y="6945"/>
                </a:cubicBezTo>
                <a:lnTo>
                  <a:pt x="37445" y="23285"/>
                </a:lnTo>
                <a:cubicBezTo>
                  <a:pt x="26453" y="15456"/>
                  <a:pt x="12094" y="14134"/>
                  <a:pt x="-186" y="19819"/>
                </a:cubicBezTo>
                <a:close/>
              </a:path>
            </a:pathLst>
          </a:custGeom>
          <a:solidFill>
            <a:srgbClr val="ED4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g2782276bdcd_1_855"/>
          <p:cNvSpPr/>
          <p:nvPr/>
        </p:nvSpPr>
        <p:spPr>
          <a:xfrm>
            <a:off x="9875709" y="2886509"/>
            <a:ext cx="43736" cy="50009"/>
          </a:xfrm>
          <a:custGeom>
            <a:rect b="b" l="l" r="r" t="t"/>
            <a:pathLst>
              <a:path extrusionOk="0" h="50009" w="43736">
                <a:moveTo>
                  <a:pt x="28038" y="33644"/>
                </a:moveTo>
                <a:lnTo>
                  <a:pt x="-186" y="49984"/>
                </a:lnTo>
                <a:cubicBezTo>
                  <a:pt x="10559" y="42289"/>
                  <a:pt x="16402" y="29470"/>
                  <a:pt x="15164" y="16314"/>
                </a:cubicBezTo>
                <a:lnTo>
                  <a:pt x="43387" y="-25"/>
                </a:lnTo>
                <a:cubicBezTo>
                  <a:pt x="44625" y="13130"/>
                  <a:pt x="38782" y="25950"/>
                  <a:pt x="28038" y="33644"/>
                </a:cubicBezTo>
                <a:close/>
              </a:path>
            </a:pathLst>
          </a:custGeom>
          <a:solidFill>
            <a:srgbClr val="B7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g2782276bdcd_1_855"/>
          <p:cNvSpPr/>
          <p:nvPr/>
        </p:nvSpPr>
        <p:spPr>
          <a:xfrm>
            <a:off x="9891058" y="2621112"/>
            <a:ext cx="28718" cy="281736"/>
          </a:xfrm>
          <a:custGeom>
            <a:rect b="b" l="l" r="r" t="t"/>
            <a:pathLst>
              <a:path extrusionOk="0" h="281736" w="28718">
                <a:moveTo>
                  <a:pt x="990" y="16340"/>
                </a:moveTo>
                <a:lnTo>
                  <a:pt x="28718" y="0"/>
                </a:lnTo>
                <a:lnTo>
                  <a:pt x="28223" y="265397"/>
                </a:lnTo>
                <a:lnTo>
                  <a:pt x="0" y="281736"/>
                </a:lnTo>
                <a:lnTo>
                  <a:pt x="990" y="16340"/>
                </a:lnTo>
                <a:close/>
              </a:path>
            </a:pathLst>
          </a:custGeom>
          <a:solidFill>
            <a:srgbClr val="B7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g2782276bdcd_1_855"/>
          <p:cNvSpPr/>
          <p:nvPr/>
        </p:nvSpPr>
        <p:spPr>
          <a:xfrm>
            <a:off x="9496925" y="2332939"/>
            <a:ext cx="370862" cy="214396"/>
          </a:xfrm>
          <a:custGeom>
            <a:rect b="b" l="l" r="r" t="t"/>
            <a:pathLst>
              <a:path extrusionOk="0" h="214396" w="370862">
                <a:moveTo>
                  <a:pt x="0" y="16340"/>
                </a:moveTo>
                <a:lnTo>
                  <a:pt x="28223" y="0"/>
                </a:lnTo>
                <a:lnTo>
                  <a:pt x="370862" y="198057"/>
                </a:lnTo>
                <a:lnTo>
                  <a:pt x="343134" y="214397"/>
                </a:lnTo>
                <a:lnTo>
                  <a:pt x="0" y="16340"/>
                </a:lnTo>
                <a:close/>
              </a:path>
            </a:pathLst>
          </a:custGeom>
          <a:solidFill>
            <a:srgbClr val="ED4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g2782276bdcd_1_855"/>
          <p:cNvSpPr/>
          <p:nvPr/>
        </p:nvSpPr>
        <p:spPr>
          <a:xfrm>
            <a:off x="9444934" y="2341503"/>
            <a:ext cx="447114" cy="598334"/>
          </a:xfrm>
          <a:custGeom>
            <a:rect b="b" l="l" r="r" t="t"/>
            <a:pathLst>
              <a:path extrusionOk="0" h="598334" w="447114">
                <a:moveTo>
                  <a:pt x="394938" y="205807"/>
                </a:moveTo>
                <a:cubicBezTo>
                  <a:pt x="425638" y="225826"/>
                  <a:pt x="444997" y="259308"/>
                  <a:pt x="446928" y="295923"/>
                </a:cubicBezTo>
                <a:lnTo>
                  <a:pt x="446928" y="561320"/>
                </a:lnTo>
                <a:cubicBezTo>
                  <a:pt x="446928" y="594495"/>
                  <a:pt x="423657" y="607864"/>
                  <a:pt x="394443" y="591029"/>
                </a:cubicBezTo>
                <a:lnTo>
                  <a:pt x="51804" y="392972"/>
                </a:lnTo>
                <a:cubicBezTo>
                  <a:pt x="21106" y="372681"/>
                  <a:pt x="1844" y="339085"/>
                  <a:pt x="-186" y="302360"/>
                </a:cubicBezTo>
                <a:lnTo>
                  <a:pt x="-186" y="36964"/>
                </a:lnTo>
                <a:cubicBezTo>
                  <a:pt x="-186" y="3789"/>
                  <a:pt x="23086" y="-9580"/>
                  <a:pt x="52299" y="7255"/>
                </a:cubicBezTo>
                <a:close/>
              </a:path>
            </a:pathLst>
          </a:custGeom>
          <a:solidFill>
            <a:srgbClr val="E5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g2782276bdcd_1_855"/>
          <p:cNvSpPr/>
          <p:nvPr/>
        </p:nvSpPr>
        <p:spPr>
          <a:xfrm>
            <a:off x="9840058" y="2530996"/>
            <a:ext cx="79718" cy="106455"/>
          </a:xfrm>
          <a:custGeom>
            <a:rect b="b" l="l" r="r" t="t"/>
            <a:pathLst>
              <a:path extrusionOk="0" h="106455" w="79718">
                <a:moveTo>
                  <a:pt x="-186" y="16314"/>
                </a:moveTo>
                <a:lnTo>
                  <a:pt x="27543" y="-25"/>
                </a:lnTo>
                <a:cubicBezTo>
                  <a:pt x="58489" y="19761"/>
                  <a:pt x="77899" y="53381"/>
                  <a:pt x="79532" y="90091"/>
                </a:cubicBezTo>
                <a:lnTo>
                  <a:pt x="51804" y="106430"/>
                </a:lnTo>
                <a:cubicBezTo>
                  <a:pt x="49873" y="69815"/>
                  <a:pt x="30514" y="36333"/>
                  <a:pt x="-186" y="16314"/>
                </a:cubicBezTo>
                <a:close/>
              </a:path>
            </a:pathLst>
          </a:custGeom>
          <a:solidFill>
            <a:srgbClr val="ED4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g2782276bdcd_1_855"/>
          <p:cNvSpPr/>
          <p:nvPr/>
        </p:nvSpPr>
        <p:spPr>
          <a:xfrm>
            <a:off x="9609322" y="2531987"/>
            <a:ext cx="137154" cy="178251"/>
          </a:xfrm>
          <a:custGeom>
            <a:rect b="b" l="l" r="r" t="t"/>
            <a:pathLst>
              <a:path extrusionOk="0" h="178251" w="137154">
                <a:moveTo>
                  <a:pt x="137155" y="168349"/>
                </a:moveTo>
                <a:lnTo>
                  <a:pt x="0" y="178251"/>
                </a:lnTo>
                <a:lnTo>
                  <a:pt x="0" y="0"/>
                </a:lnTo>
                <a:lnTo>
                  <a:pt x="137155" y="16834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g2782276bdcd_1_855"/>
          <p:cNvSpPr/>
          <p:nvPr/>
        </p:nvSpPr>
        <p:spPr>
          <a:xfrm>
            <a:off x="9598924" y="3148440"/>
            <a:ext cx="644676" cy="976421"/>
          </a:xfrm>
          <a:custGeom>
            <a:rect b="b" l="l" r="r" t="t"/>
            <a:pathLst>
              <a:path extrusionOk="0" h="976421" w="644676">
                <a:moveTo>
                  <a:pt x="644676" y="372843"/>
                </a:moveTo>
                <a:lnTo>
                  <a:pt x="644676" y="976422"/>
                </a:lnTo>
                <a:lnTo>
                  <a:pt x="0" y="604075"/>
                </a:lnTo>
                <a:lnTo>
                  <a:pt x="0" y="0"/>
                </a:lnTo>
                <a:lnTo>
                  <a:pt x="644676" y="372843"/>
                </a:lnTo>
                <a:close/>
              </a:path>
            </a:pathLst>
          </a:custGeom>
          <a:solidFill>
            <a:srgbClr val="419AE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g2782276bdcd_1_855"/>
          <p:cNvSpPr/>
          <p:nvPr/>
        </p:nvSpPr>
        <p:spPr>
          <a:xfrm>
            <a:off x="9598924" y="3557428"/>
            <a:ext cx="644676" cy="567433"/>
          </a:xfrm>
          <a:custGeom>
            <a:rect b="b" l="l" r="r" t="t"/>
            <a:pathLst>
              <a:path extrusionOk="0" h="567433" w="644676">
                <a:moveTo>
                  <a:pt x="644676" y="398095"/>
                </a:moveTo>
                <a:lnTo>
                  <a:pt x="644676" y="567434"/>
                </a:lnTo>
                <a:lnTo>
                  <a:pt x="0" y="195086"/>
                </a:lnTo>
                <a:lnTo>
                  <a:pt x="0" y="18815"/>
                </a:lnTo>
                <a:lnTo>
                  <a:pt x="137650" y="0"/>
                </a:lnTo>
                <a:lnTo>
                  <a:pt x="246086" y="218358"/>
                </a:lnTo>
                <a:lnTo>
                  <a:pt x="416911" y="134184"/>
                </a:lnTo>
                <a:lnTo>
                  <a:pt x="576347" y="457512"/>
                </a:lnTo>
                <a:lnTo>
                  <a:pt x="644676" y="39809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g2782276bdcd_1_855"/>
          <p:cNvSpPr/>
          <p:nvPr/>
        </p:nvSpPr>
        <p:spPr>
          <a:xfrm>
            <a:off x="10068319" y="3585856"/>
            <a:ext cx="128737" cy="166174"/>
          </a:xfrm>
          <a:custGeom>
            <a:rect b="b" l="l" r="r" t="t"/>
            <a:pathLst>
              <a:path extrusionOk="0" h="166174" w="128737">
                <a:moveTo>
                  <a:pt x="128552" y="120089"/>
                </a:moveTo>
                <a:cubicBezTo>
                  <a:pt x="128552" y="161186"/>
                  <a:pt x="99833" y="178021"/>
                  <a:pt x="64183" y="157225"/>
                </a:cubicBezTo>
                <a:cubicBezTo>
                  <a:pt x="26107" y="132542"/>
                  <a:pt x="2191" y="91118"/>
                  <a:pt x="-186" y="45818"/>
                </a:cubicBezTo>
                <a:cubicBezTo>
                  <a:pt x="-186" y="4721"/>
                  <a:pt x="28533" y="-11619"/>
                  <a:pt x="64183" y="8682"/>
                </a:cubicBezTo>
                <a:cubicBezTo>
                  <a:pt x="102160" y="33419"/>
                  <a:pt x="126076" y="74808"/>
                  <a:pt x="128552" y="120089"/>
                </a:cubicBezTo>
                <a:close/>
              </a:path>
            </a:pathLst>
          </a:custGeom>
          <a:solidFill>
            <a:srgbClr val="F6D1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 name="Google Shape;275;g2782276bdcd_1_855"/>
          <p:cNvSpPr/>
          <p:nvPr/>
        </p:nvSpPr>
        <p:spPr>
          <a:xfrm>
            <a:off x="9598924" y="3119226"/>
            <a:ext cx="696171" cy="401561"/>
          </a:xfrm>
          <a:custGeom>
            <a:rect b="b" l="l" r="r" t="t"/>
            <a:pathLst>
              <a:path extrusionOk="0" h="401561" w="696171">
                <a:moveTo>
                  <a:pt x="696171" y="372348"/>
                </a:moveTo>
                <a:lnTo>
                  <a:pt x="51000" y="0"/>
                </a:lnTo>
                <a:lnTo>
                  <a:pt x="0" y="29213"/>
                </a:lnTo>
                <a:lnTo>
                  <a:pt x="644676" y="401561"/>
                </a:lnTo>
                <a:lnTo>
                  <a:pt x="696171" y="372348"/>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g2782276bdcd_1_855"/>
          <p:cNvSpPr/>
          <p:nvPr/>
        </p:nvSpPr>
        <p:spPr>
          <a:xfrm>
            <a:off x="10243600" y="3491574"/>
            <a:ext cx="51494" cy="633287"/>
          </a:xfrm>
          <a:custGeom>
            <a:rect b="b" l="l" r="r" t="t"/>
            <a:pathLst>
              <a:path extrusionOk="0" h="633287" w="51494">
                <a:moveTo>
                  <a:pt x="51495" y="603579"/>
                </a:moveTo>
                <a:lnTo>
                  <a:pt x="51495" y="0"/>
                </a:lnTo>
                <a:lnTo>
                  <a:pt x="0" y="29709"/>
                </a:lnTo>
                <a:lnTo>
                  <a:pt x="0" y="633288"/>
                </a:lnTo>
                <a:lnTo>
                  <a:pt x="51495" y="603579"/>
                </a:lnTo>
                <a:close/>
              </a:path>
            </a:pathLst>
          </a:custGeom>
          <a:solidFill>
            <a:srgbClr val="3376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g2782276bdcd_1_855"/>
          <p:cNvSpPr/>
          <p:nvPr/>
        </p:nvSpPr>
        <p:spPr>
          <a:xfrm>
            <a:off x="11100693" y="3559408"/>
            <a:ext cx="735782" cy="962062"/>
          </a:xfrm>
          <a:custGeom>
            <a:rect b="b" l="l" r="r" t="t"/>
            <a:pathLst>
              <a:path extrusionOk="0" h="962062" w="735782">
                <a:moveTo>
                  <a:pt x="735783" y="962063"/>
                </a:moveTo>
                <a:lnTo>
                  <a:pt x="0" y="537230"/>
                </a:lnTo>
                <a:lnTo>
                  <a:pt x="0" y="0"/>
                </a:lnTo>
                <a:lnTo>
                  <a:pt x="735783" y="424338"/>
                </a:lnTo>
                <a:lnTo>
                  <a:pt x="735783" y="962063"/>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g2782276bdcd_1_855"/>
          <p:cNvSpPr/>
          <p:nvPr/>
        </p:nvSpPr>
        <p:spPr>
          <a:xfrm>
            <a:off x="11148722" y="3651010"/>
            <a:ext cx="238658" cy="175280"/>
          </a:xfrm>
          <a:custGeom>
            <a:rect b="b" l="l" r="r" t="t"/>
            <a:pathLst>
              <a:path extrusionOk="0" h="175280" w="238658">
                <a:moveTo>
                  <a:pt x="238659" y="175281"/>
                </a:moveTo>
                <a:lnTo>
                  <a:pt x="0" y="37631"/>
                </a:lnTo>
                <a:lnTo>
                  <a:pt x="0" y="0"/>
                </a:lnTo>
                <a:lnTo>
                  <a:pt x="238659" y="137650"/>
                </a:lnTo>
                <a:lnTo>
                  <a:pt x="238659" y="175281"/>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g2782276bdcd_1_855"/>
          <p:cNvSpPr/>
          <p:nvPr/>
        </p:nvSpPr>
        <p:spPr>
          <a:xfrm>
            <a:off x="11148722" y="3737660"/>
            <a:ext cx="611006" cy="389677"/>
          </a:xfrm>
          <a:custGeom>
            <a:rect b="b" l="l" r="r" t="t"/>
            <a:pathLst>
              <a:path extrusionOk="0" h="389677" w="611006">
                <a:moveTo>
                  <a:pt x="611007" y="389678"/>
                </a:moveTo>
                <a:lnTo>
                  <a:pt x="0" y="37136"/>
                </a:lnTo>
                <a:lnTo>
                  <a:pt x="0" y="0"/>
                </a:lnTo>
                <a:lnTo>
                  <a:pt x="611007" y="352542"/>
                </a:lnTo>
                <a:lnTo>
                  <a:pt x="611007" y="389678"/>
                </a:lnTo>
                <a:close/>
              </a:path>
            </a:pathLst>
          </a:custGeom>
          <a:solidFill>
            <a:srgbClr val="E5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g2782276bdcd_1_855"/>
          <p:cNvSpPr/>
          <p:nvPr/>
        </p:nvSpPr>
        <p:spPr>
          <a:xfrm>
            <a:off x="11148722" y="3823815"/>
            <a:ext cx="168843" cy="135174"/>
          </a:xfrm>
          <a:custGeom>
            <a:rect b="b" l="l" r="r" t="t"/>
            <a:pathLst>
              <a:path extrusionOk="0" h="135174" w="168843">
                <a:moveTo>
                  <a:pt x="168844" y="135174"/>
                </a:moveTo>
                <a:lnTo>
                  <a:pt x="0" y="37631"/>
                </a:lnTo>
                <a:lnTo>
                  <a:pt x="0" y="0"/>
                </a:lnTo>
                <a:lnTo>
                  <a:pt x="168844" y="97543"/>
                </a:lnTo>
                <a:lnTo>
                  <a:pt x="168844" y="135174"/>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g2782276bdcd_1_855"/>
          <p:cNvSpPr/>
          <p:nvPr/>
        </p:nvSpPr>
        <p:spPr>
          <a:xfrm>
            <a:off x="11348760" y="3939183"/>
            <a:ext cx="197561" cy="151513"/>
          </a:xfrm>
          <a:custGeom>
            <a:rect b="b" l="l" r="r" t="t"/>
            <a:pathLst>
              <a:path extrusionOk="0" h="151513" w="197561">
                <a:moveTo>
                  <a:pt x="197562" y="151514"/>
                </a:moveTo>
                <a:lnTo>
                  <a:pt x="0" y="37631"/>
                </a:lnTo>
                <a:lnTo>
                  <a:pt x="0" y="0"/>
                </a:lnTo>
                <a:lnTo>
                  <a:pt x="197562" y="113883"/>
                </a:lnTo>
                <a:lnTo>
                  <a:pt x="197562" y="151514"/>
                </a:lnTo>
                <a:close/>
              </a:path>
            </a:pathLst>
          </a:custGeom>
          <a:solidFill>
            <a:srgbClr val="F3AE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g2782276bdcd_1_855"/>
          <p:cNvSpPr/>
          <p:nvPr/>
        </p:nvSpPr>
        <p:spPr>
          <a:xfrm>
            <a:off x="11148722" y="3910465"/>
            <a:ext cx="277280" cy="197561"/>
          </a:xfrm>
          <a:custGeom>
            <a:rect b="b" l="l" r="r" t="t"/>
            <a:pathLst>
              <a:path extrusionOk="0" h="197561" w="277280">
                <a:moveTo>
                  <a:pt x="277280" y="197562"/>
                </a:moveTo>
                <a:lnTo>
                  <a:pt x="0" y="37136"/>
                </a:lnTo>
                <a:lnTo>
                  <a:pt x="0" y="0"/>
                </a:lnTo>
                <a:lnTo>
                  <a:pt x="277280" y="159931"/>
                </a:lnTo>
                <a:lnTo>
                  <a:pt x="277280" y="197562"/>
                </a:lnTo>
                <a:close/>
              </a:path>
            </a:pathLst>
          </a:custGeom>
          <a:solidFill>
            <a:srgbClr val="D7DA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g2782276bdcd_1_855"/>
          <p:cNvSpPr/>
          <p:nvPr/>
        </p:nvSpPr>
        <p:spPr>
          <a:xfrm>
            <a:off x="11148722" y="3996620"/>
            <a:ext cx="119329" cy="106455"/>
          </a:xfrm>
          <a:custGeom>
            <a:rect b="b" l="l" r="r" t="t"/>
            <a:pathLst>
              <a:path extrusionOk="0" h="106455" w="119329">
                <a:moveTo>
                  <a:pt x="119329" y="106456"/>
                </a:moveTo>
                <a:lnTo>
                  <a:pt x="0" y="37631"/>
                </a:lnTo>
                <a:lnTo>
                  <a:pt x="0" y="0"/>
                </a:lnTo>
                <a:lnTo>
                  <a:pt x="119329" y="68825"/>
                </a:lnTo>
                <a:lnTo>
                  <a:pt x="119329" y="106456"/>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g2782276bdcd_1_855"/>
          <p:cNvSpPr/>
          <p:nvPr/>
        </p:nvSpPr>
        <p:spPr>
          <a:xfrm>
            <a:off x="11301721" y="4085250"/>
            <a:ext cx="244600" cy="178251"/>
          </a:xfrm>
          <a:custGeom>
            <a:rect b="b" l="l" r="r" t="t"/>
            <a:pathLst>
              <a:path extrusionOk="0" h="178251" w="244600">
                <a:moveTo>
                  <a:pt x="244601" y="178252"/>
                </a:moveTo>
                <a:lnTo>
                  <a:pt x="0" y="37136"/>
                </a:lnTo>
                <a:lnTo>
                  <a:pt x="0" y="0"/>
                </a:lnTo>
                <a:lnTo>
                  <a:pt x="244601" y="141116"/>
                </a:lnTo>
                <a:lnTo>
                  <a:pt x="244601" y="178252"/>
                </a:lnTo>
                <a:close/>
              </a:path>
            </a:pathLst>
          </a:custGeom>
          <a:solidFill>
            <a:srgbClr val="6FD45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g2782276bdcd_1_855"/>
          <p:cNvSpPr/>
          <p:nvPr/>
        </p:nvSpPr>
        <p:spPr>
          <a:xfrm>
            <a:off x="11433429" y="3815397"/>
            <a:ext cx="146562" cy="122300"/>
          </a:xfrm>
          <a:custGeom>
            <a:rect b="b" l="l" r="r" t="t"/>
            <a:pathLst>
              <a:path extrusionOk="0" h="122300" w="146562">
                <a:moveTo>
                  <a:pt x="146562" y="122300"/>
                </a:moveTo>
                <a:lnTo>
                  <a:pt x="0" y="37136"/>
                </a:lnTo>
                <a:lnTo>
                  <a:pt x="0" y="0"/>
                </a:lnTo>
                <a:lnTo>
                  <a:pt x="146562" y="84670"/>
                </a:lnTo>
                <a:lnTo>
                  <a:pt x="146562" y="122300"/>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g2782276bdcd_1_855"/>
          <p:cNvSpPr/>
          <p:nvPr/>
        </p:nvSpPr>
        <p:spPr>
          <a:xfrm>
            <a:off x="11100693" y="3541583"/>
            <a:ext cx="765986" cy="442162"/>
          </a:xfrm>
          <a:custGeom>
            <a:rect b="b" l="l" r="r" t="t"/>
            <a:pathLst>
              <a:path extrusionOk="0" h="442162" w="765986">
                <a:moveTo>
                  <a:pt x="765986" y="424833"/>
                </a:moveTo>
                <a:lnTo>
                  <a:pt x="30699" y="0"/>
                </a:lnTo>
                <a:lnTo>
                  <a:pt x="0" y="17825"/>
                </a:lnTo>
                <a:lnTo>
                  <a:pt x="735783" y="442163"/>
                </a:lnTo>
                <a:lnTo>
                  <a:pt x="765986" y="424833"/>
                </a:ln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g2782276bdcd_1_855"/>
          <p:cNvSpPr/>
          <p:nvPr/>
        </p:nvSpPr>
        <p:spPr>
          <a:xfrm>
            <a:off x="11836476" y="3966416"/>
            <a:ext cx="30203" cy="555055"/>
          </a:xfrm>
          <a:custGeom>
            <a:rect b="b" l="l" r="r" t="t"/>
            <a:pathLst>
              <a:path extrusionOk="0" h="555055" w="30203">
                <a:moveTo>
                  <a:pt x="30204" y="537230"/>
                </a:moveTo>
                <a:lnTo>
                  <a:pt x="30204" y="0"/>
                </a:lnTo>
                <a:lnTo>
                  <a:pt x="0" y="17330"/>
                </a:lnTo>
                <a:lnTo>
                  <a:pt x="0" y="555055"/>
                </a:lnTo>
                <a:lnTo>
                  <a:pt x="30204" y="537230"/>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g2782276bdcd_1_855"/>
          <p:cNvSpPr/>
          <p:nvPr/>
        </p:nvSpPr>
        <p:spPr>
          <a:xfrm>
            <a:off x="9959388" y="3017722"/>
            <a:ext cx="1455720" cy="889771"/>
          </a:xfrm>
          <a:custGeom>
            <a:rect b="b" l="l" r="r" t="t"/>
            <a:pathLst>
              <a:path extrusionOk="0" h="889771" w="1455720">
                <a:moveTo>
                  <a:pt x="1455721" y="239154"/>
                </a:moveTo>
                <a:lnTo>
                  <a:pt x="1455721" y="338678"/>
                </a:lnTo>
                <a:lnTo>
                  <a:pt x="500095" y="889772"/>
                </a:lnTo>
                <a:lnTo>
                  <a:pt x="0" y="601104"/>
                </a:lnTo>
                <a:lnTo>
                  <a:pt x="1041286" y="0"/>
                </a:lnTo>
                <a:lnTo>
                  <a:pt x="1455721" y="239154"/>
                </a:ln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g2782276bdcd_1_363"/>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g2782276bdcd_1_36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95" name="Google Shape;295;g2782276bdcd_1_363"/>
          <p:cNvGrpSpPr/>
          <p:nvPr/>
        </p:nvGrpSpPr>
        <p:grpSpPr>
          <a:xfrm>
            <a:off x="8923271" y="3307226"/>
            <a:ext cx="2993546" cy="2620037"/>
            <a:chOff x="5259751" y="732779"/>
            <a:chExt cx="6557604" cy="5739402"/>
          </a:xfrm>
        </p:grpSpPr>
        <p:grpSp>
          <p:nvGrpSpPr>
            <p:cNvPr id="296" name="Google Shape;296;g2782276bdcd_1_363"/>
            <p:cNvGrpSpPr/>
            <p:nvPr/>
          </p:nvGrpSpPr>
          <p:grpSpPr>
            <a:xfrm rot="-819746">
              <a:off x="7170212" y="1966797"/>
              <a:ext cx="818211" cy="1067034"/>
              <a:chOff x="7135192" y="1236172"/>
              <a:chExt cx="818214" cy="1067038"/>
            </a:xfrm>
          </p:grpSpPr>
          <p:sp>
            <p:nvSpPr>
              <p:cNvPr id="297" name="Google Shape;297;g2782276bdcd_1_36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98" name="Google Shape;298;g2782276bdcd_1_363"/>
              <p:cNvGrpSpPr/>
              <p:nvPr/>
            </p:nvGrpSpPr>
            <p:grpSpPr>
              <a:xfrm>
                <a:off x="7135192" y="1625685"/>
                <a:ext cx="791271" cy="677525"/>
                <a:chOff x="1934025" y="1001650"/>
                <a:chExt cx="415300" cy="355600"/>
              </a:xfrm>
            </p:grpSpPr>
            <p:sp>
              <p:nvSpPr>
                <p:cNvPr id="299" name="Google Shape;299;g2782276bdcd_1_36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0" name="Google Shape;300;g2782276bdcd_1_36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1" name="Google Shape;301;g2782276bdcd_1_36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2" name="Google Shape;302;g2782276bdcd_1_36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03" name="Google Shape;303;g2782276bdcd_1_36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4" name="Google Shape;304;g2782276bdcd_1_36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05" name="Google Shape;305;g2782276bdcd_1_363"/>
            <p:cNvGrpSpPr/>
            <p:nvPr/>
          </p:nvGrpSpPr>
          <p:grpSpPr>
            <a:xfrm rot="929101">
              <a:off x="10666776" y="845651"/>
              <a:ext cx="970514" cy="919313"/>
              <a:chOff x="2583100" y="2973775"/>
              <a:chExt cx="461550" cy="437200"/>
            </a:xfrm>
          </p:grpSpPr>
          <p:sp>
            <p:nvSpPr>
              <p:cNvPr id="306" name="Google Shape;306;g2782276bdcd_1_36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7" name="Google Shape;307;g2782276bdcd_1_36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08" name="Google Shape;308;g2782276bdcd_1_363"/>
            <p:cNvGrpSpPr/>
            <p:nvPr/>
          </p:nvGrpSpPr>
          <p:grpSpPr>
            <a:xfrm>
              <a:off x="5259751" y="5850496"/>
              <a:ext cx="836142" cy="621685"/>
              <a:chOff x="5247525" y="3007275"/>
              <a:chExt cx="517575" cy="384825"/>
            </a:xfrm>
          </p:grpSpPr>
          <p:sp>
            <p:nvSpPr>
              <p:cNvPr id="309" name="Google Shape;309;g2782276bdcd_1_36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0" name="Google Shape;310;g2782276bdcd_1_36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1" name="Google Shape;311;g2782276bdcd_1_363"/>
            <p:cNvGrpSpPr/>
            <p:nvPr/>
          </p:nvGrpSpPr>
          <p:grpSpPr>
            <a:xfrm rot="-995577">
              <a:off x="8647544" y="3714912"/>
              <a:ext cx="874251" cy="717776"/>
              <a:chOff x="2599525" y="3688600"/>
              <a:chExt cx="428675" cy="351950"/>
            </a:xfrm>
          </p:grpSpPr>
          <p:sp>
            <p:nvSpPr>
              <p:cNvPr id="312" name="Google Shape;312;g2782276bdcd_1_36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3" name="Google Shape;313;g2782276bdcd_1_36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4" name="Google Shape;314;g2782276bdcd_1_36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5" name="Google Shape;315;g2782276bdcd_1_363"/>
            <p:cNvGrpSpPr/>
            <p:nvPr/>
          </p:nvGrpSpPr>
          <p:grpSpPr>
            <a:xfrm>
              <a:off x="10447751" y="3460900"/>
              <a:ext cx="688381" cy="688381"/>
              <a:chOff x="5941025" y="3634400"/>
              <a:chExt cx="467650" cy="467650"/>
            </a:xfrm>
          </p:grpSpPr>
          <p:sp>
            <p:nvSpPr>
              <p:cNvPr id="316" name="Google Shape;316;g2782276bdcd_1_36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7" name="Google Shape;317;g2782276bdcd_1_36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8" name="Google Shape;318;g2782276bdcd_1_36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9" name="Google Shape;319;g2782276bdcd_1_36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0" name="Google Shape;320;g2782276bdcd_1_36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1" name="Google Shape;321;g2782276bdcd_1_36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22" name="Google Shape;322;g2782276bdcd_1_363"/>
            <p:cNvGrpSpPr/>
            <p:nvPr/>
          </p:nvGrpSpPr>
          <p:grpSpPr>
            <a:xfrm rot="-1150372">
              <a:off x="9034375" y="1570689"/>
              <a:ext cx="754925" cy="714869"/>
              <a:chOff x="5973900" y="318475"/>
              <a:chExt cx="401900" cy="380575"/>
            </a:xfrm>
          </p:grpSpPr>
          <p:sp>
            <p:nvSpPr>
              <p:cNvPr id="323" name="Google Shape;323;g2782276bdcd_1_36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4" name="Google Shape;324;g2782276bdcd_1_36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5" name="Google Shape;325;g2782276bdcd_1_36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6" name="Google Shape;326;g2782276bdcd_1_36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7" name="Google Shape;327;g2782276bdcd_1_36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8" name="Google Shape;328;g2782276bdcd_1_36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9" name="Google Shape;329;g2782276bdcd_1_36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0" name="Google Shape;330;g2782276bdcd_1_36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1" name="Google Shape;331;g2782276bdcd_1_363"/>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2" name="Google Shape;332;g2782276bdcd_1_363"/>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3" name="Google Shape;333;g2782276bdcd_1_363"/>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4" name="Google Shape;334;g2782276bdcd_1_363"/>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5" name="Google Shape;335;g2782276bdcd_1_363"/>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6" name="Google Shape;336;g2782276bdcd_1_363"/>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37" name="Google Shape;337;g2782276bdcd_1_363"/>
            <p:cNvGrpSpPr/>
            <p:nvPr/>
          </p:nvGrpSpPr>
          <p:grpSpPr>
            <a:xfrm rot="-2485038">
              <a:off x="7686107" y="5449622"/>
              <a:ext cx="833851" cy="799886"/>
              <a:chOff x="5233525" y="4954450"/>
              <a:chExt cx="538275" cy="516350"/>
            </a:xfrm>
          </p:grpSpPr>
          <p:sp>
            <p:nvSpPr>
              <p:cNvPr id="338" name="Google Shape;338;g2782276bdcd_1_36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9" name="Google Shape;339;g2782276bdcd_1_36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0" name="Google Shape;340;g2782276bdcd_1_36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1" name="Google Shape;341;g2782276bdcd_1_36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2" name="Google Shape;342;g2782276bdcd_1_36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3" name="Google Shape;343;g2782276bdcd_1_36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4" name="Google Shape;344;g2782276bdcd_1_363"/>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5" name="Google Shape;345;g2782276bdcd_1_363"/>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6" name="Google Shape;346;g2782276bdcd_1_363"/>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7" name="Google Shape;347;g2782276bdcd_1_363"/>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8" name="Google Shape;348;g2782276bdcd_1_363"/>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49" name="Google Shape;349;g2782276bdcd_1_36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Request Module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782276bdcd_1_97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5" name="Google Shape;355;g2782276bdcd_1_974"/>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Request Module</a:t>
            </a:r>
            <a:endParaRPr b="0" i="0" sz="4400" u="none" cap="none" strike="noStrike">
              <a:solidFill>
                <a:srgbClr val="3E4754"/>
              </a:solidFill>
              <a:latin typeface="Arial"/>
              <a:ea typeface="Arial"/>
              <a:cs typeface="Arial"/>
              <a:sym typeface="Arial"/>
            </a:endParaRPr>
          </a:p>
        </p:txBody>
      </p:sp>
      <p:sp>
        <p:nvSpPr>
          <p:cNvPr id="356" name="Google Shape;356;g2782276bdcd_1_974"/>
          <p:cNvSpPr txBox="1"/>
          <p:nvPr/>
        </p:nvSpPr>
        <p:spPr>
          <a:xfrm>
            <a:off x="439059" y="1035789"/>
            <a:ext cx="10077600" cy="235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12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Request module is one of the most popular Node.js packages for making HTTP  AJAX requests. </a:t>
            </a:r>
            <a:endParaRPr b="0" i="0" sz="1600" u="none" cap="none" strike="noStrike">
              <a:solidFill>
                <a:srgbClr val="000000"/>
              </a:solidFill>
              <a:latin typeface="Arial"/>
              <a:ea typeface="Arial"/>
              <a:cs typeface="Arial"/>
              <a:sym typeface="Arial"/>
            </a:endParaRPr>
          </a:p>
          <a:p>
            <a:pPr indent="0" lvl="0" marL="0" marR="0" rtl="0" algn="l">
              <a:lnSpc>
                <a:spcPct val="120000"/>
              </a:lnSpc>
              <a:spcBef>
                <a:spcPts val="24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It is just a wrapper around Node's native HTTPS module but is much more simple and more user-friendly. </a:t>
            </a:r>
            <a:endParaRPr b="0" i="0" sz="1600" u="none" cap="none" strike="noStrike">
              <a:solidFill>
                <a:srgbClr val="000000"/>
              </a:solidFill>
              <a:latin typeface="Arial"/>
              <a:ea typeface="Arial"/>
              <a:cs typeface="Arial"/>
              <a:sym typeface="Arial"/>
            </a:endParaRPr>
          </a:p>
          <a:p>
            <a:pPr indent="0" lvl="0" marL="0" marR="0" rtl="0" algn="l">
              <a:lnSpc>
                <a:spcPct val="120000"/>
              </a:lnSpc>
              <a:spcBef>
                <a:spcPts val="24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When using Request, you can do all of the same things as the native HTTPS module but more easily.</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2400"/>
              </a:spcBef>
              <a:spcAft>
                <a:spcPts val="1200"/>
              </a:spcAft>
              <a:buClr>
                <a:srgbClr val="000000"/>
              </a:buClr>
              <a:buSzPts val="1600"/>
              <a:buFont typeface="Arial"/>
              <a:buNone/>
            </a:pPr>
            <a:r>
              <a:rPr b="0" i="0" lang="en-US" sz="1600" u="none" cap="none" strike="noStrike">
                <a:solidFill>
                  <a:schemeClr val="dk1"/>
                </a:solidFill>
                <a:latin typeface="Arial"/>
                <a:ea typeface="Arial"/>
                <a:cs typeface="Arial"/>
                <a:sym typeface="Arial"/>
              </a:rPr>
              <a:t>Since Request is not a native module, we have to install it as an external dependency. Run the following command in your terminal to install through NPM:</a:t>
            </a:r>
            <a:endParaRPr b="0" i="0" sz="1600" u="none" cap="none" strike="noStrike">
              <a:solidFill>
                <a:srgbClr val="000000"/>
              </a:solidFill>
              <a:latin typeface="Arial"/>
              <a:ea typeface="Arial"/>
              <a:cs typeface="Arial"/>
              <a:sym typeface="Arial"/>
            </a:endParaRPr>
          </a:p>
        </p:txBody>
      </p:sp>
      <p:grpSp>
        <p:nvGrpSpPr>
          <p:cNvPr id="357" name="Google Shape;357;g2782276bdcd_1_974"/>
          <p:cNvGrpSpPr/>
          <p:nvPr/>
        </p:nvGrpSpPr>
        <p:grpSpPr>
          <a:xfrm>
            <a:off x="2891936" y="3613770"/>
            <a:ext cx="4641169" cy="720364"/>
            <a:chOff x="345624" y="2538187"/>
            <a:chExt cx="5223600" cy="2493473"/>
          </a:xfrm>
        </p:grpSpPr>
        <p:sp>
          <p:nvSpPr>
            <p:cNvPr id="358" name="Google Shape;358;g2782276bdcd_1_974"/>
            <p:cNvSpPr/>
            <p:nvPr/>
          </p:nvSpPr>
          <p:spPr>
            <a:xfrm>
              <a:off x="671332" y="2671860"/>
              <a:ext cx="4132200" cy="2359800"/>
            </a:xfrm>
            <a:prstGeom prst="roundRect">
              <a:avLst>
                <a:gd fmla="val 5668"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Poppins"/>
                <a:ea typeface="Poppins"/>
                <a:cs typeface="Poppins"/>
                <a:sym typeface="Poppins"/>
              </a:endParaRPr>
            </a:p>
          </p:txBody>
        </p:sp>
        <p:sp>
          <p:nvSpPr>
            <p:cNvPr id="359" name="Google Shape;359;g2782276bdcd_1_974"/>
            <p:cNvSpPr txBox="1"/>
            <p:nvPr/>
          </p:nvSpPr>
          <p:spPr>
            <a:xfrm>
              <a:off x="862315" y="3354494"/>
              <a:ext cx="4132200" cy="745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Consolas"/>
                <a:buNone/>
              </a:pPr>
              <a:r>
                <a:rPr b="0" i="0" lang="en-US" sz="1400" u="none" cap="none" strike="noStrike">
                  <a:solidFill>
                    <a:srgbClr val="5C51E0"/>
                  </a:solidFill>
                  <a:highlight>
                    <a:srgbClr val="F8F9FA"/>
                  </a:highlight>
                  <a:latin typeface="JetBrains Mono"/>
                  <a:ea typeface="JetBrains Mono"/>
                  <a:cs typeface="JetBrains Mono"/>
                  <a:sym typeface="JetBrains Mono"/>
                </a:rPr>
                <a:t>npm</a:t>
              </a:r>
              <a:r>
                <a:rPr b="0" i="0" lang="en-US" sz="1400" u="none" cap="none" strike="noStrike">
                  <a:solidFill>
                    <a:srgbClr val="1B1642"/>
                  </a:solidFill>
                  <a:highlight>
                    <a:srgbClr val="F8F9FA"/>
                  </a:highlight>
                  <a:latin typeface="JetBrains Mono"/>
                  <a:ea typeface="JetBrains Mono"/>
                  <a:cs typeface="JetBrains Mono"/>
                  <a:sym typeface="JetBrains Mono"/>
                </a:rPr>
                <a:t> </a:t>
              </a:r>
              <a:r>
                <a:rPr b="0" i="0" lang="en-US" sz="1400" u="none" cap="none" strike="noStrike">
                  <a:solidFill>
                    <a:srgbClr val="5C51E0"/>
                  </a:solidFill>
                  <a:highlight>
                    <a:srgbClr val="F8F9FA"/>
                  </a:highlight>
                  <a:latin typeface="JetBrains Mono"/>
                  <a:ea typeface="JetBrains Mono"/>
                  <a:cs typeface="JetBrains Mono"/>
                  <a:sym typeface="JetBrains Mono"/>
                </a:rPr>
                <a:t>install</a:t>
              </a:r>
              <a:r>
                <a:rPr b="0" i="0" lang="en-US" sz="1400" u="none" cap="none" strike="noStrike">
                  <a:solidFill>
                    <a:srgbClr val="1B1642"/>
                  </a:solidFill>
                  <a:highlight>
                    <a:srgbClr val="F8F9FA"/>
                  </a:highlight>
                  <a:latin typeface="JetBrains Mono"/>
                  <a:ea typeface="JetBrains Mono"/>
                  <a:cs typeface="JetBrains Mono"/>
                  <a:sym typeface="JetBrains Mono"/>
                </a:rPr>
                <a:t> request --save</a:t>
              </a:r>
              <a:endParaRPr b="0" i="0" sz="1400" u="none" cap="none" strike="noStrike">
                <a:solidFill>
                  <a:srgbClr val="000000"/>
                </a:solidFill>
                <a:latin typeface="Arial"/>
                <a:ea typeface="Arial"/>
                <a:cs typeface="Arial"/>
                <a:sym typeface="Arial"/>
              </a:endParaRPr>
            </a:p>
          </p:txBody>
        </p:sp>
        <p:sp>
          <p:nvSpPr>
            <p:cNvPr id="360" name="Google Shape;360;g2782276bdcd_1_974"/>
            <p:cNvSpPr txBox="1"/>
            <p:nvPr/>
          </p:nvSpPr>
          <p:spPr>
            <a:xfrm>
              <a:off x="345624" y="2538187"/>
              <a:ext cx="5223600" cy="745800"/>
            </a:xfrm>
            <a:prstGeom prst="rect">
              <a:avLst/>
            </a:prstGeom>
            <a:noFill/>
            <a:ln>
              <a:noFill/>
            </a:ln>
          </p:spPr>
          <p:txBody>
            <a:bodyPr anchorCtr="0" anchor="t" bIns="0" lIns="0" spcFirstLastPara="1" rIns="0" wrap="square" tIns="0">
              <a:spAutoFit/>
            </a:bodyPr>
            <a:lstStyle/>
            <a:p>
              <a:pPr indent="-196850" lvl="0" marL="285750" marR="0" rtl="0" algn="l">
                <a:lnSpc>
                  <a:spcPct val="120000"/>
                </a:lnSpc>
                <a:spcBef>
                  <a:spcPts val="0"/>
                </a:spcBef>
                <a:spcAft>
                  <a:spcPts val="4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1" name="Google Shape;361;g2782276bdcd_1_974"/>
          <p:cNvSpPr/>
          <p:nvPr/>
        </p:nvSpPr>
        <p:spPr>
          <a:xfrm>
            <a:off x="9123587" y="5115036"/>
            <a:ext cx="1364614" cy="849665"/>
          </a:xfrm>
          <a:custGeom>
            <a:rect b="b" l="l" r="r" t="t"/>
            <a:pathLst>
              <a:path extrusionOk="0" h="849665" w="1364614">
                <a:moveTo>
                  <a:pt x="1364614" y="849666"/>
                </a:moveTo>
                <a:lnTo>
                  <a:pt x="0" y="61398"/>
                </a:lnTo>
                <a:lnTo>
                  <a:pt x="0" y="0"/>
                </a:lnTo>
                <a:lnTo>
                  <a:pt x="1364614" y="788268"/>
                </a:lnTo>
                <a:lnTo>
                  <a:pt x="1364614" y="849666"/>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g2782276bdcd_1_974"/>
          <p:cNvSpPr/>
          <p:nvPr/>
        </p:nvSpPr>
        <p:spPr>
          <a:xfrm>
            <a:off x="9123092" y="4831814"/>
            <a:ext cx="1856291" cy="1071489"/>
          </a:xfrm>
          <a:custGeom>
            <a:rect b="b" l="l" r="r" t="t"/>
            <a:pathLst>
              <a:path extrusionOk="0" h="1071489" w="1856291">
                <a:moveTo>
                  <a:pt x="1856292" y="788268"/>
                </a:moveTo>
                <a:lnTo>
                  <a:pt x="491182" y="0"/>
                </a:lnTo>
                <a:lnTo>
                  <a:pt x="0" y="283717"/>
                </a:lnTo>
                <a:lnTo>
                  <a:pt x="1365110" y="1071490"/>
                </a:lnTo>
                <a:lnTo>
                  <a:pt x="1856292" y="788268"/>
                </a:ln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g2782276bdcd_1_974"/>
          <p:cNvSpPr/>
          <p:nvPr/>
        </p:nvSpPr>
        <p:spPr>
          <a:xfrm>
            <a:off x="9597439" y="4886775"/>
            <a:ext cx="112892" cy="65358"/>
          </a:xfrm>
          <a:custGeom>
            <a:rect b="b" l="l" r="r" t="t"/>
            <a:pathLst>
              <a:path extrusionOk="0" h="65358" w="112892">
                <a:moveTo>
                  <a:pt x="75262" y="65359"/>
                </a:moveTo>
                <a:lnTo>
                  <a:pt x="0" y="21786"/>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g2782276bdcd_1_974"/>
          <p:cNvSpPr/>
          <p:nvPr/>
        </p:nvSpPr>
        <p:spPr>
          <a:xfrm>
            <a:off x="9695477" y="4943221"/>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 name="Google Shape;365;g2782276bdcd_1_974"/>
          <p:cNvSpPr/>
          <p:nvPr/>
        </p:nvSpPr>
        <p:spPr>
          <a:xfrm>
            <a:off x="9793020" y="4999667"/>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g2782276bdcd_1_974"/>
          <p:cNvSpPr/>
          <p:nvPr/>
        </p:nvSpPr>
        <p:spPr>
          <a:xfrm>
            <a:off x="9891058" y="5056114"/>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g2782276bdcd_1_974"/>
          <p:cNvSpPr/>
          <p:nvPr/>
        </p:nvSpPr>
        <p:spPr>
          <a:xfrm>
            <a:off x="9988602" y="5112560"/>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g2782276bdcd_1_974"/>
          <p:cNvSpPr/>
          <p:nvPr/>
        </p:nvSpPr>
        <p:spPr>
          <a:xfrm>
            <a:off x="10086145" y="5169006"/>
            <a:ext cx="113387" cy="65359"/>
          </a:xfrm>
          <a:custGeom>
            <a:rect b="b" l="l" r="r" t="t"/>
            <a:pathLst>
              <a:path extrusionOk="0" h="65359" w="113387">
                <a:moveTo>
                  <a:pt x="75757" y="65359"/>
                </a:moveTo>
                <a:lnTo>
                  <a:pt x="0" y="21786"/>
                </a:lnTo>
                <a:lnTo>
                  <a:pt x="38126" y="0"/>
                </a:lnTo>
                <a:lnTo>
                  <a:pt x="113388" y="43573"/>
                </a:lnTo>
                <a:lnTo>
                  <a:pt x="75757"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g2782276bdcd_1_974"/>
          <p:cNvSpPr/>
          <p:nvPr/>
        </p:nvSpPr>
        <p:spPr>
          <a:xfrm>
            <a:off x="10184183" y="5225453"/>
            <a:ext cx="112892" cy="65358"/>
          </a:xfrm>
          <a:custGeom>
            <a:rect b="b" l="l" r="r" t="t"/>
            <a:pathLst>
              <a:path extrusionOk="0" h="65358" w="112892">
                <a:moveTo>
                  <a:pt x="75262" y="65359"/>
                </a:moveTo>
                <a:lnTo>
                  <a:pt x="0" y="21786"/>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g2782276bdcd_1_974"/>
          <p:cNvSpPr/>
          <p:nvPr/>
        </p:nvSpPr>
        <p:spPr>
          <a:xfrm>
            <a:off x="10282221" y="5281899"/>
            <a:ext cx="112892" cy="65358"/>
          </a:xfrm>
          <a:custGeom>
            <a:rect b="b" l="l" r="r" t="t"/>
            <a:pathLst>
              <a:path extrusionOk="0" h="65358" w="112892">
                <a:moveTo>
                  <a:pt x="75262" y="65359"/>
                </a:moveTo>
                <a:lnTo>
                  <a:pt x="0" y="21786"/>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g2782276bdcd_1_974"/>
          <p:cNvSpPr/>
          <p:nvPr/>
        </p:nvSpPr>
        <p:spPr>
          <a:xfrm>
            <a:off x="10379765" y="5338345"/>
            <a:ext cx="112892" cy="65358"/>
          </a:xfrm>
          <a:custGeom>
            <a:rect b="b" l="l" r="r" t="t"/>
            <a:pathLst>
              <a:path extrusionOk="0" h="65358" w="112892">
                <a:moveTo>
                  <a:pt x="75262" y="65359"/>
                </a:moveTo>
                <a:lnTo>
                  <a:pt x="0" y="21786"/>
                </a:lnTo>
                <a:lnTo>
                  <a:pt x="37631" y="0"/>
                </a:lnTo>
                <a:lnTo>
                  <a:pt x="112893" y="43573"/>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 name="Google Shape;372;g2782276bdcd_1_974"/>
          <p:cNvSpPr/>
          <p:nvPr/>
        </p:nvSpPr>
        <p:spPr>
          <a:xfrm>
            <a:off x="10477803" y="5395287"/>
            <a:ext cx="112892" cy="64863"/>
          </a:xfrm>
          <a:custGeom>
            <a:rect b="b" l="l" r="r" t="t"/>
            <a:pathLst>
              <a:path extrusionOk="0" h="64863" w="112892">
                <a:moveTo>
                  <a:pt x="75262" y="64864"/>
                </a:moveTo>
                <a:lnTo>
                  <a:pt x="0" y="21291"/>
                </a:lnTo>
                <a:lnTo>
                  <a:pt x="37631" y="0"/>
                </a:lnTo>
                <a:lnTo>
                  <a:pt x="112893" y="43077"/>
                </a:lnTo>
                <a:lnTo>
                  <a:pt x="75262" y="64864"/>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g2782276bdcd_1_974"/>
          <p:cNvSpPr/>
          <p:nvPr/>
        </p:nvSpPr>
        <p:spPr>
          <a:xfrm>
            <a:off x="10575346" y="5451733"/>
            <a:ext cx="112892" cy="64863"/>
          </a:xfrm>
          <a:custGeom>
            <a:rect b="b" l="l" r="r" t="t"/>
            <a:pathLst>
              <a:path extrusionOk="0" h="64863" w="112892">
                <a:moveTo>
                  <a:pt x="75262" y="64864"/>
                </a:moveTo>
                <a:lnTo>
                  <a:pt x="0" y="21291"/>
                </a:lnTo>
                <a:lnTo>
                  <a:pt x="37631" y="0"/>
                </a:lnTo>
                <a:lnTo>
                  <a:pt x="112893" y="43077"/>
                </a:lnTo>
                <a:lnTo>
                  <a:pt x="75262" y="64864"/>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g2782276bdcd_1_974"/>
          <p:cNvSpPr/>
          <p:nvPr/>
        </p:nvSpPr>
        <p:spPr>
          <a:xfrm>
            <a:off x="10672889" y="5507684"/>
            <a:ext cx="113387" cy="65358"/>
          </a:xfrm>
          <a:custGeom>
            <a:rect b="b" l="l" r="r" t="t"/>
            <a:pathLst>
              <a:path extrusionOk="0" h="65358" w="113387">
                <a:moveTo>
                  <a:pt x="75757" y="65359"/>
                </a:moveTo>
                <a:lnTo>
                  <a:pt x="0" y="21786"/>
                </a:lnTo>
                <a:lnTo>
                  <a:pt x="37631" y="0"/>
                </a:lnTo>
                <a:lnTo>
                  <a:pt x="113388" y="43573"/>
                </a:lnTo>
                <a:lnTo>
                  <a:pt x="75757"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g2782276bdcd_1_974"/>
          <p:cNvSpPr/>
          <p:nvPr/>
        </p:nvSpPr>
        <p:spPr>
          <a:xfrm>
            <a:off x="10770928" y="5564131"/>
            <a:ext cx="112892" cy="65358"/>
          </a:xfrm>
          <a:custGeom>
            <a:rect b="b" l="l" r="r" t="t"/>
            <a:pathLst>
              <a:path extrusionOk="0" h="65358" w="112892">
                <a:moveTo>
                  <a:pt x="75262" y="65359"/>
                </a:moveTo>
                <a:lnTo>
                  <a:pt x="0" y="22281"/>
                </a:lnTo>
                <a:lnTo>
                  <a:pt x="37631" y="0"/>
                </a:lnTo>
                <a:lnTo>
                  <a:pt x="112893" y="43572"/>
                </a:lnTo>
                <a:lnTo>
                  <a:pt x="75262" y="6535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g2782276bdcd_1_974"/>
          <p:cNvSpPr/>
          <p:nvPr/>
        </p:nvSpPr>
        <p:spPr>
          <a:xfrm>
            <a:off x="9502866" y="4919949"/>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g2782276bdcd_1_974"/>
          <p:cNvSpPr/>
          <p:nvPr/>
        </p:nvSpPr>
        <p:spPr>
          <a:xfrm>
            <a:off x="9600409" y="4976396"/>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g2782276bdcd_1_974"/>
          <p:cNvSpPr/>
          <p:nvPr/>
        </p:nvSpPr>
        <p:spPr>
          <a:xfrm>
            <a:off x="9698448" y="5032842"/>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g2782276bdcd_1_974"/>
          <p:cNvSpPr/>
          <p:nvPr/>
        </p:nvSpPr>
        <p:spPr>
          <a:xfrm>
            <a:off x="9795991" y="5089288"/>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g2782276bdcd_1_974"/>
          <p:cNvSpPr/>
          <p:nvPr/>
        </p:nvSpPr>
        <p:spPr>
          <a:xfrm>
            <a:off x="9894029" y="5145735"/>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 name="Google Shape;381;g2782276bdcd_1_974"/>
          <p:cNvSpPr/>
          <p:nvPr/>
        </p:nvSpPr>
        <p:spPr>
          <a:xfrm>
            <a:off x="9991573" y="5202181"/>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g2782276bdcd_1_974"/>
          <p:cNvSpPr/>
          <p:nvPr/>
        </p:nvSpPr>
        <p:spPr>
          <a:xfrm>
            <a:off x="10089611" y="5258627"/>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 name="Google Shape;383;g2782276bdcd_1_974"/>
          <p:cNvSpPr/>
          <p:nvPr/>
        </p:nvSpPr>
        <p:spPr>
          <a:xfrm>
            <a:off x="10187154" y="5315074"/>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g2782276bdcd_1_974"/>
          <p:cNvSpPr/>
          <p:nvPr/>
        </p:nvSpPr>
        <p:spPr>
          <a:xfrm>
            <a:off x="10285192" y="5371520"/>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g2782276bdcd_1_974"/>
          <p:cNvSpPr/>
          <p:nvPr/>
        </p:nvSpPr>
        <p:spPr>
          <a:xfrm>
            <a:off x="10382736" y="5427966"/>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g2782276bdcd_1_974"/>
          <p:cNvSpPr/>
          <p:nvPr/>
        </p:nvSpPr>
        <p:spPr>
          <a:xfrm>
            <a:off x="10480774" y="5484413"/>
            <a:ext cx="150523" cy="87145"/>
          </a:xfrm>
          <a:custGeom>
            <a:rect b="b" l="l" r="r" t="t"/>
            <a:pathLst>
              <a:path extrusionOk="0" h="87145" w="150523">
                <a:moveTo>
                  <a:pt x="75262" y="87145"/>
                </a:moveTo>
                <a:lnTo>
                  <a:pt x="0" y="43572"/>
                </a:lnTo>
                <a:lnTo>
                  <a:pt x="75262" y="0"/>
                </a:lnTo>
                <a:lnTo>
                  <a:pt x="150523"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g2782276bdcd_1_974"/>
          <p:cNvSpPr/>
          <p:nvPr/>
        </p:nvSpPr>
        <p:spPr>
          <a:xfrm>
            <a:off x="10578317" y="5540859"/>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g2782276bdcd_1_974"/>
          <p:cNvSpPr/>
          <p:nvPr/>
        </p:nvSpPr>
        <p:spPr>
          <a:xfrm>
            <a:off x="10676355" y="5597305"/>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g2782276bdcd_1_974"/>
          <p:cNvSpPr/>
          <p:nvPr/>
        </p:nvSpPr>
        <p:spPr>
          <a:xfrm>
            <a:off x="9407799" y="4974415"/>
            <a:ext cx="151018" cy="87145"/>
          </a:xfrm>
          <a:custGeom>
            <a:rect b="b" l="l" r="r" t="t"/>
            <a:pathLst>
              <a:path extrusionOk="0" h="87145" w="151018">
                <a:moveTo>
                  <a:pt x="75757" y="87145"/>
                </a:moveTo>
                <a:lnTo>
                  <a:pt x="0" y="43572"/>
                </a:lnTo>
                <a:lnTo>
                  <a:pt x="75757" y="0"/>
                </a:lnTo>
                <a:lnTo>
                  <a:pt x="151019" y="43572"/>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g2782276bdcd_1_974"/>
          <p:cNvSpPr/>
          <p:nvPr/>
        </p:nvSpPr>
        <p:spPr>
          <a:xfrm>
            <a:off x="9505837" y="5030862"/>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g2782276bdcd_1_974"/>
          <p:cNvSpPr/>
          <p:nvPr/>
        </p:nvSpPr>
        <p:spPr>
          <a:xfrm>
            <a:off x="9603380" y="5087308"/>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2" name="Google Shape;392;g2782276bdcd_1_974"/>
          <p:cNvSpPr/>
          <p:nvPr/>
        </p:nvSpPr>
        <p:spPr>
          <a:xfrm>
            <a:off x="9701419" y="5143754"/>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g2782276bdcd_1_974"/>
          <p:cNvSpPr/>
          <p:nvPr/>
        </p:nvSpPr>
        <p:spPr>
          <a:xfrm>
            <a:off x="9798962" y="5200200"/>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g2782276bdcd_1_974"/>
          <p:cNvSpPr/>
          <p:nvPr/>
        </p:nvSpPr>
        <p:spPr>
          <a:xfrm>
            <a:off x="9897000" y="5256647"/>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5" name="Google Shape;395;g2782276bdcd_1_974"/>
          <p:cNvSpPr/>
          <p:nvPr/>
        </p:nvSpPr>
        <p:spPr>
          <a:xfrm>
            <a:off x="9994543" y="5313093"/>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g2782276bdcd_1_974"/>
          <p:cNvSpPr/>
          <p:nvPr/>
        </p:nvSpPr>
        <p:spPr>
          <a:xfrm>
            <a:off x="10092582" y="5369539"/>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7" name="Google Shape;397;g2782276bdcd_1_974"/>
          <p:cNvSpPr/>
          <p:nvPr/>
        </p:nvSpPr>
        <p:spPr>
          <a:xfrm>
            <a:off x="10190125" y="5425986"/>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8" name="Google Shape;398;g2782276bdcd_1_974"/>
          <p:cNvSpPr/>
          <p:nvPr/>
        </p:nvSpPr>
        <p:spPr>
          <a:xfrm>
            <a:off x="10288163" y="5482432"/>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g2782276bdcd_1_974"/>
          <p:cNvSpPr/>
          <p:nvPr/>
        </p:nvSpPr>
        <p:spPr>
          <a:xfrm>
            <a:off x="10385706" y="5538878"/>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g2782276bdcd_1_974"/>
          <p:cNvSpPr/>
          <p:nvPr/>
        </p:nvSpPr>
        <p:spPr>
          <a:xfrm>
            <a:off x="10483745" y="5595820"/>
            <a:ext cx="150523" cy="86650"/>
          </a:xfrm>
          <a:custGeom>
            <a:rect b="b" l="l" r="r" t="t"/>
            <a:pathLst>
              <a:path extrusionOk="0" h="86650" w="150523">
                <a:moveTo>
                  <a:pt x="75262" y="86650"/>
                </a:moveTo>
                <a:lnTo>
                  <a:pt x="0" y="43077"/>
                </a:lnTo>
                <a:lnTo>
                  <a:pt x="75262" y="0"/>
                </a:lnTo>
                <a:lnTo>
                  <a:pt x="150524" y="43077"/>
                </a:lnTo>
                <a:lnTo>
                  <a:pt x="75262" y="8665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g2782276bdcd_1_974"/>
          <p:cNvSpPr/>
          <p:nvPr/>
        </p:nvSpPr>
        <p:spPr>
          <a:xfrm>
            <a:off x="10581288" y="5652266"/>
            <a:ext cx="151018" cy="86650"/>
          </a:xfrm>
          <a:custGeom>
            <a:rect b="b" l="l" r="r" t="t"/>
            <a:pathLst>
              <a:path extrusionOk="0" h="86650" w="151018">
                <a:moveTo>
                  <a:pt x="75757" y="86650"/>
                </a:moveTo>
                <a:lnTo>
                  <a:pt x="0" y="43077"/>
                </a:lnTo>
                <a:lnTo>
                  <a:pt x="75262" y="0"/>
                </a:lnTo>
                <a:lnTo>
                  <a:pt x="151019" y="43077"/>
                </a:lnTo>
                <a:lnTo>
                  <a:pt x="75757" y="8665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2" name="Google Shape;402;g2782276bdcd_1_974"/>
          <p:cNvSpPr/>
          <p:nvPr/>
        </p:nvSpPr>
        <p:spPr>
          <a:xfrm>
            <a:off x="9313226" y="5029376"/>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g2782276bdcd_1_974"/>
          <p:cNvSpPr/>
          <p:nvPr/>
        </p:nvSpPr>
        <p:spPr>
          <a:xfrm>
            <a:off x="9411265" y="5085822"/>
            <a:ext cx="150523" cy="87145"/>
          </a:xfrm>
          <a:custGeom>
            <a:rect b="b" l="l" r="r" t="t"/>
            <a:pathLst>
              <a:path extrusionOk="0" h="87145" w="150523">
                <a:moveTo>
                  <a:pt x="75262" y="87145"/>
                </a:moveTo>
                <a:lnTo>
                  <a:pt x="0" y="43572"/>
                </a:lnTo>
                <a:lnTo>
                  <a:pt x="75262" y="0"/>
                </a:lnTo>
                <a:lnTo>
                  <a:pt x="150523"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g2782276bdcd_1_974"/>
          <p:cNvSpPr/>
          <p:nvPr/>
        </p:nvSpPr>
        <p:spPr>
          <a:xfrm>
            <a:off x="9508808" y="5142269"/>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g2782276bdcd_1_974"/>
          <p:cNvSpPr/>
          <p:nvPr/>
        </p:nvSpPr>
        <p:spPr>
          <a:xfrm>
            <a:off x="9606846" y="5198715"/>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6" name="Google Shape;406;g2782276bdcd_1_974"/>
          <p:cNvSpPr/>
          <p:nvPr/>
        </p:nvSpPr>
        <p:spPr>
          <a:xfrm>
            <a:off x="9704389" y="5255161"/>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g2782276bdcd_1_974"/>
          <p:cNvSpPr/>
          <p:nvPr/>
        </p:nvSpPr>
        <p:spPr>
          <a:xfrm>
            <a:off x="9801933" y="5311608"/>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8" name="Google Shape;408;g2782276bdcd_1_974"/>
          <p:cNvSpPr/>
          <p:nvPr/>
        </p:nvSpPr>
        <p:spPr>
          <a:xfrm>
            <a:off x="9899971" y="5368054"/>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g2782276bdcd_1_974"/>
          <p:cNvSpPr/>
          <p:nvPr/>
        </p:nvSpPr>
        <p:spPr>
          <a:xfrm>
            <a:off x="9997514" y="5424500"/>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g2782276bdcd_1_974"/>
          <p:cNvSpPr/>
          <p:nvPr/>
        </p:nvSpPr>
        <p:spPr>
          <a:xfrm>
            <a:off x="10095553" y="5480947"/>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g2782276bdcd_1_974"/>
          <p:cNvSpPr/>
          <p:nvPr/>
        </p:nvSpPr>
        <p:spPr>
          <a:xfrm>
            <a:off x="10193096" y="5537393"/>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2" name="Google Shape;412;g2782276bdcd_1_974"/>
          <p:cNvSpPr/>
          <p:nvPr/>
        </p:nvSpPr>
        <p:spPr>
          <a:xfrm>
            <a:off x="10291134" y="5593839"/>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3" name="Google Shape;413;g2782276bdcd_1_974"/>
          <p:cNvSpPr/>
          <p:nvPr/>
        </p:nvSpPr>
        <p:spPr>
          <a:xfrm>
            <a:off x="10388677" y="5650285"/>
            <a:ext cx="151018" cy="87145"/>
          </a:xfrm>
          <a:custGeom>
            <a:rect b="b" l="l" r="r" t="t"/>
            <a:pathLst>
              <a:path extrusionOk="0" h="87145" w="151018">
                <a:moveTo>
                  <a:pt x="75757" y="87145"/>
                </a:moveTo>
                <a:lnTo>
                  <a:pt x="0" y="43573"/>
                </a:lnTo>
                <a:lnTo>
                  <a:pt x="75757" y="0"/>
                </a:lnTo>
                <a:lnTo>
                  <a:pt x="151019" y="43573"/>
                </a:lnTo>
                <a:lnTo>
                  <a:pt x="75757"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g2782276bdcd_1_974"/>
          <p:cNvSpPr/>
          <p:nvPr/>
        </p:nvSpPr>
        <p:spPr>
          <a:xfrm>
            <a:off x="10388677" y="5650285"/>
            <a:ext cx="248561" cy="143591"/>
          </a:xfrm>
          <a:custGeom>
            <a:rect b="b" l="l" r="r" t="t"/>
            <a:pathLst>
              <a:path extrusionOk="0" h="143591" w="248561">
                <a:moveTo>
                  <a:pt x="173300" y="143592"/>
                </a:moveTo>
                <a:lnTo>
                  <a:pt x="0" y="43573"/>
                </a:lnTo>
                <a:lnTo>
                  <a:pt x="75757" y="0"/>
                </a:lnTo>
                <a:lnTo>
                  <a:pt x="248562" y="100019"/>
                </a:lnTo>
                <a:lnTo>
                  <a:pt x="173300" y="143592"/>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g2782276bdcd_1_974"/>
          <p:cNvSpPr/>
          <p:nvPr/>
        </p:nvSpPr>
        <p:spPr>
          <a:xfrm>
            <a:off x="9218654" y="5083842"/>
            <a:ext cx="150523" cy="87145"/>
          </a:xfrm>
          <a:custGeom>
            <a:rect b="b" l="l" r="r" t="t"/>
            <a:pathLst>
              <a:path extrusionOk="0" h="87145" w="150523">
                <a:moveTo>
                  <a:pt x="75262" y="87145"/>
                </a:moveTo>
                <a:lnTo>
                  <a:pt x="0" y="43572"/>
                </a:lnTo>
                <a:lnTo>
                  <a:pt x="75262" y="0"/>
                </a:lnTo>
                <a:lnTo>
                  <a:pt x="150523"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g2782276bdcd_1_974"/>
          <p:cNvSpPr/>
          <p:nvPr/>
        </p:nvSpPr>
        <p:spPr>
          <a:xfrm>
            <a:off x="9316197" y="5140288"/>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7" name="Google Shape;417;g2782276bdcd_1_974"/>
          <p:cNvSpPr/>
          <p:nvPr/>
        </p:nvSpPr>
        <p:spPr>
          <a:xfrm>
            <a:off x="9414236" y="5196734"/>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8" name="Google Shape;418;g2782276bdcd_1_974"/>
          <p:cNvSpPr/>
          <p:nvPr/>
        </p:nvSpPr>
        <p:spPr>
          <a:xfrm>
            <a:off x="9511779" y="5253181"/>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9" name="Google Shape;419;g2782276bdcd_1_974"/>
          <p:cNvSpPr/>
          <p:nvPr/>
        </p:nvSpPr>
        <p:spPr>
          <a:xfrm>
            <a:off x="9609817" y="5309627"/>
            <a:ext cx="541686" cy="312930"/>
          </a:xfrm>
          <a:custGeom>
            <a:rect b="b" l="l" r="r" t="t"/>
            <a:pathLst>
              <a:path extrusionOk="0" h="312930" w="541686">
                <a:moveTo>
                  <a:pt x="466425" y="312930"/>
                </a:moveTo>
                <a:lnTo>
                  <a:pt x="0" y="43573"/>
                </a:lnTo>
                <a:lnTo>
                  <a:pt x="75262" y="0"/>
                </a:lnTo>
                <a:lnTo>
                  <a:pt x="541687" y="269358"/>
                </a:lnTo>
                <a:lnTo>
                  <a:pt x="466425" y="31293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0" name="Google Shape;420;g2782276bdcd_1_974"/>
          <p:cNvSpPr/>
          <p:nvPr/>
        </p:nvSpPr>
        <p:spPr>
          <a:xfrm>
            <a:off x="9707360" y="5366073"/>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1" name="Google Shape;421;g2782276bdcd_1_974"/>
          <p:cNvSpPr/>
          <p:nvPr/>
        </p:nvSpPr>
        <p:spPr>
          <a:xfrm>
            <a:off x="9805399" y="5422520"/>
            <a:ext cx="150523" cy="87145"/>
          </a:xfrm>
          <a:custGeom>
            <a:rect b="b" l="l" r="r" t="t"/>
            <a:pathLst>
              <a:path extrusionOk="0" h="87145" w="150523">
                <a:moveTo>
                  <a:pt x="75262" y="87145"/>
                </a:moveTo>
                <a:lnTo>
                  <a:pt x="0" y="43572"/>
                </a:lnTo>
                <a:lnTo>
                  <a:pt x="75262" y="0"/>
                </a:lnTo>
                <a:lnTo>
                  <a:pt x="150524"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2" name="Google Shape;422;g2782276bdcd_1_974"/>
          <p:cNvSpPr/>
          <p:nvPr/>
        </p:nvSpPr>
        <p:spPr>
          <a:xfrm>
            <a:off x="9902942" y="5478966"/>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3" name="Google Shape;423;g2782276bdcd_1_974"/>
          <p:cNvSpPr/>
          <p:nvPr/>
        </p:nvSpPr>
        <p:spPr>
          <a:xfrm>
            <a:off x="10000980" y="5535412"/>
            <a:ext cx="150523" cy="87145"/>
          </a:xfrm>
          <a:custGeom>
            <a:rect b="b" l="l" r="r" t="t"/>
            <a:pathLst>
              <a:path extrusionOk="0" h="87145" w="150523">
                <a:moveTo>
                  <a:pt x="75262" y="87145"/>
                </a:moveTo>
                <a:lnTo>
                  <a:pt x="0" y="43573"/>
                </a:lnTo>
                <a:lnTo>
                  <a:pt x="75262" y="0"/>
                </a:lnTo>
                <a:lnTo>
                  <a:pt x="150524"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4" name="Google Shape;424;g2782276bdcd_1_974"/>
          <p:cNvSpPr/>
          <p:nvPr/>
        </p:nvSpPr>
        <p:spPr>
          <a:xfrm>
            <a:off x="10098523" y="5591858"/>
            <a:ext cx="151018" cy="87145"/>
          </a:xfrm>
          <a:custGeom>
            <a:rect b="b" l="l" r="r" t="t"/>
            <a:pathLst>
              <a:path extrusionOk="0" h="87145" w="151018">
                <a:moveTo>
                  <a:pt x="75262" y="87145"/>
                </a:moveTo>
                <a:lnTo>
                  <a:pt x="0" y="43573"/>
                </a:lnTo>
                <a:lnTo>
                  <a:pt x="75262" y="0"/>
                </a:lnTo>
                <a:lnTo>
                  <a:pt x="151019"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g2782276bdcd_1_974"/>
          <p:cNvSpPr/>
          <p:nvPr/>
        </p:nvSpPr>
        <p:spPr>
          <a:xfrm>
            <a:off x="10196562" y="5648305"/>
            <a:ext cx="150523" cy="87145"/>
          </a:xfrm>
          <a:custGeom>
            <a:rect b="b" l="l" r="r" t="t"/>
            <a:pathLst>
              <a:path extrusionOk="0" h="87145" w="150523">
                <a:moveTo>
                  <a:pt x="75262" y="87145"/>
                </a:moveTo>
                <a:lnTo>
                  <a:pt x="0" y="43573"/>
                </a:lnTo>
                <a:lnTo>
                  <a:pt x="75262" y="0"/>
                </a:lnTo>
                <a:lnTo>
                  <a:pt x="150523" y="43573"/>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6" name="Google Shape;426;g2782276bdcd_1_974"/>
          <p:cNvSpPr/>
          <p:nvPr/>
        </p:nvSpPr>
        <p:spPr>
          <a:xfrm>
            <a:off x="10294105" y="5704751"/>
            <a:ext cx="151018" cy="87145"/>
          </a:xfrm>
          <a:custGeom>
            <a:rect b="b" l="l" r="r" t="t"/>
            <a:pathLst>
              <a:path extrusionOk="0" h="87145" w="151018">
                <a:moveTo>
                  <a:pt x="75262" y="87145"/>
                </a:moveTo>
                <a:lnTo>
                  <a:pt x="0" y="43572"/>
                </a:lnTo>
                <a:lnTo>
                  <a:pt x="75262" y="0"/>
                </a:lnTo>
                <a:lnTo>
                  <a:pt x="151019" y="43572"/>
                </a:lnTo>
                <a:lnTo>
                  <a:pt x="75262" y="8714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7" name="Google Shape;427;g2782276bdcd_1_974"/>
          <p:cNvSpPr/>
          <p:nvPr/>
        </p:nvSpPr>
        <p:spPr>
          <a:xfrm>
            <a:off x="10392143" y="5761693"/>
            <a:ext cx="150523" cy="86650"/>
          </a:xfrm>
          <a:custGeom>
            <a:rect b="b" l="l" r="r" t="t"/>
            <a:pathLst>
              <a:path extrusionOk="0" h="86650" w="150523">
                <a:moveTo>
                  <a:pt x="75262" y="86650"/>
                </a:moveTo>
                <a:lnTo>
                  <a:pt x="0" y="43077"/>
                </a:lnTo>
                <a:lnTo>
                  <a:pt x="75262" y="0"/>
                </a:lnTo>
                <a:lnTo>
                  <a:pt x="150524" y="43077"/>
                </a:lnTo>
                <a:lnTo>
                  <a:pt x="75262" y="86650"/>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8" name="Google Shape;428;g2782276bdcd_1_974"/>
          <p:cNvSpPr/>
          <p:nvPr/>
        </p:nvSpPr>
        <p:spPr>
          <a:xfrm>
            <a:off x="10488201" y="5619587"/>
            <a:ext cx="491182" cy="345114"/>
          </a:xfrm>
          <a:custGeom>
            <a:rect b="b" l="l" r="r" t="t"/>
            <a:pathLst>
              <a:path extrusionOk="0" h="345114" w="491182">
                <a:moveTo>
                  <a:pt x="0" y="283717"/>
                </a:moveTo>
                <a:lnTo>
                  <a:pt x="491182" y="0"/>
                </a:lnTo>
                <a:lnTo>
                  <a:pt x="491182" y="61398"/>
                </a:lnTo>
                <a:lnTo>
                  <a:pt x="0" y="345115"/>
                </a:lnTo>
                <a:lnTo>
                  <a:pt x="0" y="283717"/>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9" name="Google Shape;429;g2782276bdcd_1_974"/>
          <p:cNvSpPr/>
          <p:nvPr/>
        </p:nvSpPr>
        <p:spPr>
          <a:xfrm>
            <a:off x="10128232" y="4612995"/>
            <a:ext cx="1026431" cy="592394"/>
          </a:xfrm>
          <a:custGeom>
            <a:rect b="b" l="l" r="r" t="t"/>
            <a:pathLst>
              <a:path extrusionOk="0" h="592394" w="1026431">
                <a:moveTo>
                  <a:pt x="1026246" y="369317"/>
                </a:moveTo>
                <a:cubicBezTo>
                  <a:pt x="1025652" y="385177"/>
                  <a:pt x="1018472" y="400076"/>
                  <a:pt x="1006440" y="410414"/>
                </a:cubicBezTo>
                <a:cubicBezTo>
                  <a:pt x="998865" y="418559"/>
                  <a:pt x="990001" y="425417"/>
                  <a:pt x="980198" y="430715"/>
                </a:cubicBezTo>
                <a:lnTo>
                  <a:pt x="745500" y="565889"/>
                </a:lnTo>
                <a:cubicBezTo>
                  <a:pt x="687766" y="598157"/>
                  <a:pt x="618099" y="601099"/>
                  <a:pt x="557841" y="573811"/>
                </a:cubicBezTo>
                <a:lnTo>
                  <a:pt x="32494" y="269793"/>
                </a:lnTo>
                <a:cubicBezTo>
                  <a:pt x="27740" y="267288"/>
                  <a:pt x="23284" y="264302"/>
                  <a:pt x="19125" y="260881"/>
                </a:cubicBezTo>
                <a:cubicBezTo>
                  <a:pt x="7390" y="251854"/>
                  <a:pt x="309" y="238050"/>
                  <a:pt x="-186" y="223250"/>
                </a:cubicBezTo>
                <a:cubicBezTo>
                  <a:pt x="2934" y="195992"/>
                  <a:pt x="20263" y="172433"/>
                  <a:pt x="45367" y="161357"/>
                </a:cubicBezTo>
                <a:lnTo>
                  <a:pt x="280065" y="26183"/>
                </a:lnTo>
                <a:cubicBezTo>
                  <a:pt x="337898" y="-5927"/>
                  <a:pt x="407515" y="-8685"/>
                  <a:pt x="467724" y="18756"/>
                </a:cubicBezTo>
                <a:lnTo>
                  <a:pt x="993566" y="322278"/>
                </a:lnTo>
                <a:cubicBezTo>
                  <a:pt x="1012283" y="330770"/>
                  <a:pt x="1024810" y="348828"/>
                  <a:pt x="1026246" y="369317"/>
                </a:cubicBez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0" name="Google Shape;430;g2782276bdcd_1_974"/>
          <p:cNvSpPr/>
          <p:nvPr/>
        </p:nvSpPr>
        <p:spPr>
          <a:xfrm>
            <a:off x="10128232" y="4836270"/>
            <a:ext cx="1026431" cy="448434"/>
          </a:xfrm>
          <a:custGeom>
            <a:rect b="b" l="l" r="r" t="t"/>
            <a:pathLst>
              <a:path extrusionOk="0" h="448434" w="1026431">
                <a:moveTo>
                  <a:pt x="1026246" y="146042"/>
                </a:moveTo>
                <a:lnTo>
                  <a:pt x="1026246" y="225265"/>
                </a:lnTo>
                <a:cubicBezTo>
                  <a:pt x="1022780" y="252304"/>
                  <a:pt x="1005252" y="275482"/>
                  <a:pt x="980198" y="286167"/>
                </a:cubicBezTo>
                <a:lnTo>
                  <a:pt x="745500" y="421837"/>
                </a:lnTo>
                <a:cubicBezTo>
                  <a:pt x="715890" y="437800"/>
                  <a:pt x="683062" y="446777"/>
                  <a:pt x="649442" y="448079"/>
                </a:cubicBezTo>
                <a:cubicBezTo>
                  <a:pt x="617802" y="450000"/>
                  <a:pt x="586162" y="443509"/>
                  <a:pt x="557841" y="429264"/>
                </a:cubicBezTo>
                <a:lnTo>
                  <a:pt x="32494" y="125741"/>
                </a:lnTo>
                <a:cubicBezTo>
                  <a:pt x="13728" y="117333"/>
                  <a:pt x="1151" y="99231"/>
                  <a:pt x="-186" y="78703"/>
                </a:cubicBezTo>
                <a:lnTo>
                  <a:pt x="-186" y="-25"/>
                </a:lnTo>
                <a:cubicBezTo>
                  <a:pt x="309" y="14775"/>
                  <a:pt x="7390" y="28579"/>
                  <a:pt x="19125" y="37606"/>
                </a:cubicBezTo>
                <a:cubicBezTo>
                  <a:pt x="23284" y="41027"/>
                  <a:pt x="27740" y="44013"/>
                  <a:pt x="32494" y="46518"/>
                </a:cubicBezTo>
                <a:lnTo>
                  <a:pt x="557841" y="350536"/>
                </a:lnTo>
                <a:cubicBezTo>
                  <a:pt x="586113" y="364890"/>
                  <a:pt x="617802" y="371223"/>
                  <a:pt x="649442" y="368856"/>
                </a:cubicBezTo>
                <a:cubicBezTo>
                  <a:pt x="683062" y="367732"/>
                  <a:pt x="715989" y="358746"/>
                  <a:pt x="745500" y="342614"/>
                </a:cubicBezTo>
                <a:lnTo>
                  <a:pt x="980198" y="207440"/>
                </a:lnTo>
                <a:cubicBezTo>
                  <a:pt x="990001" y="202142"/>
                  <a:pt x="998865" y="195284"/>
                  <a:pt x="1006440" y="187139"/>
                </a:cubicBezTo>
                <a:cubicBezTo>
                  <a:pt x="1018472" y="176800"/>
                  <a:pt x="1025652" y="161901"/>
                  <a:pt x="1026246" y="146042"/>
                </a:cubicBez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1" name="Google Shape;431;g2782276bdcd_1_974"/>
          <p:cNvSpPr/>
          <p:nvPr/>
        </p:nvSpPr>
        <p:spPr>
          <a:xfrm>
            <a:off x="10777859" y="4982338"/>
            <a:ext cx="376803" cy="302037"/>
          </a:xfrm>
          <a:custGeom>
            <a:rect b="b" l="l" r="r" t="t"/>
            <a:pathLst>
              <a:path extrusionOk="0" h="302037" w="376803">
                <a:moveTo>
                  <a:pt x="376618" y="-25"/>
                </a:moveTo>
                <a:lnTo>
                  <a:pt x="376618" y="79197"/>
                </a:lnTo>
                <a:cubicBezTo>
                  <a:pt x="373153" y="106237"/>
                  <a:pt x="355624" y="129415"/>
                  <a:pt x="330570" y="140100"/>
                </a:cubicBezTo>
                <a:lnTo>
                  <a:pt x="95872" y="275769"/>
                </a:lnTo>
                <a:cubicBezTo>
                  <a:pt x="66263" y="291732"/>
                  <a:pt x="33434" y="300710"/>
                  <a:pt x="-186" y="302012"/>
                </a:cubicBezTo>
                <a:lnTo>
                  <a:pt x="-186" y="222789"/>
                </a:lnTo>
                <a:cubicBezTo>
                  <a:pt x="33434" y="221665"/>
                  <a:pt x="66362" y="212678"/>
                  <a:pt x="95872" y="196546"/>
                </a:cubicBezTo>
                <a:lnTo>
                  <a:pt x="330570" y="61372"/>
                </a:lnTo>
                <a:cubicBezTo>
                  <a:pt x="340374" y="56074"/>
                  <a:pt x="349237" y="49217"/>
                  <a:pt x="356813" y="41071"/>
                </a:cubicBezTo>
                <a:cubicBezTo>
                  <a:pt x="368844" y="30733"/>
                  <a:pt x="376024" y="15834"/>
                  <a:pt x="376618" y="-25"/>
                </a:cubicBez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2" name="Google Shape;432;g2782276bdcd_1_974"/>
          <p:cNvSpPr/>
          <p:nvPr/>
        </p:nvSpPr>
        <p:spPr>
          <a:xfrm>
            <a:off x="9783612" y="2828961"/>
            <a:ext cx="1728544" cy="997713"/>
          </a:xfrm>
          <a:custGeom>
            <a:rect b="b" l="l" r="r" t="t"/>
            <a:pathLst>
              <a:path extrusionOk="0" h="997713" w="1728544">
                <a:moveTo>
                  <a:pt x="1728545" y="965529"/>
                </a:moveTo>
                <a:lnTo>
                  <a:pt x="56446" y="0"/>
                </a:lnTo>
                <a:lnTo>
                  <a:pt x="0" y="32679"/>
                </a:lnTo>
                <a:lnTo>
                  <a:pt x="1672098" y="997713"/>
                </a:lnTo>
                <a:lnTo>
                  <a:pt x="1728545" y="965529"/>
                </a:ln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3" name="Google Shape;433;g2782276bdcd_1_974"/>
          <p:cNvSpPr/>
          <p:nvPr/>
        </p:nvSpPr>
        <p:spPr>
          <a:xfrm>
            <a:off x="11455711" y="3794489"/>
            <a:ext cx="56446" cy="1331934"/>
          </a:xfrm>
          <a:custGeom>
            <a:rect b="b" l="l" r="r" t="t"/>
            <a:pathLst>
              <a:path extrusionOk="0" h="1331934" w="56446">
                <a:moveTo>
                  <a:pt x="56446" y="1299255"/>
                </a:moveTo>
                <a:lnTo>
                  <a:pt x="56446" y="0"/>
                </a:lnTo>
                <a:lnTo>
                  <a:pt x="0" y="32679"/>
                </a:lnTo>
                <a:lnTo>
                  <a:pt x="0" y="1331935"/>
                </a:lnTo>
                <a:lnTo>
                  <a:pt x="56446" y="1299255"/>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4" name="Google Shape;434;g2782276bdcd_1_974"/>
          <p:cNvSpPr/>
          <p:nvPr/>
        </p:nvSpPr>
        <p:spPr>
          <a:xfrm>
            <a:off x="10905112" y="3767752"/>
            <a:ext cx="56446" cy="1331934"/>
          </a:xfrm>
          <a:custGeom>
            <a:rect b="b" l="l" r="r" t="t"/>
            <a:pathLst>
              <a:path extrusionOk="0" h="1331934" w="56446">
                <a:moveTo>
                  <a:pt x="56446" y="1299255"/>
                </a:moveTo>
                <a:lnTo>
                  <a:pt x="56446" y="0"/>
                </a:lnTo>
                <a:lnTo>
                  <a:pt x="0" y="32184"/>
                </a:lnTo>
                <a:lnTo>
                  <a:pt x="0" y="1331935"/>
                </a:lnTo>
                <a:lnTo>
                  <a:pt x="56446" y="1299255"/>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5" name="Google Shape;435;g2782276bdcd_1_974"/>
          <p:cNvSpPr/>
          <p:nvPr/>
        </p:nvSpPr>
        <p:spPr>
          <a:xfrm>
            <a:off x="9783612" y="2861640"/>
            <a:ext cx="1672098" cy="2264784"/>
          </a:xfrm>
          <a:custGeom>
            <a:rect b="b" l="l" r="r" t="t"/>
            <a:pathLst>
              <a:path extrusionOk="0" h="2264784" w="1672098">
                <a:moveTo>
                  <a:pt x="1672098" y="2264784"/>
                </a:moveTo>
                <a:lnTo>
                  <a:pt x="0" y="1299255"/>
                </a:lnTo>
                <a:lnTo>
                  <a:pt x="0" y="0"/>
                </a:lnTo>
                <a:lnTo>
                  <a:pt x="1672098" y="965529"/>
                </a:lnTo>
                <a:lnTo>
                  <a:pt x="1672098" y="2264784"/>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6" name="Google Shape;436;g2782276bdcd_1_974"/>
          <p:cNvSpPr/>
          <p:nvPr/>
        </p:nvSpPr>
        <p:spPr>
          <a:xfrm>
            <a:off x="9824214" y="2933436"/>
            <a:ext cx="1590894" cy="2121192"/>
          </a:xfrm>
          <a:custGeom>
            <a:rect b="b" l="l" r="r" t="t"/>
            <a:pathLst>
              <a:path extrusionOk="0" h="2121192" w="1590894">
                <a:moveTo>
                  <a:pt x="1590895" y="918490"/>
                </a:moveTo>
                <a:lnTo>
                  <a:pt x="1590895" y="2121193"/>
                </a:lnTo>
                <a:lnTo>
                  <a:pt x="0" y="1202702"/>
                </a:lnTo>
                <a:lnTo>
                  <a:pt x="0" y="0"/>
                </a:lnTo>
                <a:lnTo>
                  <a:pt x="1590895" y="91849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7" name="Google Shape;437;g2782276bdcd_1_974"/>
          <p:cNvSpPr/>
          <p:nvPr/>
        </p:nvSpPr>
        <p:spPr>
          <a:xfrm>
            <a:off x="9824214" y="4081177"/>
            <a:ext cx="1590894" cy="973451"/>
          </a:xfrm>
          <a:custGeom>
            <a:rect b="b" l="l" r="r" t="t"/>
            <a:pathLst>
              <a:path extrusionOk="0" h="973451" w="1590894">
                <a:moveTo>
                  <a:pt x="1590895" y="973451"/>
                </a:moveTo>
                <a:lnTo>
                  <a:pt x="0" y="54466"/>
                </a:lnTo>
                <a:lnTo>
                  <a:pt x="0" y="0"/>
                </a:lnTo>
                <a:lnTo>
                  <a:pt x="1590895" y="918490"/>
                </a:lnTo>
                <a:lnTo>
                  <a:pt x="1590895" y="973451"/>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8" name="Google Shape;438;g2782276bdcd_1_974"/>
          <p:cNvSpPr/>
          <p:nvPr/>
        </p:nvSpPr>
        <p:spPr>
          <a:xfrm>
            <a:off x="9824214" y="2933436"/>
            <a:ext cx="1590894" cy="973451"/>
          </a:xfrm>
          <a:custGeom>
            <a:rect b="b" l="l" r="r" t="t"/>
            <a:pathLst>
              <a:path extrusionOk="0" h="973451" w="1590894">
                <a:moveTo>
                  <a:pt x="1590895" y="973451"/>
                </a:moveTo>
                <a:lnTo>
                  <a:pt x="0" y="54961"/>
                </a:lnTo>
                <a:lnTo>
                  <a:pt x="0" y="0"/>
                </a:lnTo>
                <a:lnTo>
                  <a:pt x="1590895" y="918490"/>
                </a:lnTo>
                <a:lnTo>
                  <a:pt x="1590895" y="973451"/>
                </a:lnTo>
                <a:close/>
              </a:path>
            </a:pathLst>
          </a:custGeom>
          <a:solidFill>
            <a:srgbClr val="D7DA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9" name="Google Shape;439;g2782276bdcd_1_974"/>
          <p:cNvSpPr/>
          <p:nvPr/>
        </p:nvSpPr>
        <p:spPr>
          <a:xfrm>
            <a:off x="10334211" y="4478777"/>
            <a:ext cx="570900" cy="620909"/>
          </a:xfrm>
          <a:custGeom>
            <a:rect b="b" l="l" r="r" t="t"/>
            <a:pathLst>
              <a:path extrusionOk="0" h="620909" w="570900">
                <a:moveTo>
                  <a:pt x="570900" y="329765"/>
                </a:moveTo>
                <a:lnTo>
                  <a:pt x="0" y="0"/>
                </a:lnTo>
                <a:lnTo>
                  <a:pt x="0" y="291144"/>
                </a:lnTo>
                <a:lnTo>
                  <a:pt x="570900" y="620909"/>
                </a:lnTo>
                <a:lnTo>
                  <a:pt x="570900" y="32976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0" name="Google Shape;440;g2782276bdcd_1_974"/>
          <p:cNvSpPr/>
          <p:nvPr/>
        </p:nvSpPr>
        <p:spPr>
          <a:xfrm>
            <a:off x="9459789" y="2921019"/>
            <a:ext cx="65358" cy="23309"/>
          </a:xfrm>
          <a:custGeom>
            <a:rect b="b" l="l" r="r" t="t"/>
            <a:pathLst>
              <a:path extrusionOk="0" h="23309" w="65358">
                <a:moveTo>
                  <a:pt x="-186" y="19819"/>
                </a:moveTo>
                <a:lnTo>
                  <a:pt x="28037" y="3479"/>
                </a:lnTo>
                <a:cubicBezTo>
                  <a:pt x="40119" y="-2225"/>
                  <a:pt x="54329" y="-893"/>
                  <a:pt x="65173" y="6945"/>
                </a:cubicBezTo>
                <a:lnTo>
                  <a:pt x="37445" y="23285"/>
                </a:lnTo>
                <a:cubicBezTo>
                  <a:pt x="26453" y="15456"/>
                  <a:pt x="12094" y="14134"/>
                  <a:pt x="-186" y="19819"/>
                </a:cubicBezTo>
                <a:close/>
              </a:path>
            </a:pathLst>
          </a:custGeom>
          <a:solidFill>
            <a:srgbClr val="ED4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g2782276bdcd_1_974"/>
          <p:cNvSpPr/>
          <p:nvPr/>
        </p:nvSpPr>
        <p:spPr>
          <a:xfrm>
            <a:off x="9875709" y="3481559"/>
            <a:ext cx="43736" cy="50009"/>
          </a:xfrm>
          <a:custGeom>
            <a:rect b="b" l="l" r="r" t="t"/>
            <a:pathLst>
              <a:path extrusionOk="0" h="50009" w="43736">
                <a:moveTo>
                  <a:pt x="28038" y="33644"/>
                </a:moveTo>
                <a:lnTo>
                  <a:pt x="-186" y="49984"/>
                </a:lnTo>
                <a:cubicBezTo>
                  <a:pt x="10559" y="42289"/>
                  <a:pt x="16402" y="29470"/>
                  <a:pt x="15164" y="16314"/>
                </a:cubicBezTo>
                <a:lnTo>
                  <a:pt x="43387" y="-25"/>
                </a:lnTo>
                <a:cubicBezTo>
                  <a:pt x="44625" y="13130"/>
                  <a:pt x="38782" y="25950"/>
                  <a:pt x="28038" y="33644"/>
                </a:cubicBezTo>
                <a:close/>
              </a:path>
            </a:pathLst>
          </a:custGeom>
          <a:solidFill>
            <a:srgbClr val="B7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g2782276bdcd_1_974"/>
          <p:cNvSpPr/>
          <p:nvPr/>
        </p:nvSpPr>
        <p:spPr>
          <a:xfrm>
            <a:off x="9891058" y="3216162"/>
            <a:ext cx="28718" cy="281736"/>
          </a:xfrm>
          <a:custGeom>
            <a:rect b="b" l="l" r="r" t="t"/>
            <a:pathLst>
              <a:path extrusionOk="0" h="281736" w="28718">
                <a:moveTo>
                  <a:pt x="990" y="16340"/>
                </a:moveTo>
                <a:lnTo>
                  <a:pt x="28718" y="0"/>
                </a:lnTo>
                <a:lnTo>
                  <a:pt x="28223" y="265397"/>
                </a:lnTo>
                <a:lnTo>
                  <a:pt x="0" y="281736"/>
                </a:lnTo>
                <a:lnTo>
                  <a:pt x="990" y="16340"/>
                </a:lnTo>
                <a:close/>
              </a:path>
            </a:pathLst>
          </a:custGeom>
          <a:solidFill>
            <a:srgbClr val="B7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3" name="Google Shape;443;g2782276bdcd_1_974"/>
          <p:cNvSpPr/>
          <p:nvPr/>
        </p:nvSpPr>
        <p:spPr>
          <a:xfrm>
            <a:off x="9496925" y="2927989"/>
            <a:ext cx="370862" cy="214396"/>
          </a:xfrm>
          <a:custGeom>
            <a:rect b="b" l="l" r="r" t="t"/>
            <a:pathLst>
              <a:path extrusionOk="0" h="214396" w="370862">
                <a:moveTo>
                  <a:pt x="0" y="16340"/>
                </a:moveTo>
                <a:lnTo>
                  <a:pt x="28223" y="0"/>
                </a:lnTo>
                <a:lnTo>
                  <a:pt x="370862" y="198057"/>
                </a:lnTo>
                <a:lnTo>
                  <a:pt x="343134" y="214397"/>
                </a:lnTo>
                <a:lnTo>
                  <a:pt x="0" y="16340"/>
                </a:lnTo>
                <a:close/>
              </a:path>
            </a:pathLst>
          </a:custGeom>
          <a:solidFill>
            <a:srgbClr val="ED4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4" name="Google Shape;444;g2782276bdcd_1_974"/>
          <p:cNvSpPr/>
          <p:nvPr/>
        </p:nvSpPr>
        <p:spPr>
          <a:xfrm>
            <a:off x="9444934" y="2936553"/>
            <a:ext cx="447114" cy="598334"/>
          </a:xfrm>
          <a:custGeom>
            <a:rect b="b" l="l" r="r" t="t"/>
            <a:pathLst>
              <a:path extrusionOk="0" h="598334" w="447114">
                <a:moveTo>
                  <a:pt x="394938" y="205807"/>
                </a:moveTo>
                <a:cubicBezTo>
                  <a:pt x="425638" y="225826"/>
                  <a:pt x="444997" y="259308"/>
                  <a:pt x="446928" y="295923"/>
                </a:cubicBezTo>
                <a:lnTo>
                  <a:pt x="446928" y="561320"/>
                </a:lnTo>
                <a:cubicBezTo>
                  <a:pt x="446928" y="594495"/>
                  <a:pt x="423657" y="607864"/>
                  <a:pt x="394443" y="591029"/>
                </a:cubicBezTo>
                <a:lnTo>
                  <a:pt x="51804" y="392972"/>
                </a:lnTo>
                <a:cubicBezTo>
                  <a:pt x="21106" y="372681"/>
                  <a:pt x="1844" y="339085"/>
                  <a:pt x="-186" y="302360"/>
                </a:cubicBezTo>
                <a:lnTo>
                  <a:pt x="-186" y="36964"/>
                </a:lnTo>
                <a:cubicBezTo>
                  <a:pt x="-186" y="3789"/>
                  <a:pt x="23086" y="-9580"/>
                  <a:pt x="52299" y="7255"/>
                </a:cubicBezTo>
                <a:close/>
              </a:path>
            </a:pathLst>
          </a:custGeom>
          <a:solidFill>
            <a:srgbClr val="E5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g2782276bdcd_1_974"/>
          <p:cNvSpPr/>
          <p:nvPr/>
        </p:nvSpPr>
        <p:spPr>
          <a:xfrm>
            <a:off x="9840058" y="3126046"/>
            <a:ext cx="79718" cy="106455"/>
          </a:xfrm>
          <a:custGeom>
            <a:rect b="b" l="l" r="r" t="t"/>
            <a:pathLst>
              <a:path extrusionOk="0" h="106455" w="79718">
                <a:moveTo>
                  <a:pt x="-186" y="16314"/>
                </a:moveTo>
                <a:lnTo>
                  <a:pt x="27543" y="-25"/>
                </a:lnTo>
                <a:cubicBezTo>
                  <a:pt x="58489" y="19761"/>
                  <a:pt x="77899" y="53381"/>
                  <a:pt x="79532" y="90091"/>
                </a:cubicBezTo>
                <a:lnTo>
                  <a:pt x="51804" y="106430"/>
                </a:lnTo>
                <a:cubicBezTo>
                  <a:pt x="49873" y="69815"/>
                  <a:pt x="30514" y="36333"/>
                  <a:pt x="-186" y="16314"/>
                </a:cubicBezTo>
                <a:close/>
              </a:path>
            </a:pathLst>
          </a:custGeom>
          <a:solidFill>
            <a:srgbClr val="ED4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g2782276bdcd_1_974"/>
          <p:cNvSpPr/>
          <p:nvPr/>
        </p:nvSpPr>
        <p:spPr>
          <a:xfrm>
            <a:off x="9609322" y="3127037"/>
            <a:ext cx="137154" cy="178251"/>
          </a:xfrm>
          <a:custGeom>
            <a:rect b="b" l="l" r="r" t="t"/>
            <a:pathLst>
              <a:path extrusionOk="0" h="178251" w="137154">
                <a:moveTo>
                  <a:pt x="137155" y="168349"/>
                </a:moveTo>
                <a:lnTo>
                  <a:pt x="0" y="178251"/>
                </a:lnTo>
                <a:lnTo>
                  <a:pt x="0" y="0"/>
                </a:lnTo>
                <a:lnTo>
                  <a:pt x="137155" y="168349"/>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g2782276bdcd_1_974"/>
          <p:cNvSpPr/>
          <p:nvPr/>
        </p:nvSpPr>
        <p:spPr>
          <a:xfrm>
            <a:off x="9598924" y="3743490"/>
            <a:ext cx="644676" cy="976421"/>
          </a:xfrm>
          <a:custGeom>
            <a:rect b="b" l="l" r="r" t="t"/>
            <a:pathLst>
              <a:path extrusionOk="0" h="976421" w="644676">
                <a:moveTo>
                  <a:pt x="644676" y="372843"/>
                </a:moveTo>
                <a:lnTo>
                  <a:pt x="644676" y="976422"/>
                </a:lnTo>
                <a:lnTo>
                  <a:pt x="0" y="604075"/>
                </a:lnTo>
                <a:lnTo>
                  <a:pt x="0" y="0"/>
                </a:lnTo>
                <a:lnTo>
                  <a:pt x="644676" y="372843"/>
                </a:lnTo>
                <a:close/>
              </a:path>
            </a:pathLst>
          </a:custGeom>
          <a:solidFill>
            <a:srgbClr val="419AE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8" name="Google Shape;448;g2782276bdcd_1_974"/>
          <p:cNvSpPr/>
          <p:nvPr/>
        </p:nvSpPr>
        <p:spPr>
          <a:xfrm>
            <a:off x="9598924" y="4152478"/>
            <a:ext cx="644676" cy="567433"/>
          </a:xfrm>
          <a:custGeom>
            <a:rect b="b" l="l" r="r" t="t"/>
            <a:pathLst>
              <a:path extrusionOk="0" h="567433" w="644676">
                <a:moveTo>
                  <a:pt x="644676" y="398095"/>
                </a:moveTo>
                <a:lnTo>
                  <a:pt x="644676" y="567434"/>
                </a:lnTo>
                <a:lnTo>
                  <a:pt x="0" y="195086"/>
                </a:lnTo>
                <a:lnTo>
                  <a:pt x="0" y="18815"/>
                </a:lnTo>
                <a:lnTo>
                  <a:pt x="137650" y="0"/>
                </a:lnTo>
                <a:lnTo>
                  <a:pt x="246086" y="218358"/>
                </a:lnTo>
                <a:lnTo>
                  <a:pt x="416911" y="134184"/>
                </a:lnTo>
                <a:lnTo>
                  <a:pt x="576347" y="457512"/>
                </a:lnTo>
                <a:lnTo>
                  <a:pt x="644676" y="398095"/>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g2782276bdcd_1_974"/>
          <p:cNvSpPr/>
          <p:nvPr/>
        </p:nvSpPr>
        <p:spPr>
          <a:xfrm>
            <a:off x="10068319" y="4180906"/>
            <a:ext cx="128737" cy="166174"/>
          </a:xfrm>
          <a:custGeom>
            <a:rect b="b" l="l" r="r" t="t"/>
            <a:pathLst>
              <a:path extrusionOk="0" h="166174" w="128737">
                <a:moveTo>
                  <a:pt x="128552" y="120089"/>
                </a:moveTo>
                <a:cubicBezTo>
                  <a:pt x="128552" y="161186"/>
                  <a:pt x="99833" y="178021"/>
                  <a:pt x="64183" y="157225"/>
                </a:cubicBezTo>
                <a:cubicBezTo>
                  <a:pt x="26107" y="132542"/>
                  <a:pt x="2191" y="91118"/>
                  <a:pt x="-186" y="45818"/>
                </a:cubicBezTo>
                <a:cubicBezTo>
                  <a:pt x="-186" y="4721"/>
                  <a:pt x="28533" y="-11619"/>
                  <a:pt x="64183" y="8682"/>
                </a:cubicBezTo>
                <a:cubicBezTo>
                  <a:pt x="102160" y="33419"/>
                  <a:pt x="126076" y="74808"/>
                  <a:pt x="128552" y="120089"/>
                </a:cubicBezTo>
                <a:close/>
              </a:path>
            </a:pathLst>
          </a:custGeom>
          <a:solidFill>
            <a:srgbClr val="F6D1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0" name="Google Shape;450;g2782276bdcd_1_974"/>
          <p:cNvSpPr/>
          <p:nvPr/>
        </p:nvSpPr>
        <p:spPr>
          <a:xfrm>
            <a:off x="9598924" y="3714276"/>
            <a:ext cx="696171" cy="401561"/>
          </a:xfrm>
          <a:custGeom>
            <a:rect b="b" l="l" r="r" t="t"/>
            <a:pathLst>
              <a:path extrusionOk="0" h="401561" w="696171">
                <a:moveTo>
                  <a:pt x="696171" y="372348"/>
                </a:moveTo>
                <a:lnTo>
                  <a:pt x="51000" y="0"/>
                </a:lnTo>
                <a:lnTo>
                  <a:pt x="0" y="29213"/>
                </a:lnTo>
                <a:lnTo>
                  <a:pt x="644676" y="401561"/>
                </a:lnTo>
                <a:lnTo>
                  <a:pt x="696171" y="372348"/>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1" name="Google Shape;451;g2782276bdcd_1_974"/>
          <p:cNvSpPr/>
          <p:nvPr/>
        </p:nvSpPr>
        <p:spPr>
          <a:xfrm>
            <a:off x="10243600" y="4086624"/>
            <a:ext cx="51494" cy="633287"/>
          </a:xfrm>
          <a:custGeom>
            <a:rect b="b" l="l" r="r" t="t"/>
            <a:pathLst>
              <a:path extrusionOk="0" h="633287" w="51494">
                <a:moveTo>
                  <a:pt x="51495" y="603579"/>
                </a:moveTo>
                <a:lnTo>
                  <a:pt x="51495" y="0"/>
                </a:lnTo>
                <a:lnTo>
                  <a:pt x="0" y="29709"/>
                </a:lnTo>
                <a:lnTo>
                  <a:pt x="0" y="633288"/>
                </a:lnTo>
                <a:lnTo>
                  <a:pt x="51495" y="603579"/>
                </a:lnTo>
                <a:close/>
              </a:path>
            </a:pathLst>
          </a:custGeom>
          <a:solidFill>
            <a:srgbClr val="3376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2" name="Google Shape;452;g2782276bdcd_1_974"/>
          <p:cNvSpPr/>
          <p:nvPr/>
        </p:nvSpPr>
        <p:spPr>
          <a:xfrm>
            <a:off x="11100693" y="4154458"/>
            <a:ext cx="735782" cy="962062"/>
          </a:xfrm>
          <a:custGeom>
            <a:rect b="b" l="l" r="r" t="t"/>
            <a:pathLst>
              <a:path extrusionOk="0" h="962062" w="735782">
                <a:moveTo>
                  <a:pt x="735783" y="962063"/>
                </a:moveTo>
                <a:lnTo>
                  <a:pt x="0" y="537230"/>
                </a:lnTo>
                <a:lnTo>
                  <a:pt x="0" y="0"/>
                </a:lnTo>
                <a:lnTo>
                  <a:pt x="735783" y="424338"/>
                </a:lnTo>
                <a:lnTo>
                  <a:pt x="735783" y="962063"/>
                </a:lnTo>
                <a:close/>
              </a:path>
            </a:pathLst>
          </a:custGeom>
          <a:solidFill>
            <a:srgbClr val="3B49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g2782276bdcd_1_974"/>
          <p:cNvSpPr/>
          <p:nvPr/>
        </p:nvSpPr>
        <p:spPr>
          <a:xfrm>
            <a:off x="11148722" y="4246060"/>
            <a:ext cx="238658" cy="175280"/>
          </a:xfrm>
          <a:custGeom>
            <a:rect b="b" l="l" r="r" t="t"/>
            <a:pathLst>
              <a:path extrusionOk="0" h="175280" w="238658">
                <a:moveTo>
                  <a:pt x="238659" y="175281"/>
                </a:moveTo>
                <a:lnTo>
                  <a:pt x="0" y="37631"/>
                </a:lnTo>
                <a:lnTo>
                  <a:pt x="0" y="0"/>
                </a:lnTo>
                <a:lnTo>
                  <a:pt x="238659" y="137650"/>
                </a:lnTo>
                <a:lnTo>
                  <a:pt x="238659" y="175281"/>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4" name="Google Shape;454;g2782276bdcd_1_974"/>
          <p:cNvSpPr/>
          <p:nvPr/>
        </p:nvSpPr>
        <p:spPr>
          <a:xfrm>
            <a:off x="11148722" y="4332710"/>
            <a:ext cx="611006" cy="389677"/>
          </a:xfrm>
          <a:custGeom>
            <a:rect b="b" l="l" r="r" t="t"/>
            <a:pathLst>
              <a:path extrusionOk="0" h="389677" w="611006">
                <a:moveTo>
                  <a:pt x="611007" y="389678"/>
                </a:moveTo>
                <a:lnTo>
                  <a:pt x="0" y="37136"/>
                </a:lnTo>
                <a:lnTo>
                  <a:pt x="0" y="0"/>
                </a:lnTo>
                <a:lnTo>
                  <a:pt x="611007" y="352542"/>
                </a:lnTo>
                <a:lnTo>
                  <a:pt x="611007" y="389678"/>
                </a:lnTo>
                <a:close/>
              </a:path>
            </a:pathLst>
          </a:custGeom>
          <a:solidFill>
            <a:srgbClr val="E5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g2782276bdcd_1_974"/>
          <p:cNvSpPr/>
          <p:nvPr/>
        </p:nvSpPr>
        <p:spPr>
          <a:xfrm>
            <a:off x="11148722" y="4418865"/>
            <a:ext cx="168843" cy="135174"/>
          </a:xfrm>
          <a:custGeom>
            <a:rect b="b" l="l" r="r" t="t"/>
            <a:pathLst>
              <a:path extrusionOk="0" h="135174" w="168843">
                <a:moveTo>
                  <a:pt x="168844" y="135174"/>
                </a:moveTo>
                <a:lnTo>
                  <a:pt x="0" y="37631"/>
                </a:lnTo>
                <a:lnTo>
                  <a:pt x="0" y="0"/>
                </a:lnTo>
                <a:lnTo>
                  <a:pt x="168844" y="97543"/>
                </a:lnTo>
                <a:lnTo>
                  <a:pt x="168844" y="135174"/>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g2782276bdcd_1_974"/>
          <p:cNvSpPr/>
          <p:nvPr/>
        </p:nvSpPr>
        <p:spPr>
          <a:xfrm>
            <a:off x="11348760" y="4534233"/>
            <a:ext cx="197561" cy="151513"/>
          </a:xfrm>
          <a:custGeom>
            <a:rect b="b" l="l" r="r" t="t"/>
            <a:pathLst>
              <a:path extrusionOk="0" h="151513" w="197561">
                <a:moveTo>
                  <a:pt x="197562" y="151514"/>
                </a:moveTo>
                <a:lnTo>
                  <a:pt x="0" y="37631"/>
                </a:lnTo>
                <a:lnTo>
                  <a:pt x="0" y="0"/>
                </a:lnTo>
                <a:lnTo>
                  <a:pt x="197562" y="113883"/>
                </a:lnTo>
                <a:lnTo>
                  <a:pt x="197562" y="151514"/>
                </a:lnTo>
                <a:close/>
              </a:path>
            </a:pathLst>
          </a:custGeom>
          <a:solidFill>
            <a:srgbClr val="F3AE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g2782276bdcd_1_974"/>
          <p:cNvSpPr/>
          <p:nvPr/>
        </p:nvSpPr>
        <p:spPr>
          <a:xfrm>
            <a:off x="11148722" y="4505515"/>
            <a:ext cx="277280" cy="197561"/>
          </a:xfrm>
          <a:custGeom>
            <a:rect b="b" l="l" r="r" t="t"/>
            <a:pathLst>
              <a:path extrusionOk="0" h="197561" w="277280">
                <a:moveTo>
                  <a:pt x="277280" y="197562"/>
                </a:moveTo>
                <a:lnTo>
                  <a:pt x="0" y="37136"/>
                </a:lnTo>
                <a:lnTo>
                  <a:pt x="0" y="0"/>
                </a:lnTo>
                <a:lnTo>
                  <a:pt x="277280" y="159931"/>
                </a:lnTo>
                <a:lnTo>
                  <a:pt x="277280" y="197562"/>
                </a:lnTo>
                <a:close/>
              </a:path>
            </a:pathLst>
          </a:custGeom>
          <a:solidFill>
            <a:srgbClr val="D7DA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8" name="Google Shape;458;g2782276bdcd_1_974"/>
          <p:cNvSpPr/>
          <p:nvPr/>
        </p:nvSpPr>
        <p:spPr>
          <a:xfrm>
            <a:off x="11148722" y="4591670"/>
            <a:ext cx="119329" cy="106455"/>
          </a:xfrm>
          <a:custGeom>
            <a:rect b="b" l="l" r="r" t="t"/>
            <a:pathLst>
              <a:path extrusionOk="0" h="106455" w="119329">
                <a:moveTo>
                  <a:pt x="119329" y="106456"/>
                </a:moveTo>
                <a:lnTo>
                  <a:pt x="0" y="37631"/>
                </a:lnTo>
                <a:lnTo>
                  <a:pt x="0" y="0"/>
                </a:lnTo>
                <a:lnTo>
                  <a:pt x="119329" y="68825"/>
                </a:lnTo>
                <a:lnTo>
                  <a:pt x="119329" y="106456"/>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g2782276bdcd_1_974"/>
          <p:cNvSpPr/>
          <p:nvPr/>
        </p:nvSpPr>
        <p:spPr>
          <a:xfrm>
            <a:off x="11301721" y="4680300"/>
            <a:ext cx="244600" cy="178251"/>
          </a:xfrm>
          <a:custGeom>
            <a:rect b="b" l="l" r="r" t="t"/>
            <a:pathLst>
              <a:path extrusionOk="0" h="178251" w="244600">
                <a:moveTo>
                  <a:pt x="244601" y="178252"/>
                </a:moveTo>
                <a:lnTo>
                  <a:pt x="0" y="37136"/>
                </a:lnTo>
                <a:lnTo>
                  <a:pt x="0" y="0"/>
                </a:lnTo>
                <a:lnTo>
                  <a:pt x="244601" y="141116"/>
                </a:lnTo>
                <a:lnTo>
                  <a:pt x="244601" y="178252"/>
                </a:lnTo>
                <a:close/>
              </a:path>
            </a:pathLst>
          </a:custGeom>
          <a:solidFill>
            <a:srgbClr val="6FD45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0" name="Google Shape;460;g2782276bdcd_1_974"/>
          <p:cNvSpPr/>
          <p:nvPr/>
        </p:nvSpPr>
        <p:spPr>
          <a:xfrm>
            <a:off x="11433429" y="4410447"/>
            <a:ext cx="146562" cy="122300"/>
          </a:xfrm>
          <a:custGeom>
            <a:rect b="b" l="l" r="r" t="t"/>
            <a:pathLst>
              <a:path extrusionOk="0" h="122300" w="146562">
                <a:moveTo>
                  <a:pt x="146562" y="122300"/>
                </a:moveTo>
                <a:lnTo>
                  <a:pt x="0" y="37136"/>
                </a:lnTo>
                <a:lnTo>
                  <a:pt x="0" y="0"/>
                </a:lnTo>
                <a:lnTo>
                  <a:pt x="146562" y="84670"/>
                </a:lnTo>
                <a:lnTo>
                  <a:pt x="146562" y="122300"/>
                </a:lnTo>
                <a:close/>
              </a:path>
            </a:pathLst>
          </a:custGeom>
          <a:solidFill>
            <a:srgbClr val="69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1" name="Google Shape;461;g2782276bdcd_1_974"/>
          <p:cNvSpPr/>
          <p:nvPr/>
        </p:nvSpPr>
        <p:spPr>
          <a:xfrm>
            <a:off x="11100693" y="4136633"/>
            <a:ext cx="765986" cy="442162"/>
          </a:xfrm>
          <a:custGeom>
            <a:rect b="b" l="l" r="r" t="t"/>
            <a:pathLst>
              <a:path extrusionOk="0" h="442162" w="765986">
                <a:moveTo>
                  <a:pt x="765986" y="424833"/>
                </a:moveTo>
                <a:lnTo>
                  <a:pt x="30699" y="0"/>
                </a:lnTo>
                <a:lnTo>
                  <a:pt x="0" y="17825"/>
                </a:lnTo>
                <a:lnTo>
                  <a:pt x="735783" y="442163"/>
                </a:lnTo>
                <a:lnTo>
                  <a:pt x="765986" y="424833"/>
                </a:lnTo>
                <a:close/>
              </a:path>
            </a:pathLst>
          </a:custGeom>
          <a:solidFill>
            <a:srgbClr val="5D72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g2782276bdcd_1_974"/>
          <p:cNvSpPr/>
          <p:nvPr/>
        </p:nvSpPr>
        <p:spPr>
          <a:xfrm>
            <a:off x="11836476" y="4561466"/>
            <a:ext cx="30203" cy="555055"/>
          </a:xfrm>
          <a:custGeom>
            <a:rect b="b" l="l" r="r" t="t"/>
            <a:pathLst>
              <a:path extrusionOk="0" h="555055" w="30203">
                <a:moveTo>
                  <a:pt x="30204" y="537230"/>
                </a:moveTo>
                <a:lnTo>
                  <a:pt x="30204" y="0"/>
                </a:lnTo>
                <a:lnTo>
                  <a:pt x="0" y="17330"/>
                </a:lnTo>
                <a:lnTo>
                  <a:pt x="0" y="555055"/>
                </a:lnTo>
                <a:lnTo>
                  <a:pt x="30204" y="537230"/>
                </a:lnTo>
                <a:close/>
              </a:path>
            </a:pathLst>
          </a:custGeom>
          <a:solidFill>
            <a:srgbClr val="2C35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3" name="Google Shape;463;g2782276bdcd_1_974"/>
          <p:cNvSpPr/>
          <p:nvPr/>
        </p:nvSpPr>
        <p:spPr>
          <a:xfrm>
            <a:off x="9959388" y="3612772"/>
            <a:ext cx="1455720" cy="889771"/>
          </a:xfrm>
          <a:custGeom>
            <a:rect b="b" l="l" r="r" t="t"/>
            <a:pathLst>
              <a:path extrusionOk="0" h="889771" w="1455720">
                <a:moveTo>
                  <a:pt x="1455721" y="239154"/>
                </a:moveTo>
                <a:lnTo>
                  <a:pt x="1455721" y="338678"/>
                </a:lnTo>
                <a:lnTo>
                  <a:pt x="500095" y="889772"/>
                </a:lnTo>
                <a:lnTo>
                  <a:pt x="0" y="601104"/>
                </a:lnTo>
                <a:lnTo>
                  <a:pt x="1041286" y="0"/>
                </a:lnTo>
                <a:lnTo>
                  <a:pt x="1455721" y="239154"/>
                </a:ln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g2782276bdcd_1_974"/>
          <p:cNvSpPr txBox="1"/>
          <p:nvPr/>
        </p:nvSpPr>
        <p:spPr>
          <a:xfrm>
            <a:off x="439045" y="4470990"/>
            <a:ext cx="100776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1200"/>
              </a:spcBef>
              <a:spcAft>
                <a:spcPts val="1200"/>
              </a:spcAft>
              <a:buClr>
                <a:srgbClr val="000000"/>
              </a:buClr>
              <a:buSzPts val="1600"/>
              <a:buFont typeface="Arial"/>
              <a:buNone/>
            </a:pPr>
            <a:r>
              <a:rPr b="0" i="0" lang="en-US" sz="1600" u="none" cap="none" strike="noStrike">
                <a:solidFill>
                  <a:schemeClr val="dk1"/>
                </a:solidFill>
                <a:latin typeface="Arial"/>
                <a:ea typeface="Arial"/>
                <a:cs typeface="Arial"/>
                <a:sym typeface="Arial"/>
              </a:rPr>
              <a:t>Once you have installed the Request module, you can require it in your code like below:</a:t>
            </a:r>
            <a:endParaRPr b="0" i="0" sz="1600" u="none" cap="none" strike="noStrike">
              <a:solidFill>
                <a:srgbClr val="000000"/>
              </a:solidFill>
              <a:latin typeface="Arial"/>
              <a:ea typeface="Arial"/>
              <a:cs typeface="Arial"/>
              <a:sym typeface="Arial"/>
            </a:endParaRPr>
          </a:p>
        </p:txBody>
      </p:sp>
      <p:grpSp>
        <p:nvGrpSpPr>
          <p:cNvPr id="465" name="Google Shape;465;g2782276bdcd_1_974"/>
          <p:cNvGrpSpPr/>
          <p:nvPr/>
        </p:nvGrpSpPr>
        <p:grpSpPr>
          <a:xfrm>
            <a:off x="2869764" y="4962824"/>
            <a:ext cx="4641169" cy="720364"/>
            <a:chOff x="345624" y="2538187"/>
            <a:chExt cx="5223600" cy="2493473"/>
          </a:xfrm>
        </p:grpSpPr>
        <p:sp>
          <p:nvSpPr>
            <p:cNvPr id="466" name="Google Shape;466;g2782276bdcd_1_974"/>
            <p:cNvSpPr/>
            <p:nvPr/>
          </p:nvSpPr>
          <p:spPr>
            <a:xfrm>
              <a:off x="671332" y="2671860"/>
              <a:ext cx="4132200" cy="2359800"/>
            </a:xfrm>
            <a:prstGeom prst="roundRect">
              <a:avLst>
                <a:gd fmla="val 5668" name="adj"/>
              </a:avLst>
            </a:prstGeom>
            <a:solidFill>
              <a:schemeClr val="lt1"/>
            </a:solidFill>
            <a:ln>
              <a:noFill/>
            </a:ln>
            <a:effectLst>
              <a:outerShdw blurRad="63500" sx="102000" rotWithShape="0" algn="ctr" sy="102000">
                <a:srgbClr val="D8D8D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Poppins"/>
                <a:ea typeface="Poppins"/>
                <a:cs typeface="Poppins"/>
                <a:sym typeface="Poppins"/>
              </a:endParaRPr>
            </a:p>
          </p:txBody>
        </p:sp>
        <p:sp>
          <p:nvSpPr>
            <p:cNvPr id="467" name="Google Shape;467;g2782276bdcd_1_974"/>
            <p:cNvSpPr txBox="1"/>
            <p:nvPr/>
          </p:nvSpPr>
          <p:spPr>
            <a:xfrm>
              <a:off x="862315" y="3354494"/>
              <a:ext cx="4132200" cy="164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Consolas"/>
                <a:buNone/>
              </a:pPr>
              <a:r>
                <a:rPr b="0" i="0" lang="en-US" sz="1400" u="none" cap="none" strike="noStrike">
                  <a:solidFill>
                    <a:srgbClr val="006AFF"/>
                  </a:solidFill>
                  <a:highlight>
                    <a:srgbClr val="F8F9FA"/>
                  </a:highlight>
                  <a:latin typeface="JetBrains Mono"/>
                  <a:ea typeface="JetBrains Mono"/>
                  <a:cs typeface="JetBrains Mono"/>
                  <a:sym typeface="JetBrains Mono"/>
                </a:rPr>
                <a:t>const</a:t>
              </a:r>
              <a:r>
                <a:rPr b="0" i="0" lang="en-US" sz="1400" u="none" cap="none" strike="noStrike">
                  <a:solidFill>
                    <a:srgbClr val="1B1642"/>
                  </a:solidFill>
                  <a:highlight>
                    <a:srgbClr val="F8F9FA"/>
                  </a:highlight>
                  <a:latin typeface="JetBrains Mono"/>
                  <a:ea typeface="JetBrains Mono"/>
                  <a:cs typeface="JetBrains Mono"/>
                  <a:sym typeface="JetBrains Mono"/>
                </a:rPr>
                <a:t> request </a:t>
              </a:r>
              <a:r>
                <a:rPr b="0" i="0" lang="en-US" sz="1400" u="none" cap="none" strike="noStrike">
                  <a:solidFill>
                    <a:srgbClr val="9B51E0"/>
                  </a:solidFill>
                  <a:highlight>
                    <a:srgbClr val="F8F9FA"/>
                  </a:highlight>
                  <a:latin typeface="JetBrains Mono"/>
                  <a:ea typeface="JetBrains Mono"/>
                  <a:cs typeface="JetBrains Mono"/>
                  <a:sym typeface="JetBrains Mono"/>
                </a:rPr>
                <a:t>=</a:t>
              </a:r>
              <a:r>
                <a:rPr b="0" i="0" lang="en-US" sz="1400" u="none" cap="none" strike="noStrike">
                  <a:solidFill>
                    <a:srgbClr val="1B1642"/>
                  </a:solidFill>
                  <a:highlight>
                    <a:srgbClr val="F8F9FA"/>
                  </a:highlight>
                  <a:latin typeface="JetBrains Mono"/>
                  <a:ea typeface="JetBrains Mono"/>
                  <a:cs typeface="JetBrains Mono"/>
                  <a:sym typeface="JetBrains Mono"/>
                </a:rPr>
                <a:t> </a:t>
              </a:r>
              <a:r>
                <a:rPr b="0" i="0" lang="en-US" sz="1400" u="none" cap="none" strike="noStrike">
                  <a:solidFill>
                    <a:srgbClr val="5C51E0"/>
                  </a:solidFill>
                  <a:highlight>
                    <a:srgbClr val="F8F9FA"/>
                  </a:highlight>
                  <a:latin typeface="JetBrains Mono"/>
                  <a:ea typeface="JetBrains Mono"/>
                  <a:cs typeface="JetBrains Mono"/>
                  <a:sym typeface="JetBrains Mono"/>
                </a:rPr>
                <a:t>require</a:t>
              </a:r>
              <a:r>
                <a:rPr b="0" i="0" lang="en-US" sz="1400" u="none" cap="none" strike="noStrike">
                  <a:solidFill>
                    <a:srgbClr val="9B51E0"/>
                  </a:solidFill>
                  <a:highlight>
                    <a:srgbClr val="F8F9FA"/>
                  </a:highlight>
                  <a:latin typeface="JetBrains Mono"/>
                  <a:ea typeface="JetBrains Mono"/>
                  <a:cs typeface="JetBrains Mono"/>
                  <a:sym typeface="JetBrains Mono"/>
                </a:rPr>
                <a:t>(</a:t>
              </a:r>
              <a:r>
                <a:rPr b="0" i="0" lang="en-US" sz="1400" u="none" cap="none" strike="noStrike">
                  <a:solidFill>
                    <a:srgbClr val="27AE60"/>
                  </a:solidFill>
                  <a:highlight>
                    <a:srgbClr val="F8F9FA"/>
                  </a:highlight>
                  <a:latin typeface="JetBrains Mono"/>
                  <a:ea typeface="JetBrains Mono"/>
                  <a:cs typeface="JetBrains Mono"/>
                  <a:sym typeface="JetBrains Mono"/>
                </a:rPr>
                <a:t>'request'</a:t>
              </a:r>
              <a:r>
                <a:rPr b="0" i="0" lang="en-US" sz="1400" u="none" cap="none" strike="noStrike">
                  <a:solidFill>
                    <a:srgbClr val="9B51E0"/>
                  </a:solidFill>
                  <a:highlight>
                    <a:srgbClr val="F8F9FA"/>
                  </a:highlight>
                  <a:latin typeface="JetBrains Mono"/>
                  <a:ea typeface="JetBrains Mono"/>
                  <a:cs typeface="JetBrains Mono"/>
                  <a:sym typeface="JetBrains Mono"/>
                </a:rPr>
                <a:t>);</a:t>
              </a:r>
              <a:endParaRPr b="0" i="0" sz="1400" u="none" cap="none" strike="noStrike">
                <a:solidFill>
                  <a:srgbClr val="000000"/>
                </a:solidFill>
                <a:latin typeface="Arial"/>
                <a:ea typeface="Arial"/>
                <a:cs typeface="Arial"/>
                <a:sym typeface="Arial"/>
              </a:endParaRPr>
            </a:p>
          </p:txBody>
        </p:sp>
        <p:sp>
          <p:nvSpPr>
            <p:cNvPr id="468" name="Google Shape;468;g2782276bdcd_1_974"/>
            <p:cNvSpPr txBox="1"/>
            <p:nvPr/>
          </p:nvSpPr>
          <p:spPr>
            <a:xfrm>
              <a:off x="345624" y="2538187"/>
              <a:ext cx="5223600" cy="745800"/>
            </a:xfrm>
            <a:prstGeom prst="rect">
              <a:avLst/>
            </a:prstGeom>
            <a:noFill/>
            <a:ln>
              <a:noFill/>
            </a:ln>
          </p:spPr>
          <p:txBody>
            <a:bodyPr anchorCtr="0" anchor="t" bIns="0" lIns="0" spcFirstLastPara="1" rIns="0" wrap="square" tIns="0">
              <a:spAutoFit/>
            </a:bodyPr>
            <a:lstStyle/>
            <a:p>
              <a:pPr indent="-196850" lvl="0" marL="285750" marR="0" rtl="0" algn="l">
                <a:lnSpc>
                  <a:spcPct val="120000"/>
                </a:lnSpc>
                <a:spcBef>
                  <a:spcPts val="0"/>
                </a:spcBef>
                <a:spcAft>
                  <a:spcPts val="4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2" name="Shape 472"/>
        <p:cNvGrpSpPr/>
        <p:nvPr/>
      </p:nvGrpSpPr>
      <p:grpSpPr>
        <a:xfrm>
          <a:off x="0" y="0"/>
          <a:ext cx="0" cy="0"/>
          <a:chOff x="0" y="0"/>
          <a:chExt cx="0" cy="0"/>
        </a:xfrm>
      </p:grpSpPr>
      <p:sp>
        <p:nvSpPr>
          <p:cNvPr id="473" name="Google Shape;473;g2782276bdcd_1_425"/>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4" name="Google Shape;474;g2782276bdcd_1_425"/>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75" name="Google Shape;475;g2782276bdcd_1_425"/>
          <p:cNvGrpSpPr/>
          <p:nvPr/>
        </p:nvGrpSpPr>
        <p:grpSpPr>
          <a:xfrm>
            <a:off x="8923271" y="3307226"/>
            <a:ext cx="2993546" cy="2620037"/>
            <a:chOff x="5259751" y="732779"/>
            <a:chExt cx="6557604" cy="5739402"/>
          </a:xfrm>
        </p:grpSpPr>
        <p:grpSp>
          <p:nvGrpSpPr>
            <p:cNvPr id="476" name="Google Shape;476;g2782276bdcd_1_425"/>
            <p:cNvGrpSpPr/>
            <p:nvPr/>
          </p:nvGrpSpPr>
          <p:grpSpPr>
            <a:xfrm rot="-819746">
              <a:off x="7170212" y="1966797"/>
              <a:ext cx="818211" cy="1067034"/>
              <a:chOff x="7135192" y="1236172"/>
              <a:chExt cx="818214" cy="1067038"/>
            </a:xfrm>
          </p:grpSpPr>
          <p:sp>
            <p:nvSpPr>
              <p:cNvPr id="477" name="Google Shape;477;g2782276bdcd_1_425"/>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78" name="Google Shape;478;g2782276bdcd_1_425"/>
              <p:cNvGrpSpPr/>
              <p:nvPr/>
            </p:nvGrpSpPr>
            <p:grpSpPr>
              <a:xfrm>
                <a:off x="7135192" y="1625685"/>
                <a:ext cx="791271" cy="677525"/>
                <a:chOff x="1934025" y="1001650"/>
                <a:chExt cx="415300" cy="355600"/>
              </a:xfrm>
            </p:grpSpPr>
            <p:sp>
              <p:nvSpPr>
                <p:cNvPr id="479" name="Google Shape;479;g2782276bdcd_1_42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0" name="Google Shape;480;g2782276bdcd_1_42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1" name="Google Shape;481;g2782276bdcd_1_42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2" name="Google Shape;482;g2782276bdcd_1_42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83" name="Google Shape;483;g2782276bdcd_1_425"/>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4" name="Google Shape;484;g2782276bdcd_1_425"/>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85" name="Google Shape;485;g2782276bdcd_1_425"/>
            <p:cNvGrpSpPr/>
            <p:nvPr/>
          </p:nvGrpSpPr>
          <p:grpSpPr>
            <a:xfrm rot="929101">
              <a:off x="10666776" y="845651"/>
              <a:ext cx="970514" cy="919313"/>
              <a:chOff x="2583100" y="2973775"/>
              <a:chExt cx="461550" cy="437200"/>
            </a:xfrm>
          </p:grpSpPr>
          <p:sp>
            <p:nvSpPr>
              <p:cNvPr id="486" name="Google Shape;486;g2782276bdcd_1_42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7" name="Google Shape;487;g2782276bdcd_1_42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88" name="Google Shape;488;g2782276bdcd_1_425"/>
            <p:cNvGrpSpPr/>
            <p:nvPr/>
          </p:nvGrpSpPr>
          <p:grpSpPr>
            <a:xfrm>
              <a:off x="5259751" y="5850496"/>
              <a:ext cx="836142" cy="621685"/>
              <a:chOff x="5247525" y="3007275"/>
              <a:chExt cx="517575" cy="384825"/>
            </a:xfrm>
          </p:grpSpPr>
          <p:sp>
            <p:nvSpPr>
              <p:cNvPr id="489" name="Google Shape;489;g2782276bdcd_1_42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0" name="Google Shape;490;g2782276bdcd_1_42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91" name="Google Shape;491;g2782276bdcd_1_425"/>
            <p:cNvGrpSpPr/>
            <p:nvPr/>
          </p:nvGrpSpPr>
          <p:grpSpPr>
            <a:xfrm rot="-995577">
              <a:off x="8647544" y="3714912"/>
              <a:ext cx="874251" cy="717776"/>
              <a:chOff x="2599525" y="3688600"/>
              <a:chExt cx="428675" cy="351950"/>
            </a:xfrm>
          </p:grpSpPr>
          <p:sp>
            <p:nvSpPr>
              <p:cNvPr id="492" name="Google Shape;492;g2782276bdcd_1_425"/>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3" name="Google Shape;493;g2782276bdcd_1_425"/>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4" name="Google Shape;494;g2782276bdcd_1_425"/>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95" name="Google Shape;495;g2782276bdcd_1_425"/>
            <p:cNvGrpSpPr/>
            <p:nvPr/>
          </p:nvGrpSpPr>
          <p:grpSpPr>
            <a:xfrm>
              <a:off x="10447751" y="3460900"/>
              <a:ext cx="688381" cy="688381"/>
              <a:chOff x="5941025" y="3634400"/>
              <a:chExt cx="467650" cy="467650"/>
            </a:xfrm>
          </p:grpSpPr>
          <p:sp>
            <p:nvSpPr>
              <p:cNvPr id="496" name="Google Shape;496;g2782276bdcd_1_42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7" name="Google Shape;497;g2782276bdcd_1_42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8" name="Google Shape;498;g2782276bdcd_1_42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9" name="Google Shape;499;g2782276bdcd_1_42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0" name="Google Shape;500;g2782276bdcd_1_42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1" name="Google Shape;501;g2782276bdcd_1_42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02" name="Google Shape;502;g2782276bdcd_1_425"/>
            <p:cNvGrpSpPr/>
            <p:nvPr/>
          </p:nvGrpSpPr>
          <p:grpSpPr>
            <a:xfrm rot="-1150372">
              <a:off x="9034375" y="1570689"/>
              <a:ext cx="754925" cy="714869"/>
              <a:chOff x="5973900" y="318475"/>
              <a:chExt cx="401900" cy="380575"/>
            </a:xfrm>
          </p:grpSpPr>
          <p:sp>
            <p:nvSpPr>
              <p:cNvPr id="503" name="Google Shape;503;g2782276bdcd_1_425"/>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4" name="Google Shape;504;g2782276bdcd_1_425"/>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5" name="Google Shape;505;g2782276bdcd_1_425"/>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6" name="Google Shape;506;g2782276bdcd_1_425"/>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7" name="Google Shape;507;g2782276bdcd_1_425"/>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8" name="Google Shape;508;g2782276bdcd_1_425"/>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9" name="Google Shape;509;g2782276bdcd_1_425"/>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0" name="Google Shape;510;g2782276bdcd_1_425"/>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1" name="Google Shape;511;g2782276bdcd_1_425"/>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2" name="Google Shape;512;g2782276bdcd_1_425"/>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3" name="Google Shape;513;g2782276bdcd_1_425"/>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4" name="Google Shape;514;g2782276bdcd_1_425"/>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5" name="Google Shape;515;g2782276bdcd_1_425"/>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6" name="Google Shape;516;g2782276bdcd_1_425"/>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17" name="Google Shape;517;g2782276bdcd_1_425"/>
            <p:cNvGrpSpPr/>
            <p:nvPr/>
          </p:nvGrpSpPr>
          <p:grpSpPr>
            <a:xfrm rot="-2485038">
              <a:off x="7686107" y="5449622"/>
              <a:ext cx="833851" cy="799886"/>
              <a:chOff x="5233525" y="4954450"/>
              <a:chExt cx="538275" cy="516350"/>
            </a:xfrm>
          </p:grpSpPr>
          <p:sp>
            <p:nvSpPr>
              <p:cNvPr id="518" name="Google Shape;518;g2782276bdcd_1_42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9" name="Google Shape;519;g2782276bdcd_1_42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0" name="Google Shape;520;g2782276bdcd_1_42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1" name="Google Shape;521;g2782276bdcd_1_42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2" name="Google Shape;522;g2782276bdcd_1_42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3" name="Google Shape;523;g2782276bdcd_1_42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4" name="Google Shape;524;g2782276bdcd_1_425"/>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5" name="Google Shape;525;g2782276bdcd_1_425"/>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6" name="Google Shape;526;g2782276bdcd_1_425"/>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7" name="Google Shape;527;g2782276bdcd_1_425"/>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8" name="Google Shape;528;g2782276bdcd_1_425"/>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29" name="Google Shape;529;g2782276bdcd_1_425"/>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Making Requests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2782276bdcd_1_86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5" name="Google Shape;535;g2782276bdcd_1_862"/>
          <p:cNvSpPr txBox="1"/>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Making Requests</a:t>
            </a:r>
            <a:endParaRPr b="0" i="0" sz="4400" u="none" cap="none" strike="noStrike">
              <a:solidFill>
                <a:srgbClr val="3E4754"/>
              </a:solidFill>
              <a:latin typeface="Arial"/>
              <a:ea typeface="Arial"/>
              <a:cs typeface="Arial"/>
              <a:sym typeface="Arial"/>
            </a:endParaRPr>
          </a:p>
        </p:txBody>
      </p:sp>
      <p:sp>
        <p:nvSpPr>
          <p:cNvPr id="536" name="Google Shape;536;g2782276bdcd_1_862"/>
          <p:cNvSpPr txBox="1"/>
          <p:nvPr/>
        </p:nvSpPr>
        <p:spPr>
          <a:xfrm>
            <a:off x="375747" y="1136947"/>
            <a:ext cx="11674800" cy="1847100"/>
          </a:xfrm>
          <a:prstGeom prst="rect">
            <a:avLst/>
          </a:prstGeom>
          <a:noFill/>
          <a:ln>
            <a:noFill/>
          </a:ln>
        </p:spPr>
        <p:txBody>
          <a:bodyPr anchorCtr="0" anchor="t" bIns="0" lIns="0" spcFirstLastPara="1" rIns="0" wrap="square" tIns="0">
            <a:spAutoFit/>
          </a:bodyPr>
          <a:lstStyle/>
          <a:p>
            <a:pPr indent="-171450" lvl="0" marL="171450" marR="0" rtl="0" algn="l">
              <a:lnSpc>
                <a:spcPct val="100000"/>
              </a:lnSpc>
              <a:spcBef>
                <a:spcPts val="12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Making an HTTP request is as simple as passing a configuration object or just the URL to the request() method along with a callback function. </a:t>
            </a:r>
            <a:endParaRPr b="0" i="0" sz="16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If an object is provided, it must contain a url property;  if no method is specified, GET is used as the default value. </a:t>
            </a:r>
            <a:endParaRPr b="0" i="0" sz="1600" u="none" cap="none" strike="noStrike">
              <a:solidFill>
                <a:srgbClr val="000000"/>
              </a:solidFill>
              <a:latin typeface="Arial"/>
              <a:ea typeface="Arial"/>
              <a:cs typeface="Arial"/>
              <a:sym typeface="Arial"/>
            </a:endParaRPr>
          </a:p>
          <a:p>
            <a:pPr indent="-171450" lvl="0" marL="171450" marR="0" rtl="0" algn="l">
              <a:lnSpc>
                <a:spcPct val="100000"/>
              </a:lnSpc>
              <a:spcBef>
                <a:spcPts val="2400"/>
              </a:spcBef>
              <a:spcAft>
                <a:spcPts val="120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The code simply submits a GET request to our fake API to get a list of users. It parses the returned JSON response and then prints it to the console.﻿</a:t>
            </a:r>
            <a:endParaRPr b="0" i="0" sz="1600" u="none" cap="none" strike="noStrike">
              <a:solidFill>
                <a:srgbClr val="000000"/>
              </a:solidFill>
              <a:latin typeface="Arial"/>
              <a:ea typeface="Arial"/>
              <a:cs typeface="Arial"/>
              <a:sym typeface="Arial"/>
            </a:endParaRPr>
          </a:p>
        </p:txBody>
      </p:sp>
      <p:pic>
        <p:nvPicPr>
          <p:cNvPr id="537" name="Google Shape;537;g2782276bdcd_1_862"/>
          <p:cNvPicPr preferRelativeResize="0"/>
          <p:nvPr/>
        </p:nvPicPr>
        <p:blipFill rotWithShape="1">
          <a:blip r:embed="rId3">
            <a:alphaModFix/>
          </a:blip>
          <a:srcRect b="0" l="0" r="0" t="0"/>
          <a:stretch/>
        </p:blipFill>
        <p:spPr>
          <a:xfrm>
            <a:off x="2752579" y="2885761"/>
            <a:ext cx="6456607" cy="341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2022-07-12T10:29:25Z</dcterms:created>
</cp:coreProperties>
</file>