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oppi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0" roundtripDataSignature="AMtx7mhtwuNCrrxbLEWl59kpLNzuV2NC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oppins-bold.fntdata"/><Relationship Id="rId16" Type="http://schemas.openxmlformats.org/officeDocument/2006/relationships/font" Target="fonts/Poppins-regular.fntdata"/><Relationship Id="rId5" Type="http://schemas.openxmlformats.org/officeDocument/2006/relationships/notesMaster" Target="notesMasters/notesMaster1.xml"/><Relationship Id="rId19" Type="http://schemas.openxmlformats.org/officeDocument/2006/relationships/font" Target="fonts/Poppins-boldItalic.fntdata"/><Relationship Id="rId6" Type="http://schemas.openxmlformats.org/officeDocument/2006/relationships/slide" Target="slides/slide1.xml"/><Relationship Id="rId18" Type="http://schemas.openxmlformats.org/officeDocument/2006/relationships/font" Target="fonts/Poppi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ec5c2c1cd6_1_1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g2ec5c2c1cd6_1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ec5c2c1cd6_1_3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g2ec5c2c1cd6_1_3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ec5c2c1cd6_1_1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g2ec5c2c1cd6_1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c5c2c1cd6_1_2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g2ec5c2c1cd6_1_2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85876b4111_0_1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g285876b4111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ec5c2c1cd6_1_3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g2ec5c2c1cd6_1_3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ec5c2c1cd6_1_3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g2ec5c2c1cd6_1_3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ec5c2c1cd6_1_3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g2ec5c2c1cd6_1_3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ec5c2c1cd6_1_3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g2ec5c2c1cd6_1_3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ec5c2c1cd6_1_3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g2ec5c2c1cd6_1_3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 name="Shape 9"/>
        <p:cNvGrpSpPr/>
        <p:nvPr/>
      </p:nvGrpSpPr>
      <p:grpSpPr>
        <a:xfrm>
          <a:off x="0" y="0"/>
          <a:ext cx="0" cy="0"/>
          <a:chOff x="0" y="0"/>
          <a:chExt cx="0" cy="0"/>
        </a:xfrm>
      </p:grpSpPr>
      <p:sp>
        <p:nvSpPr>
          <p:cNvPr id="10" name="Google Shape;10;g3046c680a1e_0_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 name="Google Shape;11;g3046c680a1e_0_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 name="Google Shape;12;g3046c680a1e_0_4"/>
          <p:cNvSpPr txBox="1"/>
          <p:nvPr>
            <p:ph idx="12" type="sldNum"/>
          </p:nvPr>
        </p:nvSpPr>
        <p:spPr>
          <a:xfrm>
            <a:off x="362421" y="4767263"/>
            <a:ext cx="5325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6" name="Shape 46"/>
        <p:cNvGrpSpPr/>
        <p:nvPr/>
      </p:nvGrpSpPr>
      <p:grpSpPr>
        <a:xfrm>
          <a:off x="0" y="0"/>
          <a:ext cx="0" cy="0"/>
          <a:chOff x="0" y="0"/>
          <a:chExt cx="0" cy="0"/>
        </a:xfrm>
      </p:grpSpPr>
      <p:sp>
        <p:nvSpPr>
          <p:cNvPr id="47" name="Google Shape;47;g3046c680a1e_0_41"/>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8" name="Google Shape;48;g3046c680a1e_0_41"/>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49" name="Google Shape;49;g3046c680a1e_0_41"/>
          <p:cNvSpPr txBox="1"/>
          <p:nvPr>
            <p:ph idx="12" type="sldNum"/>
          </p:nvPr>
        </p:nvSpPr>
        <p:spPr>
          <a:xfrm>
            <a:off x="362421" y="4767263"/>
            <a:ext cx="5325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0" name="Shape 50"/>
        <p:cNvGrpSpPr/>
        <p:nvPr/>
      </p:nvGrpSpPr>
      <p:grpSpPr>
        <a:xfrm>
          <a:off x="0" y="0"/>
          <a:ext cx="0" cy="0"/>
          <a:chOff x="0" y="0"/>
          <a:chExt cx="0" cy="0"/>
        </a:xfrm>
      </p:grpSpPr>
      <p:sp>
        <p:nvSpPr>
          <p:cNvPr id="51" name="Google Shape;51;g3046c680a1e_0_45"/>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2" name="Google Shape;52;g3046c680a1e_0_45"/>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909297"/>
              </a:buClr>
              <a:buSzPts val="1800"/>
              <a:buNone/>
              <a:defRPr sz="1800">
                <a:solidFill>
                  <a:srgbClr val="909297"/>
                </a:solidFill>
              </a:defRPr>
            </a:lvl1pPr>
            <a:lvl2pPr indent="-228600" lvl="1" marL="914400" algn="l">
              <a:lnSpc>
                <a:spcPct val="90000"/>
              </a:lnSpc>
              <a:spcBef>
                <a:spcPts val="400"/>
              </a:spcBef>
              <a:spcAft>
                <a:spcPts val="0"/>
              </a:spcAft>
              <a:buClr>
                <a:srgbClr val="909297"/>
              </a:buClr>
              <a:buSzPts val="1500"/>
              <a:buNone/>
              <a:defRPr sz="1500">
                <a:solidFill>
                  <a:srgbClr val="909297"/>
                </a:solidFill>
              </a:defRPr>
            </a:lvl2pPr>
            <a:lvl3pPr indent="-228600" lvl="2" marL="1371600" algn="l">
              <a:lnSpc>
                <a:spcPct val="90000"/>
              </a:lnSpc>
              <a:spcBef>
                <a:spcPts val="400"/>
              </a:spcBef>
              <a:spcAft>
                <a:spcPts val="0"/>
              </a:spcAft>
              <a:buClr>
                <a:srgbClr val="909297"/>
              </a:buClr>
              <a:buSzPts val="1400"/>
              <a:buNone/>
              <a:defRPr sz="1400">
                <a:solidFill>
                  <a:srgbClr val="909297"/>
                </a:solidFill>
              </a:defRPr>
            </a:lvl3pPr>
            <a:lvl4pPr indent="-228600" lvl="3" marL="1828800" algn="l">
              <a:lnSpc>
                <a:spcPct val="90000"/>
              </a:lnSpc>
              <a:spcBef>
                <a:spcPts val="400"/>
              </a:spcBef>
              <a:spcAft>
                <a:spcPts val="0"/>
              </a:spcAft>
              <a:buClr>
                <a:srgbClr val="909297"/>
              </a:buClr>
              <a:buSzPts val="1200"/>
              <a:buNone/>
              <a:defRPr sz="1200">
                <a:solidFill>
                  <a:srgbClr val="909297"/>
                </a:solidFill>
              </a:defRPr>
            </a:lvl4pPr>
            <a:lvl5pPr indent="-228600" lvl="4" marL="2286000" algn="l">
              <a:lnSpc>
                <a:spcPct val="90000"/>
              </a:lnSpc>
              <a:spcBef>
                <a:spcPts val="400"/>
              </a:spcBef>
              <a:spcAft>
                <a:spcPts val="0"/>
              </a:spcAft>
              <a:buClr>
                <a:srgbClr val="909297"/>
              </a:buClr>
              <a:buSzPts val="1200"/>
              <a:buNone/>
              <a:defRPr sz="1200">
                <a:solidFill>
                  <a:srgbClr val="909297"/>
                </a:solidFill>
              </a:defRPr>
            </a:lvl5pPr>
            <a:lvl6pPr indent="-228600" lvl="5" marL="2743200" algn="l">
              <a:lnSpc>
                <a:spcPct val="90000"/>
              </a:lnSpc>
              <a:spcBef>
                <a:spcPts val="400"/>
              </a:spcBef>
              <a:spcAft>
                <a:spcPts val="0"/>
              </a:spcAft>
              <a:buClr>
                <a:srgbClr val="909297"/>
              </a:buClr>
              <a:buSzPts val="1200"/>
              <a:buNone/>
              <a:defRPr sz="1200">
                <a:solidFill>
                  <a:srgbClr val="909297"/>
                </a:solidFill>
              </a:defRPr>
            </a:lvl6pPr>
            <a:lvl7pPr indent="-228600" lvl="6" marL="3200400" algn="l">
              <a:lnSpc>
                <a:spcPct val="90000"/>
              </a:lnSpc>
              <a:spcBef>
                <a:spcPts val="400"/>
              </a:spcBef>
              <a:spcAft>
                <a:spcPts val="0"/>
              </a:spcAft>
              <a:buClr>
                <a:srgbClr val="909297"/>
              </a:buClr>
              <a:buSzPts val="1200"/>
              <a:buNone/>
              <a:defRPr sz="1200">
                <a:solidFill>
                  <a:srgbClr val="909297"/>
                </a:solidFill>
              </a:defRPr>
            </a:lvl7pPr>
            <a:lvl8pPr indent="-228600" lvl="7" marL="3657600" algn="l">
              <a:lnSpc>
                <a:spcPct val="90000"/>
              </a:lnSpc>
              <a:spcBef>
                <a:spcPts val="400"/>
              </a:spcBef>
              <a:spcAft>
                <a:spcPts val="0"/>
              </a:spcAft>
              <a:buClr>
                <a:srgbClr val="909297"/>
              </a:buClr>
              <a:buSzPts val="1200"/>
              <a:buNone/>
              <a:defRPr sz="1200">
                <a:solidFill>
                  <a:srgbClr val="909297"/>
                </a:solidFill>
              </a:defRPr>
            </a:lvl8pPr>
            <a:lvl9pPr indent="-228600" lvl="8" marL="4114800" algn="l">
              <a:lnSpc>
                <a:spcPct val="90000"/>
              </a:lnSpc>
              <a:spcBef>
                <a:spcPts val="400"/>
              </a:spcBef>
              <a:spcAft>
                <a:spcPts val="0"/>
              </a:spcAft>
              <a:buClr>
                <a:srgbClr val="909297"/>
              </a:buClr>
              <a:buSzPts val="1200"/>
              <a:buNone/>
              <a:defRPr sz="1200">
                <a:solidFill>
                  <a:srgbClr val="909297"/>
                </a:solidFill>
              </a:defRPr>
            </a:lvl9pPr>
          </a:lstStyle>
          <a:p/>
        </p:txBody>
      </p:sp>
      <p:sp>
        <p:nvSpPr>
          <p:cNvPr id="53" name="Google Shape;53;g3046c680a1e_0_45"/>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sz="1400">
                <a:solidFill>
                  <a:schemeClr val="dk1"/>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g3046c680a1e_0_45"/>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sz="1400">
                <a:solidFill>
                  <a:schemeClr val="dk1"/>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g3046c680a1e_0_45"/>
          <p:cNvSpPr txBox="1"/>
          <p:nvPr>
            <p:ph idx="12" type="sldNum"/>
          </p:nvPr>
        </p:nvSpPr>
        <p:spPr>
          <a:xfrm>
            <a:off x="362421" y="4767263"/>
            <a:ext cx="5325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g3046c680a1e_0_51"/>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g3046c680a1e_0_51"/>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59" name="Google Shape;59;g3046c680a1e_0_51"/>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0" name="Google Shape;60;g3046c680a1e_0_51"/>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61" name="Google Shape;61;g3046c680a1e_0_51"/>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2" name="Google Shape;62;g3046c680a1e_0_51"/>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sz="1400">
                <a:solidFill>
                  <a:schemeClr val="dk1"/>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3" name="Google Shape;63;g3046c680a1e_0_51"/>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sz="1400">
                <a:solidFill>
                  <a:schemeClr val="dk1"/>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4" name="Google Shape;64;g3046c680a1e_0_51"/>
          <p:cNvSpPr txBox="1"/>
          <p:nvPr>
            <p:ph idx="12" type="sldNum"/>
          </p:nvPr>
        </p:nvSpPr>
        <p:spPr>
          <a:xfrm>
            <a:off x="362421" y="4767263"/>
            <a:ext cx="5325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g3046c680a1e_0_60"/>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7" name="Google Shape;67;g3046c680a1e_0_60"/>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68" name="Google Shape;68;g3046c680a1e_0_60"/>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9" name="Google Shape;69;g3046c680a1e_0_60"/>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sz="1400">
                <a:solidFill>
                  <a:schemeClr val="dk1"/>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0" name="Google Shape;70;g3046c680a1e_0_60"/>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sz="1400">
                <a:solidFill>
                  <a:schemeClr val="dk1"/>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1" name="Google Shape;71;g3046c680a1e_0_60"/>
          <p:cNvSpPr txBox="1"/>
          <p:nvPr>
            <p:ph idx="12" type="sldNum"/>
          </p:nvPr>
        </p:nvSpPr>
        <p:spPr>
          <a:xfrm>
            <a:off x="362421" y="4767263"/>
            <a:ext cx="5325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g3046c680a1e_0_67"/>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4" name="Google Shape;74;g3046c680a1e_0_67"/>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75" name="Google Shape;75;g3046c680a1e_0_67"/>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76" name="Google Shape;76;g3046c680a1e_0_67"/>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sz="1400">
                <a:solidFill>
                  <a:schemeClr val="dk1"/>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7" name="Google Shape;77;g3046c680a1e_0_67"/>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sz="1400">
                <a:solidFill>
                  <a:schemeClr val="dk1"/>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8" name="Google Shape;78;g3046c680a1e_0_67"/>
          <p:cNvSpPr txBox="1"/>
          <p:nvPr>
            <p:ph idx="12" type="sldNum"/>
          </p:nvPr>
        </p:nvSpPr>
        <p:spPr>
          <a:xfrm>
            <a:off x="362421" y="4767263"/>
            <a:ext cx="5325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g3046c680a1e_0_7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1" name="Google Shape;81;g3046c680a1e_0_74"/>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2" name="Google Shape;82;g3046c680a1e_0_74"/>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sz="1400">
                <a:solidFill>
                  <a:schemeClr val="dk1"/>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3" name="Google Shape;83;g3046c680a1e_0_74"/>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sz="1400">
                <a:solidFill>
                  <a:schemeClr val="dk1"/>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4" name="Google Shape;84;g3046c680a1e_0_74"/>
          <p:cNvSpPr txBox="1"/>
          <p:nvPr>
            <p:ph idx="12" type="sldNum"/>
          </p:nvPr>
        </p:nvSpPr>
        <p:spPr>
          <a:xfrm>
            <a:off x="362421" y="4767263"/>
            <a:ext cx="5325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g3046c680a1e_0_80"/>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7" name="Google Shape;87;g3046c680a1e_0_80"/>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8" name="Google Shape;88;g3046c680a1e_0_80"/>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sz="1400">
                <a:solidFill>
                  <a:schemeClr val="dk1"/>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9" name="Google Shape;89;g3046c680a1e_0_80"/>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sz="1400">
                <a:solidFill>
                  <a:schemeClr val="dk1"/>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0" name="Google Shape;90;g3046c680a1e_0_80"/>
          <p:cNvSpPr txBox="1"/>
          <p:nvPr>
            <p:ph idx="12" type="sldNum"/>
          </p:nvPr>
        </p:nvSpPr>
        <p:spPr>
          <a:xfrm>
            <a:off x="362421" y="4767263"/>
            <a:ext cx="5325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 name="Shape 13"/>
        <p:cNvGrpSpPr/>
        <p:nvPr/>
      </p:nvGrpSpPr>
      <p:grpSpPr>
        <a:xfrm>
          <a:off x="0" y="0"/>
          <a:ext cx="0" cy="0"/>
          <a:chOff x="0" y="0"/>
          <a:chExt cx="0" cy="0"/>
        </a:xfrm>
      </p:grpSpPr>
      <p:sp>
        <p:nvSpPr>
          <p:cNvPr id="14" name="Google Shape;14;g3046c680a1e_0_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 name="Google Shape;15;g3046c680a1e_0_8"/>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 name="Google Shape;16;g3046c680a1e_0_8"/>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 name="Google Shape;17;g3046c680a1e_0_8"/>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8" name="Google Shape;18;g3046c680a1e_0_8"/>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9" name="Google Shape;19;g3046c680a1e_0_8"/>
          <p:cNvSpPr txBox="1"/>
          <p:nvPr>
            <p:ph idx="12" type="sldNum"/>
          </p:nvPr>
        </p:nvSpPr>
        <p:spPr>
          <a:xfrm>
            <a:off x="362421" y="4767263"/>
            <a:ext cx="5325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0" name="Shape 20"/>
        <p:cNvGrpSpPr/>
        <p:nvPr/>
      </p:nvGrpSpPr>
      <p:grpSpPr>
        <a:xfrm>
          <a:off x="0" y="0"/>
          <a:ext cx="0" cy="0"/>
          <a:chOff x="0" y="0"/>
          <a:chExt cx="0" cy="0"/>
        </a:xfrm>
      </p:grpSpPr>
      <p:sp>
        <p:nvSpPr>
          <p:cNvPr id="21" name="Google Shape;21;g3046c680a1e_0_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2" name="Google Shape;22;g3046c680a1e_0_15"/>
          <p:cNvSpPr txBox="1"/>
          <p:nvPr>
            <p:ph idx="12" type="sldNum"/>
          </p:nvPr>
        </p:nvSpPr>
        <p:spPr>
          <a:xfrm>
            <a:off x="362421" y="4767263"/>
            <a:ext cx="5325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3" name="Google Shape;23;g3046c680a1e_0_15"/>
          <p:cNvSpPr txBox="1"/>
          <p:nvPr>
            <p:ph idx="1" type="body"/>
          </p:nvPr>
        </p:nvSpPr>
        <p:spPr>
          <a:xfrm>
            <a:off x="498436" y="1369219"/>
            <a:ext cx="26385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4" name="Google Shape;24;g3046c680a1e_0_15"/>
          <p:cNvSpPr txBox="1"/>
          <p:nvPr>
            <p:ph idx="2" type="body"/>
          </p:nvPr>
        </p:nvSpPr>
        <p:spPr>
          <a:xfrm>
            <a:off x="3240188" y="1369219"/>
            <a:ext cx="26385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5" name="Google Shape;25;g3046c680a1e_0_15"/>
          <p:cNvSpPr txBox="1"/>
          <p:nvPr>
            <p:ph idx="3" type="body"/>
          </p:nvPr>
        </p:nvSpPr>
        <p:spPr>
          <a:xfrm>
            <a:off x="5981941" y="1369219"/>
            <a:ext cx="26385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26" name="Shape 26"/>
        <p:cNvGrpSpPr/>
        <p:nvPr/>
      </p:nvGrpSpPr>
      <p:grpSpPr>
        <a:xfrm>
          <a:off x="0" y="0"/>
          <a:ext cx="0" cy="0"/>
          <a:chOff x="0" y="0"/>
          <a:chExt cx="0" cy="0"/>
        </a:xfrm>
      </p:grpSpPr>
      <p:sp>
        <p:nvSpPr>
          <p:cNvPr id="27" name="Google Shape;27;g3046c680a1e_0_2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8" name="Google Shape;28;g3046c680a1e_0_21"/>
          <p:cNvSpPr txBox="1"/>
          <p:nvPr>
            <p:ph idx="12" type="sldNum"/>
          </p:nvPr>
        </p:nvSpPr>
        <p:spPr>
          <a:xfrm>
            <a:off x="362421" y="4767263"/>
            <a:ext cx="5325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9" name="Google Shape;29;g3046c680a1e_0_21"/>
          <p:cNvSpPr txBox="1"/>
          <p:nvPr>
            <p:ph idx="1" type="body"/>
          </p:nvPr>
        </p:nvSpPr>
        <p:spPr>
          <a:xfrm>
            <a:off x="894878" y="1465858"/>
            <a:ext cx="2137200" cy="1382700"/>
          </a:xfrm>
          <a:prstGeom prst="rect">
            <a:avLst/>
          </a:prstGeom>
          <a:noFill/>
          <a:ln>
            <a:noFill/>
          </a:ln>
        </p:spPr>
        <p:txBody>
          <a:bodyPr anchorCtr="0" anchor="t" bIns="34275" lIns="68575" spcFirstLastPara="1" rIns="68575" wrap="square" tIns="34275">
            <a:noAutofit/>
          </a:bodyPr>
          <a:lstStyle>
            <a:lvl1pPr indent="-298450" lvl="0" marL="457200" algn="l">
              <a:lnSpc>
                <a:spcPct val="90000"/>
              </a:lnSpc>
              <a:spcBef>
                <a:spcPts val="800"/>
              </a:spcBef>
              <a:spcAft>
                <a:spcPts val="0"/>
              </a:spcAft>
              <a:buClr>
                <a:schemeClr val="dk1"/>
              </a:buClr>
              <a:buSzPts val="1100"/>
              <a:buChar char="•"/>
              <a:defRPr sz="1100"/>
            </a:lvl1pPr>
            <a:lvl2pPr indent="-298450" lvl="1" marL="914400" algn="l">
              <a:lnSpc>
                <a:spcPct val="90000"/>
              </a:lnSpc>
              <a:spcBef>
                <a:spcPts val="400"/>
              </a:spcBef>
              <a:spcAft>
                <a:spcPts val="0"/>
              </a:spcAft>
              <a:buClr>
                <a:schemeClr val="dk1"/>
              </a:buClr>
              <a:buSzPts val="1100"/>
              <a:buChar char="•"/>
              <a:defRPr sz="1100"/>
            </a:lvl2pPr>
            <a:lvl3pPr indent="-298450" lvl="2" marL="1371600" algn="l">
              <a:lnSpc>
                <a:spcPct val="90000"/>
              </a:lnSpc>
              <a:spcBef>
                <a:spcPts val="400"/>
              </a:spcBef>
              <a:spcAft>
                <a:spcPts val="0"/>
              </a:spcAft>
              <a:buClr>
                <a:schemeClr val="dk1"/>
              </a:buClr>
              <a:buSzPts val="1100"/>
              <a:buChar char="•"/>
              <a:defRPr sz="1100"/>
            </a:lvl3pPr>
            <a:lvl4pPr indent="-298450" lvl="3" marL="1828800" algn="l">
              <a:lnSpc>
                <a:spcPct val="90000"/>
              </a:lnSpc>
              <a:spcBef>
                <a:spcPts val="400"/>
              </a:spcBef>
              <a:spcAft>
                <a:spcPts val="0"/>
              </a:spcAft>
              <a:buClr>
                <a:schemeClr val="dk1"/>
              </a:buClr>
              <a:buSzPts val="1100"/>
              <a:buChar char="•"/>
              <a:defRPr sz="1100"/>
            </a:lvl4pPr>
            <a:lvl5pPr indent="-298450" lvl="4" marL="2286000" algn="l">
              <a:lnSpc>
                <a:spcPct val="90000"/>
              </a:lnSpc>
              <a:spcBef>
                <a:spcPts val="400"/>
              </a:spcBef>
              <a:spcAft>
                <a:spcPts val="0"/>
              </a:spcAft>
              <a:buClr>
                <a:schemeClr val="dk1"/>
              </a:buClr>
              <a:buSzPts val="1100"/>
              <a:buChar char="•"/>
              <a:defRPr sz="11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0" name="Google Shape;30;g3046c680a1e_0_21"/>
          <p:cNvSpPr txBox="1"/>
          <p:nvPr>
            <p:ph idx="2" type="body"/>
          </p:nvPr>
        </p:nvSpPr>
        <p:spPr>
          <a:xfrm>
            <a:off x="3636631" y="1465858"/>
            <a:ext cx="2137200" cy="1382700"/>
          </a:xfrm>
          <a:prstGeom prst="rect">
            <a:avLst/>
          </a:prstGeom>
          <a:noFill/>
          <a:ln>
            <a:noFill/>
          </a:ln>
        </p:spPr>
        <p:txBody>
          <a:bodyPr anchorCtr="0" anchor="t" bIns="34275" lIns="68575" spcFirstLastPara="1" rIns="68575" wrap="square" tIns="34275">
            <a:noAutofit/>
          </a:bodyPr>
          <a:lstStyle>
            <a:lvl1pPr indent="-298450" lvl="0" marL="457200" algn="l">
              <a:lnSpc>
                <a:spcPct val="90000"/>
              </a:lnSpc>
              <a:spcBef>
                <a:spcPts val="800"/>
              </a:spcBef>
              <a:spcAft>
                <a:spcPts val="0"/>
              </a:spcAft>
              <a:buClr>
                <a:schemeClr val="dk1"/>
              </a:buClr>
              <a:buSzPts val="1100"/>
              <a:buChar char="•"/>
              <a:defRPr sz="1100"/>
            </a:lvl1pPr>
            <a:lvl2pPr indent="-298450" lvl="1" marL="914400" algn="l">
              <a:lnSpc>
                <a:spcPct val="90000"/>
              </a:lnSpc>
              <a:spcBef>
                <a:spcPts val="400"/>
              </a:spcBef>
              <a:spcAft>
                <a:spcPts val="0"/>
              </a:spcAft>
              <a:buClr>
                <a:schemeClr val="dk1"/>
              </a:buClr>
              <a:buSzPts val="1100"/>
              <a:buChar char="•"/>
              <a:defRPr sz="1100"/>
            </a:lvl2pPr>
            <a:lvl3pPr indent="-298450" lvl="2" marL="1371600" algn="l">
              <a:lnSpc>
                <a:spcPct val="90000"/>
              </a:lnSpc>
              <a:spcBef>
                <a:spcPts val="400"/>
              </a:spcBef>
              <a:spcAft>
                <a:spcPts val="0"/>
              </a:spcAft>
              <a:buClr>
                <a:schemeClr val="dk1"/>
              </a:buClr>
              <a:buSzPts val="1100"/>
              <a:buChar char="•"/>
              <a:defRPr sz="1100"/>
            </a:lvl3pPr>
            <a:lvl4pPr indent="-298450" lvl="3" marL="1828800" algn="l">
              <a:lnSpc>
                <a:spcPct val="90000"/>
              </a:lnSpc>
              <a:spcBef>
                <a:spcPts val="400"/>
              </a:spcBef>
              <a:spcAft>
                <a:spcPts val="0"/>
              </a:spcAft>
              <a:buClr>
                <a:schemeClr val="dk1"/>
              </a:buClr>
              <a:buSzPts val="1100"/>
              <a:buChar char="•"/>
              <a:defRPr sz="1100"/>
            </a:lvl4pPr>
            <a:lvl5pPr indent="-298450" lvl="4" marL="2286000" algn="l">
              <a:lnSpc>
                <a:spcPct val="90000"/>
              </a:lnSpc>
              <a:spcBef>
                <a:spcPts val="400"/>
              </a:spcBef>
              <a:spcAft>
                <a:spcPts val="0"/>
              </a:spcAft>
              <a:buClr>
                <a:schemeClr val="dk1"/>
              </a:buClr>
              <a:buSzPts val="1100"/>
              <a:buChar char="•"/>
              <a:defRPr sz="11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1" name="Google Shape;31;g3046c680a1e_0_21"/>
          <p:cNvSpPr txBox="1"/>
          <p:nvPr>
            <p:ph idx="3" type="body"/>
          </p:nvPr>
        </p:nvSpPr>
        <p:spPr>
          <a:xfrm>
            <a:off x="6378383" y="1465858"/>
            <a:ext cx="2137200" cy="1382700"/>
          </a:xfrm>
          <a:prstGeom prst="rect">
            <a:avLst/>
          </a:prstGeom>
          <a:noFill/>
          <a:ln>
            <a:noFill/>
          </a:ln>
        </p:spPr>
        <p:txBody>
          <a:bodyPr anchorCtr="0" anchor="t" bIns="34275" lIns="68575" spcFirstLastPara="1" rIns="68575" wrap="square" tIns="34275">
            <a:noAutofit/>
          </a:bodyPr>
          <a:lstStyle>
            <a:lvl1pPr indent="-298450" lvl="0" marL="457200" algn="l">
              <a:lnSpc>
                <a:spcPct val="90000"/>
              </a:lnSpc>
              <a:spcBef>
                <a:spcPts val="800"/>
              </a:spcBef>
              <a:spcAft>
                <a:spcPts val="0"/>
              </a:spcAft>
              <a:buClr>
                <a:schemeClr val="dk1"/>
              </a:buClr>
              <a:buSzPts val="1100"/>
              <a:buChar char="•"/>
              <a:defRPr sz="1100"/>
            </a:lvl1pPr>
            <a:lvl2pPr indent="-298450" lvl="1" marL="914400" algn="l">
              <a:lnSpc>
                <a:spcPct val="90000"/>
              </a:lnSpc>
              <a:spcBef>
                <a:spcPts val="400"/>
              </a:spcBef>
              <a:spcAft>
                <a:spcPts val="0"/>
              </a:spcAft>
              <a:buClr>
                <a:schemeClr val="dk1"/>
              </a:buClr>
              <a:buSzPts val="1100"/>
              <a:buChar char="•"/>
              <a:defRPr sz="1100"/>
            </a:lvl2pPr>
            <a:lvl3pPr indent="-298450" lvl="2" marL="1371600" algn="l">
              <a:lnSpc>
                <a:spcPct val="90000"/>
              </a:lnSpc>
              <a:spcBef>
                <a:spcPts val="400"/>
              </a:spcBef>
              <a:spcAft>
                <a:spcPts val="0"/>
              </a:spcAft>
              <a:buClr>
                <a:schemeClr val="dk1"/>
              </a:buClr>
              <a:buSzPts val="1100"/>
              <a:buChar char="•"/>
              <a:defRPr sz="1100"/>
            </a:lvl3pPr>
            <a:lvl4pPr indent="-298450" lvl="3" marL="1828800" algn="l">
              <a:lnSpc>
                <a:spcPct val="90000"/>
              </a:lnSpc>
              <a:spcBef>
                <a:spcPts val="400"/>
              </a:spcBef>
              <a:spcAft>
                <a:spcPts val="0"/>
              </a:spcAft>
              <a:buClr>
                <a:schemeClr val="dk1"/>
              </a:buClr>
              <a:buSzPts val="1100"/>
              <a:buChar char="•"/>
              <a:defRPr sz="1100"/>
            </a:lvl4pPr>
            <a:lvl5pPr indent="-298450" lvl="4" marL="2286000" algn="l">
              <a:lnSpc>
                <a:spcPct val="90000"/>
              </a:lnSpc>
              <a:spcBef>
                <a:spcPts val="400"/>
              </a:spcBef>
              <a:spcAft>
                <a:spcPts val="0"/>
              </a:spcAft>
              <a:buClr>
                <a:schemeClr val="dk1"/>
              </a:buClr>
              <a:buSzPts val="1100"/>
              <a:buChar char="•"/>
              <a:defRPr sz="11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2" name="Google Shape;32;g3046c680a1e_0_21"/>
          <p:cNvSpPr txBox="1"/>
          <p:nvPr>
            <p:ph idx="4" type="body"/>
          </p:nvPr>
        </p:nvSpPr>
        <p:spPr>
          <a:xfrm>
            <a:off x="894878" y="3088060"/>
            <a:ext cx="2137200" cy="1382700"/>
          </a:xfrm>
          <a:prstGeom prst="rect">
            <a:avLst/>
          </a:prstGeom>
          <a:noFill/>
          <a:ln>
            <a:noFill/>
          </a:ln>
        </p:spPr>
        <p:txBody>
          <a:bodyPr anchorCtr="0" anchor="t" bIns="34275" lIns="68575" spcFirstLastPara="1" rIns="68575" wrap="square" tIns="34275">
            <a:noAutofit/>
          </a:bodyPr>
          <a:lstStyle>
            <a:lvl1pPr indent="-298450" lvl="0" marL="457200" algn="l">
              <a:lnSpc>
                <a:spcPct val="90000"/>
              </a:lnSpc>
              <a:spcBef>
                <a:spcPts val="800"/>
              </a:spcBef>
              <a:spcAft>
                <a:spcPts val="0"/>
              </a:spcAft>
              <a:buClr>
                <a:schemeClr val="dk1"/>
              </a:buClr>
              <a:buSzPts val="1100"/>
              <a:buChar char="•"/>
              <a:defRPr sz="1100"/>
            </a:lvl1pPr>
            <a:lvl2pPr indent="-298450" lvl="1" marL="914400" algn="l">
              <a:lnSpc>
                <a:spcPct val="90000"/>
              </a:lnSpc>
              <a:spcBef>
                <a:spcPts val="400"/>
              </a:spcBef>
              <a:spcAft>
                <a:spcPts val="0"/>
              </a:spcAft>
              <a:buClr>
                <a:schemeClr val="dk1"/>
              </a:buClr>
              <a:buSzPts val="1100"/>
              <a:buChar char="•"/>
              <a:defRPr sz="1100"/>
            </a:lvl2pPr>
            <a:lvl3pPr indent="-298450" lvl="2" marL="1371600" algn="l">
              <a:lnSpc>
                <a:spcPct val="90000"/>
              </a:lnSpc>
              <a:spcBef>
                <a:spcPts val="400"/>
              </a:spcBef>
              <a:spcAft>
                <a:spcPts val="0"/>
              </a:spcAft>
              <a:buClr>
                <a:schemeClr val="dk1"/>
              </a:buClr>
              <a:buSzPts val="1100"/>
              <a:buChar char="•"/>
              <a:defRPr sz="1100"/>
            </a:lvl3pPr>
            <a:lvl4pPr indent="-298450" lvl="3" marL="1828800" algn="l">
              <a:lnSpc>
                <a:spcPct val="90000"/>
              </a:lnSpc>
              <a:spcBef>
                <a:spcPts val="400"/>
              </a:spcBef>
              <a:spcAft>
                <a:spcPts val="0"/>
              </a:spcAft>
              <a:buClr>
                <a:schemeClr val="dk1"/>
              </a:buClr>
              <a:buSzPts val="1100"/>
              <a:buChar char="•"/>
              <a:defRPr sz="1100"/>
            </a:lvl4pPr>
            <a:lvl5pPr indent="-298450" lvl="4" marL="2286000" algn="l">
              <a:lnSpc>
                <a:spcPct val="90000"/>
              </a:lnSpc>
              <a:spcBef>
                <a:spcPts val="400"/>
              </a:spcBef>
              <a:spcAft>
                <a:spcPts val="0"/>
              </a:spcAft>
              <a:buClr>
                <a:schemeClr val="dk1"/>
              </a:buClr>
              <a:buSzPts val="1100"/>
              <a:buChar char="•"/>
              <a:defRPr sz="11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3" name="Google Shape;33;g3046c680a1e_0_21"/>
          <p:cNvSpPr txBox="1"/>
          <p:nvPr>
            <p:ph idx="5" type="body"/>
          </p:nvPr>
        </p:nvSpPr>
        <p:spPr>
          <a:xfrm>
            <a:off x="3636631" y="3088060"/>
            <a:ext cx="2137200" cy="1382700"/>
          </a:xfrm>
          <a:prstGeom prst="rect">
            <a:avLst/>
          </a:prstGeom>
          <a:noFill/>
          <a:ln>
            <a:noFill/>
          </a:ln>
        </p:spPr>
        <p:txBody>
          <a:bodyPr anchorCtr="0" anchor="t" bIns="34275" lIns="68575" spcFirstLastPara="1" rIns="68575" wrap="square" tIns="34275">
            <a:noAutofit/>
          </a:bodyPr>
          <a:lstStyle>
            <a:lvl1pPr indent="-298450" lvl="0" marL="457200" algn="l">
              <a:lnSpc>
                <a:spcPct val="90000"/>
              </a:lnSpc>
              <a:spcBef>
                <a:spcPts val="800"/>
              </a:spcBef>
              <a:spcAft>
                <a:spcPts val="0"/>
              </a:spcAft>
              <a:buClr>
                <a:schemeClr val="dk1"/>
              </a:buClr>
              <a:buSzPts val="1100"/>
              <a:buChar char="•"/>
              <a:defRPr sz="1100"/>
            </a:lvl1pPr>
            <a:lvl2pPr indent="-298450" lvl="1" marL="914400" algn="l">
              <a:lnSpc>
                <a:spcPct val="90000"/>
              </a:lnSpc>
              <a:spcBef>
                <a:spcPts val="400"/>
              </a:spcBef>
              <a:spcAft>
                <a:spcPts val="0"/>
              </a:spcAft>
              <a:buClr>
                <a:schemeClr val="dk1"/>
              </a:buClr>
              <a:buSzPts val="1100"/>
              <a:buChar char="•"/>
              <a:defRPr sz="1100"/>
            </a:lvl2pPr>
            <a:lvl3pPr indent="-298450" lvl="2" marL="1371600" algn="l">
              <a:lnSpc>
                <a:spcPct val="90000"/>
              </a:lnSpc>
              <a:spcBef>
                <a:spcPts val="400"/>
              </a:spcBef>
              <a:spcAft>
                <a:spcPts val="0"/>
              </a:spcAft>
              <a:buClr>
                <a:schemeClr val="dk1"/>
              </a:buClr>
              <a:buSzPts val="1100"/>
              <a:buChar char="•"/>
              <a:defRPr sz="1100"/>
            </a:lvl3pPr>
            <a:lvl4pPr indent="-298450" lvl="3" marL="1828800" algn="l">
              <a:lnSpc>
                <a:spcPct val="90000"/>
              </a:lnSpc>
              <a:spcBef>
                <a:spcPts val="400"/>
              </a:spcBef>
              <a:spcAft>
                <a:spcPts val="0"/>
              </a:spcAft>
              <a:buClr>
                <a:schemeClr val="dk1"/>
              </a:buClr>
              <a:buSzPts val="1100"/>
              <a:buChar char="•"/>
              <a:defRPr sz="1100"/>
            </a:lvl4pPr>
            <a:lvl5pPr indent="-298450" lvl="4" marL="2286000" algn="l">
              <a:lnSpc>
                <a:spcPct val="90000"/>
              </a:lnSpc>
              <a:spcBef>
                <a:spcPts val="400"/>
              </a:spcBef>
              <a:spcAft>
                <a:spcPts val="0"/>
              </a:spcAft>
              <a:buClr>
                <a:schemeClr val="dk1"/>
              </a:buClr>
              <a:buSzPts val="1100"/>
              <a:buChar char="•"/>
              <a:defRPr sz="11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4" name="Google Shape;34;g3046c680a1e_0_21"/>
          <p:cNvSpPr txBox="1"/>
          <p:nvPr>
            <p:ph idx="6" type="body"/>
          </p:nvPr>
        </p:nvSpPr>
        <p:spPr>
          <a:xfrm>
            <a:off x="6378383" y="3088060"/>
            <a:ext cx="2137200" cy="1382700"/>
          </a:xfrm>
          <a:prstGeom prst="rect">
            <a:avLst/>
          </a:prstGeom>
          <a:noFill/>
          <a:ln>
            <a:noFill/>
          </a:ln>
        </p:spPr>
        <p:txBody>
          <a:bodyPr anchorCtr="0" anchor="t" bIns="34275" lIns="68575" spcFirstLastPara="1" rIns="68575" wrap="square" tIns="34275">
            <a:noAutofit/>
          </a:bodyPr>
          <a:lstStyle>
            <a:lvl1pPr indent="-298450" lvl="0" marL="457200" algn="l">
              <a:lnSpc>
                <a:spcPct val="90000"/>
              </a:lnSpc>
              <a:spcBef>
                <a:spcPts val="800"/>
              </a:spcBef>
              <a:spcAft>
                <a:spcPts val="0"/>
              </a:spcAft>
              <a:buClr>
                <a:schemeClr val="dk1"/>
              </a:buClr>
              <a:buSzPts val="1100"/>
              <a:buChar char="•"/>
              <a:defRPr sz="1100"/>
            </a:lvl1pPr>
            <a:lvl2pPr indent="-298450" lvl="1" marL="914400" algn="l">
              <a:lnSpc>
                <a:spcPct val="90000"/>
              </a:lnSpc>
              <a:spcBef>
                <a:spcPts val="400"/>
              </a:spcBef>
              <a:spcAft>
                <a:spcPts val="0"/>
              </a:spcAft>
              <a:buClr>
                <a:schemeClr val="dk1"/>
              </a:buClr>
              <a:buSzPts val="1100"/>
              <a:buChar char="•"/>
              <a:defRPr sz="1100"/>
            </a:lvl2pPr>
            <a:lvl3pPr indent="-298450" lvl="2" marL="1371600" algn="l">
              <a:lnSpc>
                <a:spcPct val="90000"/>
              </a:lnSpc>
              <a:spcBef>
                <a:spcPts val="400"/>
              </a:spcBef>
              <a:spcAft>
                <a:spcPts val="0"/>
              </a:spcAft>
              <a:buClr>
                <a:schemeClr val="dk1"/>
              </a:buClr>
              <a:buSzPts val="1100"/>
              <a:buChar char="•"/>
              <a:defRPr sz="1100"/>
            </a:lvl3pPr>
            <a:lvl4pPr indent="-298450" lvl="3" marL="1828800" algn="l">
              <a:lnSpc>
                <a:spcPct val="90000"/>
              </a:lnSpc>
              <a:spcBef>
                <a:spcPts val="400"/>
              </a:spcBef>
              <a:spcAft>
                <a:spcPts val="0"/>
              </a:spcAft>
              <a:buClr>
                <a:schemeClr val="dk1"/>
              </a:buClr>
              <a:buSzPts val="1100"/>
              <a:buChar char="•"/>
              <a:defRPr sz="1100"/>
            </a:lvl4pPr>
            <a:lvl5pPr indent="-298450" lvl="4" marL="2286000" algn="l">
              <a:lnSpc>
                <a:spcPct val="90000"/>
              </a:lnSpc>
              <a:spcBef>
                <a:spcPts val="400"/>
              </a:spcBef>
              <a:spcAft>
                <a:spcPts val="0"/>
              </a:spcAft>
              <a:buClr>
                <a:schemeClr val="dk1"/>
              </a:buClr>
              <a:buSzPts val="1100"/>
              <a:buChar char="•"/>
              <a:defRPr sz="11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g3046c680a1e_0_3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7" name="Google Shape;37;g3046c680a1e_0_30"/>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8" name="Google Shape;38;g3046c680a1e_0_30"/>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9" name="Google Shape;39;g3046c680a1e_0_30"/>
          <p:cNvSpPr txBox="1"/>
          <p:nvPr>
            <p:ph idx="12" type="sldNum"/>
          </p:nvPr>
        </p:nvSpPr>
        <p:spPr>
          <a:xfrm>
            <a:off x="362421" y="4767263"/>
            <a:ext cx="5325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1_Blank">
    <p:spTree>
      <p:nvGrpSpPr>
        <p:cNvPr id="41" name="Shape 41"/>
        <p:cNvGrpSpPr/>
        <p:nvPr/>
      </p:nvGrpSpPr>
      <p:grpSpPr>
        <a:xfrm>
          <a:off x="0" y="0"/>
          <a:ext cx="0" cy="0"/>
          <a:chOff x="0" y="0"/>
          <a:chExt cx="0" cy="0"/>
        </a:xfrm>
      </p:grpSpPr>
      <p:sp>
        <p:nvSpPr>
          <p:cNvPr id="42" name="Google Shape;42;g3046c680a1e_0_36"/>
          <p:cNvSpPr txBox="1"/>
          <p:nvPr>
            <p:ph idx="12" type="sldNum"/>
          </p:nvPr>
        </p:nvSpPr>
        <p:spPr>
          <a:xfrm>
            <a:off x="109075" y="146024"/>
            <a:ext cx="1807200" cy="1252800"/>
          </a:xfrm>
          <a:prstGeom prst="rect">
            <a:avLst/>
          </a:prstGeom>
          <a:noFill/>
          <a:ln>
            <a:noFill/>
          </a:ln>
        </p:spPr>
        <p:txBody>
          <a:bodyPr anchorCtr="0" anchor="t" bIns="68575" lIns="68575" spcFirstLastPara="1" rIns="68575" wrap="square" tIns="68575">
            <a:noAutofit/>
          </a:bodyPr>
          <a:lstStyle>
            <a:lvl1pPr indent="0" lvl="0" marL="0" algn="l">
              <a:buClr>
                <a:schemeClr val="accent3"/>
              </a:buClr>
              <a:buSzPts val="900"/>
              <a:buFont typeface="Arial"/>
              <a:buNone/>
              <a:defRPr b="0" i="0" sz="900" u="none" cap="none" strike="noStrike">
                <a:solidFill>
                  <a:schemeClr val="accent3"/>
                </a:solidFill>
                <a:latin typeface="Arial"/>
                <a:ea typeface="Arial"/>
                <a:cs typeface="Arial"/>
                <a:sym typeface="Arial"/>
              </a:defRPr>
            </a:lvl1pPr>
            <a:lvl2pPr indent="0" lvl="1" marL="0" algn="l">
              <a:buClr>
                <a:schemeClr val="accent3"/>
              </a:buClr>
              <a:buSzPts val="900"/>
              <a:buFont typeface="Arial"/>
              <a:buNone/>
              <a:defRPr b="0" i="0" sz="900" u="none" cap="none" strike="noStrike">
                <a:solidFill>
                  <a:schemeClr val="accent3"/>
                </a:solidFill>
                <a:latin typeface="Arial"/>
                <a:ea typeface="Arial"/>
                <a:cs typeface="Arial"/>
                <a:sym typeface="Arial"/>
              </a:defRPr>
            </a:lvl2pPr>
            <a:lvl3pPr indent="0" lvl="2" marL="0" algn="l">
              <a:buClr>
                <a:schemeClr val="accent3"/>
              </a:buClr>
              <a:buSzPts val="900"/>
              <a:buFont typeface="Arial"/>
              <a:buNone/>
              <a:defRPr b="0" i="0" sz="900" u="none" cap="none" strike="noStrike">
                <a:solidFill>
                  <a:schemeClr val="accent3"/>
                </a:solidFill>
                <a:latin typeface="Arial"/>
                <a:ea typeface="Arial"/>
                <a:cs typeface="Arial"/>
                <a:sym typeface="Arial"/>
              </a:defRPr>
            </a:lvl3pPr>
            <a:lvl4pPr indent="0" lvl="3" marL="0" algn="l">
              <a:buClr>
                <a:schemeClr val="accent3"/>
              </a:buClr>
              <a:buSzPts val="900"/>
              <a:buFont typeface="Arial"/>
              <a:buNone/>
              <a:defRPr b="0" i="0" sz="900" u="none" cap="none" strike="noStrike">
                <a:solidFill>
                  <a:schemeClr val="accent3"/>
                </a:solidFill>
                <a:latin typeface="Arial"/>
                <a:ea typeface="Arial"/>
                <a:cs typeface="Arial"/>
                <a:sym typeface="Arial"/>
              </a:defRPr>
            </a:lvl4pPr>
            <a:lvl5pPr indent="0" lvl="4" marL="0" algn="l">
              <a:buClr>
                <a:schemeClr val="accent3"/>
              </a:buClr>
              <a:buSzPts val="900"/>
              <a:buFont typeface="Arial"/>
              <a:buNone/>
              <a:defRPr b="0" i="0" sz="900" u="none" cap="none" strike="noStrike">
                <a:solidFill>
                  <a:schemeClr val="accent3"/>
                </a:solidFill>
                <a:latin typeface="Arial"/>
                <a:ea typeface="Arial"/>
                <a:cs typeface="Arial"/>
                <a:sym typeface="Arial"/>
              </a:defRPr>
            </a:lvl5pPr>
            <a:lvl6pPr indent="0" lvl="5" marL="0" algn="l">
              <a:buClr>
                <a:schemeClr val="accent3"/>
              </a:buClr>
              <a:buSzPts val="900"/>
              <a:buFont typeface="Arial"/>
              <a:buNone/>
              <a:defRPr b="0" i="0" sz="900" u="none" cap="none" strike="noStrike">
                <a:solidFill>
                  <a:schemeClr val="accent3"/>
                </a:solidFill>
                <a:latin typeface="Arial"/>
                <a:ea typeface="Arial"/>
                <a:cs typeface="Arial"/>
                <a:sym typeface="Arial"/>
              </a:defRPr>
            </a:lvl6pPr>
            <a:lvl7pPr indent="0" lvl="6" marL="0" algn="l">
              <a:buClr>
                <a:schemeClr val="accent3"/>
              </a:buClr>
              <a:buSzPts val="900"/>
              <a:buFont typeface="Arial"/>
              <a:buNone/>
              <a:defRPr b="0" i="0" sz="900" u="none" cap="none" strike="noStrike">
                <a:solidFill>
                  <a:schemeClr val="accent3"/>
                </a:solidFill>
                <a:latin typeface="Arial"/>
                <a:ea typeface="Arial"/>
                <a:cs typeface="Arial"/>
                <a:sym typeface="Arial"/>
              </a:defRPr>
            </a:lvl7pPr>
            <a:lvl8pPr indent="0" lvl="7" marL="0" algn="l">
              <a:buClr>
                <a:schemeClr val="accent3"/>
              </a:buClr>
              <a:buSzPts val="900"/>
              <a:buFont typeface="Arial"/>
              <a:buNone/>
              <a:defRPr b="0" i="0" sz="900" u="none" cap="none" strike="noStrike">
                <a:solidFill>
                  <a:schemeClr val="accent3"/>
                </a:solidFill>
                <a:latin typeface="Arial"/>
                <a:ea typeface="Arial"/>
                <a:cs typeface="Arial"/>
                <a:sym typeface="Arial"/>
              </a:defRPr>
            </a:lvl8pPr>
            <a:lvl9pPr indent="0" lvl="8" marL="0" algn="l">
              <a:buClr>
                <a:schemeClr val="accent3"/>
              </a:buClr>
              <a:buSzPts val="900"/>
              <a:buFont typeface="Arial"/>
              <a:buNone/>
              <a:defRPr b="0" i="0" sz="900" u="none" cap="none" strike="noStrike">
                <a:solidFill>
                  <a:schemeClr val="accent3"/>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p:cSld name="Blank color">
    <p:bg>
      <p:bgPr>
        <a:solidFill>
          <a:schemeClr val="accent1"/>
        </a:solidFill>
      </p:bgPr>
    </p:bg>
    <p:spTree>
      <p:nvGrpSpPr>
        <p:cNvPr id="43" name="Shape 43"/>
        <p:cNvGrpSpPr/>
        <p:nvPr/>
      </p:nvGrpSpPr>
      <p:grpSpPr>
        <a:xfrm>
          <a:off x="0" y="0"/>
          <a:ext cx="0" cy="0"/>
          <a:chOff x="0" y="0"/>
          <a:chExt cx="0" cy="0"/>
        </a:xfrm>
      </p:grpSpPr>
      <p:sp>
        <p:nvSpPr>
          <p:cNvPr id="44" name="Google Shape;44;g3046c680a1e_0_38"/>
          <p:cNvSpPr txBox="1"/>
          <p:nvPr>
            <p:ph idx="12" type="sldNum"/>
          </p:nvPr>
        </p:nvSpPr>
        <p:spPr>
          <a:xfrm>
            <a:off x="109075" y="146024"/>
            <a:ext cx="1807200" cy="1252800"/>
          </a:xfrm>
          <a:prstGeom prst="rect">
            <a:avLst/>
          </a:prstGeom>
          <a:noFill/>
          <a:ln>
            <a:noFill/>
          </a:ln>
        </p:spPr>
        <p:txBody>
          <a:bodyPr anchorCtr="0" anchor="t" bIns="68575" lIns="68575" spcFirstLastPara="1" rIns="68575" wrap="square" tIns="68575">
            <a:noAutofit/>
          </a:bodyPr>
          <a:lstStyle>
            <a:lvl1pPr indent="0" lvl="0" marL="0" algn="l">
              <a:buClr>
                <a:srgbClr val="909297"/>
              </a:buClr>
              <a:buSzPts val="900"/>
              <a:buFont typeface="Arial"/>
              <a:buNone/>
              <a:defRPr sz="900">
                <a:solidFill>
                  <a:srgbClr val="909297"/>
                </a:solidFill>
                <a:latin typeface="Arial"/>
                <a:ea typeface="Arial"/>
                <a:cs typeface="Arial"/>
                <a:sym typeface="Arial"/>
              </a:defRPr>
            </a:lvl1pPr>
            <a:lvl2pPr indent="0" lvl="1" marL="0" algn="l">
              <a:buClr>
                <a:srgbClr val="909297"/>
              </a:buClr>
              <a:buSzPts val="900"/>
              <a:buFont typeface="Arial"/>
              <a:buNone/>
              <a:defRPr sz="900">
                <a:solidFill>
                  <a:srgbClr val="909297"/>
                </a:solidFill>
                <a:latin typeface="Arial"/>
                <a:ea typeface="Arial"/>
                <a:cs typeface="Arial"/>
                <a:sym typeface="Arial"/>
              </a:defRPr>
            </a:lvl2pPr>
            <a:lvl3pPr indent="0" lvl="2" marL="0" algn="l">
              <a:buClr>
                <a:srgbClr val="909297"/>
              </a:buClr>
              <a:buSzPts val="900"/>
              <a:buFont typeface="Arial"/>
              <a:buNone/>
              <a:defRPr sz="900">
                <a:solidFill>
                  <a:srgbClr val="909297"/>
                </a:solidFill>
                <a:latin typeface="Arial"/>
                <a:ea typeface="Arial"/>
                <a:cs typeface="Arial"/>
                <a:sym typeface="Arial"/>
              </a:defRPr>
            </a:lvl3pPr>
            <a:lvl4pPr indent="0" lvl="3" marL="0" algn="l">
              <a:buClr>
                <a:srgbClr val="909297"/>
              </a:buClr>
              <a:buSzPts val="900"/>
              <a:buFont typeface="Arial"/>
              <a:buNone/>
              <a:defRPr sz="900">
                <a:solidFill>
                  <a:srgbClr val="909297"/>
                </a:solidFill>
                <a:latin typeface="Arial"/>
                <a:ea typeface="Arial"/>
                <a:cs typeface="Arial"/>
                <a:sym typeface="Arial"/>
              </a:defRPr>
            </a:lvl4pPr>
            <a:lvl5pPr indent="0" lvl="4" marL="0" algn="l">
              <a:buClr>
                <a:srgbClr val="909297"/>
              </a:buClr>
              <a:buSzPts val="900"/>
              <a:buFont typeface="Arial"/>
              <a:buNone/>
              <a:defRPr sz="900">
                <a:solidFill>
                  <a:srgbClr val="909297"/>
                </a:solidFill>
                <a:latin typeface="Arial"/>
                <a:ea typeface="Arial"/>
                <a:cs typeface="Arial"/>
                <a:sym typeface="Arial"/>
              </a:defRPr>
            </a:lvl5pPr>
            <a:lvl6pPr indent="0" lvl="5" marL="0" algn="l">
              <a:buClr>
                <a:srgbClr val="909297"/>
              </a:buClr>
              <a:buSzPts val="900"/>
              <a:buFont typeface="Arial"/>
              <a:buNone/>
              <a:defRPr sz="900">
                <a:solidFill>
                  <a:srgbClr val="909297"/>
                </a:solidFill>
                <a:latin typeface="Arial"/>
                <a:ea typeface="Arial"/>
                <a:cs typeface="Arial"/>
                <a:sym typeface="Arial"/>
              </a:defRPr>
            </a:lvl6pPr>
            <a:lvl7pPr indent="0" lvl="6" marL="0" algn="l">
              <a:buClr>
                <a:srgbClr val="909297"/>
              </a:buClr>
              <a:buSzPts val="900"/>
              <a:buFont typeface="Arial"/>
              <a:buNone/>
              <a:defRPr sz="900">
                <a:solidFill>
                  <a:srgbClr val="909297"/>
                </a:solidFill>
                <a:latin typeface="Arial"/>
                <a:ea typeface="Arial"/>
                <a:cs typeface="Arial"/>
                <a:sym typeface="Arial"/>
              </a:defRPr>
            </a:lvl7pPr>
            <a:lvl8pPr indent="0" lvl="7" marL="0" algn="l">
              <a:buClr>
                <a:srgbClr val="909297"/>
              </a:buClr>
              <a:buSzPts val="900"/>
              <a:buFont typeface="Arial"/>
              <a:buNone/>
              <a:defRPr sz="900">
                <a:solidFill>
                  <a:srgbClr val="909297"/>
                </a:solidFill>
                <a:latin typeface="Arial"/>
                <a:ea typeface="Arial"/>
                <a:cs typeface="Arial"/>
                <a:sym typeface="Arial"/>
              </a:defRPr>
            </a:lvl8pPr>
            <a:lvl9pPr indent="0" lvl="8" marL="0" algn="l">
              <a:buClr>
                <a:srgbClr val="909297"/>
              </a:buClr>
              <a:buSzPts val="900"/>
              <a:buFont typeface="Arial"/>
              <a:buNone/>
              <a:defRPr sz="900">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Slide">
  <p:cSld name="General Slide">
    <p:spTree>
      <p:nvGrpSpPr>
        <p:cNvPr id="45" name="Shape 4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g3046c680a1e_0_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algn="ctr">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g3046c680a1e_0_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g3046c680a1e_0_0"/>
          <p:cNvSpPr txBox="1"/>
          <p:nvPr>
            <p:ph idx="12" type="sldNum"/>
          </p:nvPr>
        </p:nvSpPr>
        <p:spPr>
          <a:xfrm>
            <a:off x="362421" y="4767263"/>
            <a:ext cx="532500" cy="273900"/>
          </a:xfrm>
          <a:prstGeom prst="rect">
            <a:avLst/>
          </a:prstGeom>
          <a:noFill/>
          <a:ln>
            <a:noFill/>
          </a:ln>
        </p:spPr>
        <p:txBody>
          <a:bodyPr anchorCtr="0" anchor="ctr" bIns="34275" lIns="68575" spcFirstLastPara="1" rIns="68575" wrap="square" tIns="34275">
            <a:noAutofit/>
          </a:bodyPr>
          <a:lstStyle>
            <a:lvl1pPr indent="0" lvl="0" marL="0" marR="0" algn="l">
              <a:spcBef>
                <a:spcPts val="0"/>
              </a:spcBef>
              <a:buNone/>
              <a:defRPr b="0" i="0" sz="900" u="none" cap="none" strike="noStrike">
                <a:solidFill>
                  <a:srgbClr val="909297"/>
                </a:solidFill>
                <a:latin typeface="Arial"/>
                <a:ea typeface="Arial"/>
                <a:cs typeface="Arial"/>
                <a:sym typeface="Arial"/>
              </a:defRPr>
            </a:lvl1pPr>
            <a:lvl2pPr indent="0" lvl="1" marL="0" marR="0" algn="l">
              <a:spcBef>
                <a:spcPts val="0"/>
              </a:spcBef>
              <a:buNone/>
              <a:defRPr b="0" i="0" sz="900" u="none" cap="none" strike="noStrike">
                <a:solidFill>
                  <a:srgbClr val="909297"/>
                </a:solidFill>
                <a:latin typeface="Arial"/>
                <a:ea typeface="Arial"/>
                <a:cs typeface="Arial"/>
                <a:sym typeface="Arial"/>
              </a:defRPr>
            </a:lvl2pPr>
            <a:lvl3pPr indent="0" lvl="2" marL="0" marR="0" algn="l">
              <a:spcBef>
                <a:spcPts val="0"/>
              </a:spcBef>
              <a:buNone/>
              <a:defRPr b="0" i="0" sz="900" u="none" cap="none" strike="noStrike">
                <a:solidFill>
                  <a:srgbClr val="909297"/>
                </a:solidFill>
                <a:latin typeface="Arial"/>
                <a:ea typeface="Arial"/>
                <a:cs typeface="Arial"/>
                <a:sym typeface="Arial"/>
              </a:defRPr>
            </a:lvl3pPr>
            <a:lvl4pPr indent="0" lvl="3" marL="0" marR="0" algn="l">
              <a:spcBef>
                <a:spcPts val="0"/>
              </a:spcBef>
              <a:buNone/>
              <a:defRPr b="0" i="0" sz="900" u="none" cap="none" strike="noStrike">
                <a:solidFill>
                  <a:srgbClr val="909297"/>
                </a:solidFill>
                <a:latin typeface="Arial"/>
                <a:ea typeface="Arial"/>
                <a:cs typeface="Arial"/>
                <a:sym typeface="Arial"/>
              </a:defRPr>
            </a:lvl4pPr>
            <a:lvl5pPr indent="0" lvl="4" marL="0" marR="0" algn="l">
              <a:spcBef>
                <a:spcPts val="0"/>
              </a:spcBef>
              <a:buNone/>
              <a:defRPr b="0" i="0" sz="900" u="none" cap="none" strike="noStrike">
                <a:solidFill>
                  <a:srgbClr val="909297"/>
                </a:solidFill>
                <a:latin typeface="Arial"/>
                <a:ea typeface="Arial"/>
                <a:cs typeface="Arial"/>
                <a:sym typeface="Arial"/>
              </a:defRPr>
            </a:lvl5pPr>
            <a:lvl6pPr indent="0" lvl="5" marL="0" marR="0" algn="l">
              <a:spcBef>
                <a:spcPts val="0"/>
              </a:spcBef>
              <a:buNone/>
              <a:defRPr b="0" i="0" sz="900" u="none" cap="none" strike="noStrike">
                <a:solidFill>
                  <a:srgbClr val="909297"/>
                </a:solidFill>
                <a:latin typeface="Arial"/>
                <a:ea typeface="Arial"/>
                <a:cs typeface="Arial"/>
                <a:sym typeface="Arial"/>
              </a:defRPr>
            </a:lvl6pPr>
            <a:lvl7pPr indent="0" lvl="6" marL="0" marR="0" algn="l">
              <a:spcBef>
                <a:spcPts val="0"/>
              </a:spcBef>
              <a:buNone/>
              <a:defRPr b="0" i="0" sz="900" u="none" cap="none" strike="noStrike">
                <a:solidFill>
                  <a:srgbClr val="909297"/>
                </a:solidFill>
                <a:latin typeface="Arial"/>
                <a:ea typeface="Arial"/>
                <a:cs typeface="Arial"/>
                <a:sym typeface="Arial"/>
              </a:defRPr>
            </a:lvl7pPr>
            <a:lvl8pPr indent="0" lvl="7" marL="0" marR="0" algn="l">
              <a:spcBef>
                <a:spcPts val="0"/>
              </a:spcBef>
              <a:buNone/>
              <a:defRPr b="0" i="0" sz="900" u="none" cap="none" strike="noStrike">
                <a:solidFill>
                  <a:srgbClr val="909297"/>
                </a:solidFill>
                <a:latin typeface="Arial"/>
                <a:ea typeface="Arial"/>
                <a:cs typeface="Arial"/>
                <a:sym typeface="Arial"/>
              </a:defRPr>
            </a:lvl8pPr>
            <a:lvl9pPr indent="0" lvl="8" marL="0" marR="0" algn="l">
              <a:spcBef>
                <a:spcPts val="0"/>
              </a:spcBef>
              <a:buNone/>
              <a:defRPr b="0" i="0" sz="900" u="none" cap="none" strike="noStrike">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mailto:jake@example.com" TargetMode="External"/><Relationship Id="rId4" Type="http://schemas.openxmlformats.org/officeDocument/2006/relationships/hyperlink" Target="mailto:linda@anotherwebsite.com" TargetMode="External"/><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4" name="Shape 94"/>
        <p:cNvGrpSpPr/>
        <p:nvPr/>
      </p:nvGrpSpPr>
      <p:grpSpPr>
        <a:xfrm>
          <a:off x="0" y="0"/>
          <a:ext cx="0" cy="0"/>
          <a:chOff x="0" y="0"/>
          <a:chExt cx="0" cy="0"/>
        </a:xfrm>
      </p:grpSpPr>
      <p:sp>
        <p:nvSpPr>
          <p:cNvPr id="95" name="Google Shape;95;g2ec5c2c1cd6_1_109"/>
          <p:cNvSpPr/>
          <p:nvPr/>
        </p:nvSpPr>
        <p:spPr>
          <a:xfrm>
            <a:off x="7732815" y="4748514"/>
            <a:ext cx="1278000" cy="3126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id="96" name="Google Shape;96;g2ec5c2c1cd6_1_109"/>
          <p:cNvPicPr preferRelativeResize="0"/>
          <p:nvPr/>
        </p:nvPicPr>
        <p:blipFill rotWithShape="1">
          <a:blip r:embed="rId3">
            <a:alphaModFix/>
          </a:blip>
          <a:srcRect b="0" l="0" r="0" t="0"/>
          <a:stretch/>
        </p:blipFill>
        <p:spPr>
          <a:xfrm>
            <a:off x="693601" y="1231060"/>
            <a:ext cx="4520813" cy="2830338"/>
          </a:xfrm>
          <a:prstGeom prst="rect">
            <a:avLst/>
          </a:prstGeom>
          <a:noFill/>
          <a:ln>
            <a:noFill/>
          </a:ln>
        </p:spPr>
      </p:pic>
      <p:sp>
        <p:nvSpPr>
          <p:cNvPr id="97" name="Google Shape;97;g2ec5c2c1cd6_1_109"/>
          <p:cNvSpPr txBox="1"/>
          <p:nvPr/>
        </p:nvSpPr>
        <p:spPr>
          <a:xfrm>
            <a:off x="4953825" y="1758431"/>
            <a:ext cx="3554700" cy="994200"/>
          </a:xfrm>
          <a:prstGeom prst="rect">
            <a:avLst/>
          </a:prstGeom>
          <a:noFill/>
          <a:ln>
            <a:noFill/>
          </a:ln>
        </p:spPr>
        <p:txBody>
          <a:bodyPr anchorCtr="0" anchor="ctr" bIns="34275" lIns="68575" spcFirstLastPara="1" rIns="68575" wrap="square" tIns="34275">
            <a:noAutofit/>
          </a:bodyPr>
          <a:lstStyle/>
          <a:p>
            <a:pPr indent="0" lvl="0" marL="0" marR="0" rtl="0" algn="r">
              <a:lnSpc>
                <a:spcPct val="90000"/>
              </a:lnSpc>
              <a:spcBef>
                <a:spcPts val="0"/>
              </a:spcBef>
              <a:spcAft>
                <a:spcPts val="0"/>
              </a:spcAft>
              <a:buClr>
                <a:srgbClr val="000000"/>
              </a:buClr>
              <a:buSzPts val="3300"/>
              <a:buFont typeface="Arial"/>
              <a:buNone/>
            </a:pPr>
            <a:r>
              <a:rPr b="1" i="0" lang="en-US" sz="3300" u="none" cap="none" strike="noStrike">
                <a:solidFill>
                  <a:srgbClr val="F0EFEE"/>
                </a:solidFill>
                <a:latin typeface="Arial"/>
                <a:ea typeface="Arial"/>
                <a:cs typeface="Arial"/>
                <a:sym typeface="Arial"/>
              </a:rPr>
              <a:t>Lecture </a:t>
            </a:r>
            <a:r>
              <a:rPr b="1" lang="en-US" sz="3300">
                <a:solidFill>
                  <a:srgbClr val="F0EFEE"/>
                </a:solidFill>
              </a:rPr>
              <a:t>7</a:t>
            </a:r>
            <a:endParaRPr b="1" i="0" sz="3300" u="none" cap="none" strike="noStrike">
              <a:solidFill>
                <a:srgbClr val="3E4754"/>
              </a:solidFill>
              <a:latin typeface="Arial"/>
              <a:ea typeface="Arial"/>
              <a:cs typeface="Arial"/>
              <a:sym typeface="Arial"/>
            </a:endParaRPr>
          </a:p>
        </p:txBody>
      </p:sp>
      <p:sp>
        <p:nvSpPr>
          <p:cNvPr id="98" name="Google Shape;98;g2ec5c2c1cd6_1_109"/>
          <p:cNvSpPr txBox="1"/>
          <p:nvPr/>
        </p:nvSpPr>
        <p:spPr>
          <a:xfrm>
            <a:off x="5343525" y="2830650"/>
            <a:ext cx="3165000" cy="375900"/>
          </a:xfrm>
          <a:prstGeom prst="rect">
            <a:avLst/>
          </a:prstGeom>
          <a:noFill/>
          <a:ln>
            <a:noFill/>
          </a:ln>
        </p:spPr>
        <p:txBody>
          <a:bodyPr anchorCtr="0" anchor="t" bIns="34275" lIns="68575" spcFirstLastPara="1" rIns="68575" wrap="square" tIns="34275">
            <a:noAutofit/>
          </a:bodyPr>
          <a:lstStyle/>
          <a:p>
            <a:pPr indent="0" lvl="0" marL="0" marR="0" rtl="0" algn="r">
              <a:lnSpc>
                <a:spcPct val="90000"/>
              </a:lnSpc>
              <a:spcBef>
                <a:spcPts val="0"/>
              </a:spcBef>
              <a:spcAft>
                <a:spcPts val="0"/>
              </a:spcAft>
              <a:buClr>
                <a:srgbClr val="000000"/>
              </a:buClr>
              <a:buSzPts val="1400"/>
              <a:buFont typeface="Arial"/>
              <a:buNone/>
            </a:pPr>
            <a:r>
              <a:rPr b="0" i="0" lang="en-US" sz="2100" u="none" cap="none" strike="noStrike">
                <a:solidFill>
                  <a:schemeClr val="lt1"/>
                </a:solidFill>
                <a:latin typeface="Arial"/>
                <a:ea typeface="Arial"/>
                <a:cs typeface="Arial"/>
                <a:sym typeface="Arial"/>
              </a:rPr>
              <a:t>Passport</a:t>
            </a:r>
            <a:endParaRPr b="0" i="0" sz="2100" u="none" cap="none" strike="noStrike">
              <a:solidFill>
                <a:srgbClr val="F0EFEE"/>
              </a:solidFill>
              <a:latin typeface="Arial"/>
              <a:ea typeface="Arial"/>
              <a:cs typeface="Arial"/>
              <a:sym typeface="Arial"/>
            </a:endParaRPr>
          </a:p>
        </p:txBody>
      </p:sp>
      <p:cxnSp>
        <p:nvCxnSpPr>
          <p:cNvPr id="99" name="Google Shape;99;g2ec5c2c1cd6_1_109"/>
          <p:cNvCxnSpPr/>
          <p:nvPr/>
        </p:nvCxnSpPr>
        <p:spPr>
          <a:xfrm>
            <a:off x="5780775" y="2649694"/>
            <a:ext cx="2714700" cy="0"/>
          </a:xfrm>
          <a:prstGeom prst="straightConnector1">
            <a:avLst/>
          </a:prstGeom>
          <a:noFill/>
          <a:ln cap="flat" cmpd="sng" w="9525">
            <a:solidFill>
              <a:srgbClr val="F0EFEE"/>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ec5c2c1cd6_1_344"/>
          <p:cNvSpPr/>
          <p:nvPr/>
        </p:nvSpPr>
        <p:spPr>
          <a:xfrm rot="10800000">
            <a:off x="18" y="4166666"/>
            <a:ext cx="9143982"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74" name="Google Shape;174;g2ec5c2c1cd6_1_344"/>
          <p:cNvSpPr txBox="1"/>
          <p:nvPr/>
        </p:nvSpPr>
        <p:spPr>
          <a:xfrm>
            <a:off x="804488" y="273844"/>
            <a:ext cx="7710900" cy="6522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3300"/>
              <a:buFont typeface="Arial"/>
              <a:buNone/>
            </a:pPr>
            <a:r>
              <a:rPr b="0" i="0" lang="en-US" sz="3300" u="none" cap="none" strike="noStrike">
                <a:solidFill>
                  <a:srgbClr val="3E4754"/>
                </a:solidFill>
                <a:latin typeface="Arial"/>
                <a:ea typeface="Arial"/>
                <a:cs typeface="Arial"/>
                <a:sym typeface="Arial"/>
              </a:rPr>
              <a:t>Summary</a:t>
            </a:r>
            <a:endParaRPr b="0" i="0" sz="3300" u="none" cap="none" strike="noStrike">
              <a:solidFill>
                <a:srgbClr val="3E4754"/>
              </a:solidFill>
              <a:latin typeface="Arial"/>
              <a:ea typeface="Arial"/>
              <a:cs typeface="Arial"/>
              <a:sym typeface="Arial"/>
            </a:endParaRPr>
          </a:p>
        </p:txBody>
      </p:sp>
      <p:pic>
        <p:nvPicPr>
          <p:cNvPr id="175" name="Google Shape;175;g2ec5c2c1cd6_1_344"/>
          <p:cNvPicPr preferRelativeResize="0"/>
          <p:nvPr/>
        </p:nvPicPr>
        <p:blipFill rotWithShape="1">
          <a:blip r:embed="rId3">
            <a:alphaModFix/>
          </a:blip>
          <a:srcRect b="0" l="0" r="0" t="0"/>
          <a:stretch/>
        </p:blipFill>
        <p:spPr>
          <a:xfrm>
            <a:off x="7041976" y="3045125"/>
            <a:ext cx="1554450" cy="1554450"/>
          </a:xfrm>
          <a:prstGeom prst="rect">
            <a:avLst/>
          </a:prstGeom>
          <a:noFill/>
          <a:ln>
            <a:noFill/>
          </a:ln>
        </p:spPr>
      </p:pic>
      <p:sp>
        <p:nvSpPr>
          <p:cNvPr id="176" name="Google Shape;176;g2ec5c2c1cd6_1_344"/>
          <p:cNvSpPr txBox="1"/>
          <p:nvPr/>
        </p:nvSpPr>
        <p:spPr>
          <a:xfrm>
            <a:off x="747525" y="1020425"/>
            <a:ext cx="7848900" cy="2370300"/>
          </a:xfrm>
          <a:prstGeom prst="rect">
            <a:avLst/>
          </a:prstGeom>
          <a:noFill/>
          <a:ln>
            <a:noFill/>
          </a:ln>
        </p:spPr>
        <p:txBody>
          <a:bodyPr anchorCtr="0" anchor="t" bIns="0" lIns="0" spcFirstLastPara="1" rIns="0" wrap="square" tIns="0">
            <a:spAutoFit/>
          </a:bodyPr>
          <a:lstStyle/>
          <a:p>
            <a:pPr indent="-171450" lvl="0" marL="171450" marR="0" rtl="0" algn="l">
              <a:lnSpc>
                <a:spcPct val="2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Understand the difference of Authentication vs Authorization. (If you want to know more technical knowledge on Authentication and Authorization, check out the reading material on the Authentication vs Authorization tutorial slides)</a:t>
            </a:r>
            <a:endParaRPr b="0" i="0" sz="1400" u="none" cap="none" strike="noStrike">
              <a:solidFill>
                <a:schemeClr val="dk1"/>
              </a:solidFill>
              <a:latin typeface="Arial"/>
              <a:ea typeface="Arial"/>
              <a:cs typeface="Arial"/>
              <a:sym typeface="Arial"/>
            </a:endParaRPr>
          </a:p>
          <a:p>
            <a:pPr indent="-171450" lvl="0" marL="171450" marR="0" rtl="0" algn="l">
              <a:lnSpc>
                <a:spcPct val="2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Passport is authentication middleware for Node.js. </a:t>
            </a:r>
            <a:endParaRPr b="0" i="0" sz="1400" u="none" cap="none" strike="noStrike">
              <a:solidFill>
                <a:srgbClr val="000000"/>
              </a:solidFill>
              <a:latin typeface="Arial"/>
              <a:ea typeface="Arial"/>
              <a:cs typeface="Arial"/>
              <a:sym typeface="Arial"/>
            </a:endParaRPr>
          </a:p>
          <a:p>
            <a:pPr indent="-171450" lvl="0" marL="171450" marR="0" rtl="0" algn="l">
              <a:lnSpc>
                <a:spcPct val="2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Extremely flexible and modular, Passport can be unobtrusively dropped in to any Express-based web application.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3" name="Shape 103"/>
        <p:cNvGrpSpPr/>
        <p:nvPr/>
      </p:nvGrpSpPr>
      <p:grpSpPr>
        <a:xfrm>
          <a:off x="0" y="0"/>
          <a:ext cx="0" cy="0"/>
          <a:chOff x="0" y="0"/>
          <a:chExt cx="0" cy="0"/>
        </a:xfrm>
      </p:grpSpPr>
      <p:pic>
        <p:nvPicPr>
          <p:cNvPr id="104" name="Google Shape;104;g2ec5c2c1cd6_1_119"/>
          <p:cNvPicPr preferRelativeResize="0"/>
          <p:nvPr/>
        </p:nvPicPr>
        <p:blipFill rotWithShape="1">
          <a:blip r:embed="rId3">
            <a:alphaModFix/>
          </a:blip>
          <a:srcRect b="0" l="0" r="0" t="0"/>
          <a:stretch/>
        </p:blipFill>
        <p:spPr>
          <a:xfrm>
            <a:off x="440404" y="567678"/>
            <a:ext cx="4131598" cy="4131598"/>
          </a:xfrm>
          <a:prstGeom prst="rect">
            <a:avLst/>
          </a:prstGeom>
          <a:noFill/>
          <a:ln>
            <a:noFill/>
          </a:ln>
        </p:spPr>
      </p:pic>
      <p:sp>
        <p:nvSpPr>
          <p:cNvPr id="105" name="Google Shape;105;g2ec5c2c1cd6_1_119"/>
          <p:cNvSpPr txBox="1"/>
          <p:nvPr>
            <p:ph type="title"/>
          </p:nvPr>
        </p:nvSpPr>
        <p:spPr>
          <a:xfrm>
            <a:off x="5460357" y="1220074"/>
            <a:ext cx="3054900" cy="9942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lt1"/>
              </a:buClr>
              <a:buSzPts val="3300"/>
              <a:buFont typeface="Arial"/>
              <a:buNone/>
            </a:pPr>
            <a:r>
              <a:rPr lang="en-US">
                <a:solidFill>
                  <a:schemeClr val="lt1"/>
                </a:solidFill>
              </a:rPr>
              <a:t>Agenda</a:t>
            </a:r>
            <a:endParaRPr/>
          </a:p>
        </p:txBody>
      </p:sp>
      <p:sp>
        <p:nvSpPr>
          <p:cNvPr id="106" name="Google Shape;106;g2ec5c2c1cd6_1_119"/>
          <p:cNvSpPr txBox="1"/>
          <p:nvPr>
            <p:ph idx="1" type="body"/>
          </p:nvPr>
        </p:nvSpPr>
        <p:spPr>
          <a:xfrm>
            <a:off x="5460356" y="2153344"/>
            <a:ext cx="3054900" cy="2622300"/>
          </a:xfrm>
          <a:prstGeom prst="rect">
            <a:avLst/>
          </a:prstGeom>
          <a:noFill/>
          <a:ln>
            <a:noFill/>
          </a:ln>
        </p:spPr>
        <p:txBody>
          <a:bodyPr anchorCtr="0" anchor="t" bIns="34275" lIns="68575" spcFirstLastPara="1" rIns="68575" wrap="square" tIns="34275">
            <a:noAutofit/>
          </a:bodyPr>
          <a:lstStyle/>
          <a:p>
            <a:pPr indent="-254000" lvl="0" marL="342900" rtl="0" algn="l">
              <a:lnSpc>
                <a:spcPct val="90000"/>
              </a:lnSpc>
              <a:spcBef>
                <a:spcPts val="0"/>
              </a:spcBef>
              <a:spcAft>
                <a:spcPts val="0"/>
              </a:spcAft>
              <a:buClr>
                <a:schemeClr val="lt1"/>
              </a:buClr>
              <a:buSzPts val="1400"/>
              <a:buChar char="•"/>
            </a:pPr>
            <a:r>
              <a:rPr lang="en-US">
                <a:solidFill>
                  <a:schemeClr val="lt1"/>
                </a:solidFill>
              </a:rPr>
              <a:t>Authentication &amp; Authorization</a:t>
            </a:r>
            <a:endParaRPr>
              <a:solidFill>
                <a:schemeClr val="lt1"/>
              </a:solidFill>
            </a:endParaRPr>
          </a:p>
          <a:p>
            <a:pPr indent="-254000" lvl="0" marL="342900" rtl="0" algn="l">
              <a:lnSpc>
                <a:spcPct val="90000"/>
              </a:lnSpc>
              <a:spcBef>
                <a:spcPts val="0"/>
              </a:spcBef>
              <a:spcAft>
                <a:spcPts val="0"/>
              </a:spcAft>
              <a:buClr>
                <a:schemeClr val="lt1"/>
              </a:buClr>
              <a:buSzPts val="1400"/>
              <a:buChar char="•"/>
            </a:pPr>
            <a:r>
              <a:rPr lang="en-US">
                <a:solidFill>
                  <a:schemeClr val="lt1"/>
                </a:solidFill>
              </a:rPr>
              <a:t>What is Passport.js?</a:t>
            </a:r>
            <a:endParaRPr>
              <a:solidFill>
                <a:schemeClr val="lt1"/>
              </a:solidFill>
            </a:endParaRPr>
          </a:p>
          <a:p>
            <a:pPr indent="-254000" lvl="0" marL="342900" rtl="0" algn="l">
              <a:lnSpc>
                <a:spcPct val="90000"/>
              </a:lnSpc>
              <a:spcBef>
                <a:spcPts val="0"/>
              </a:spcBef>
              <a:spcAft>
                <a:spcPts val="0"/>
              </a:spcAft>
              <a:buClr>
                <a:schemeClr val="lt1"/>
              </a:buClr>
              <a:buSzPts val="1400"/>
              <a:buChar char="•"/>
            </a:pPr>
            <a:r>
              <a:rPr lang="en-US">
                <a:solidFill>
                  <a:schemeClr val="lt1"/>
                </a:solidFill>
              </a:rPr>
              <a:t>The Node.js Authorization flow</a:t>
            </a:r>
            <a:endParaRPr>
              <a:solidFill>
                <a:schemeClr val="lt1"/>
              </a:solidFill>
            </a:endParaRPr>
          </a:p>
          <a:p>
            <a:pPr indent="-254000" lvl="0" marL="342900" rtl="0" algn="l">
              <a:lnSpc>
                <a:spcPct val="90000"/>
              </a:lnSpc>
              <a:spcBef>
                <a:spcPts val="0"/>
              </a:spcBef>
              <a:spcAft>
                <a:spcPts val="0"/>
              </a:spcAft>
              <a:buClr>
                <a:schemeClr val="lt1"/>
              </a:buClr>
              <a:buSzPts val="1400"/>
              <a:buChar char="•"/>
            </a:pPr>
            <a:r>
              <a:rPr lang="en-US">
                <a:solidFill>
                  <a:schemeClr val="lt1"/>
                </a:solidFill>
              </a:rPr>
              <a:t>Summary</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2ec5c2c1cd6_1_214"/>
          <p:cNvSpPr/>
          <p:nvPr/>
        </p:nvSpPr>
        <p:spPr>
          <a:xfrm rot="10800000">
            <a:off x="18" y="4166666"/>
            <a:ext cx="9143982"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12" name="Google Shape;112;g2ec5c2c1cd6_1_214"/>
          <p:cNvSpPr txBox="1"/>
          <p:nvPr/>
        </p:nvSpPr>
        <p:spPr>
          <a:xfrm>
            <a:off x="804488" y="273844"/>
            <a:ext cx="7710900" cy="6522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3300"/>
              <a:buFont typeface="Arial"/>
              <a:buNone/>
            </a:pPr>
            <a:r>
              <a:rPr b="0" i="0" lang="en-US" sz="3300" u="none" cap="none" strike="noStrike">
                <a:solidFill>
                  <a:srgbClr val="3E4754"/>
                </a:solidFill>
                <a:latin typeface="Arial"/>
                <a:ea typeface="Arial"/>
                <a:cs typeface="Arial"/>
                <a:sym typeface="Arial"/>
              </a:rPr>
              <a:t>What is authorization?</a:t>
            </a:r>
            <a:endParaRPr b="0" i="0" sz="3300" u="none" cap="none" strike="noStrike">
              <a:solidFill>
                <a:srgbClr val="3E4754"/>
              </a:solidFill>
              <a:latin typeface="Arial"/>
              <a:ea typeface="Arial"/>
              <a:cs typeface="Arial"/>
              <a:sym typeface="Arial"/>
            </a:endParaRPr>
          </a:p>
        </p:txBody>
      </p:sp>
      <p:sp>
        <p:nvSpPr>
          <p:cNvPr id="113" name="Google Shape;113;g2ec5c2c1cd6_1_214"/>
          <p:cNvSpPr txBox="1"/>
          <p:nvPr/>
        </p:nvSpPr>
        <p:spPr>
          <a:xfrm>
            <a:off x="259227" y="1010676"/>
            <a:ext cx="5687700" cy="2893800"/>
          </a:xfrm>
          <a:prstGeom prst="rect">
            <a:avLst/>
          </a:prstGeom>
          <a:noFill/>
          <a:ln>
            <a:noFill/>
          </a:ln>
        </p:spPr>
        <p:txBody>
          <a:bodyPr anchorCtr="0" anchor="t" bIns="0" lIns="0" spcFirstLastPara="1" rIns="0" wrap="square" tIns="0">
            <a:spAutoFit/>
          </a:bodyPr>
          <a:lstStyle/>
          <a:p>
            <a:pPr indent="-171450" lvl="0" marL="171450" marR="0" rtl="0" algn="l">
              <a:lnSpc>
                <a:spcPct val="11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Authorization is restricting access to certain areas of the application for a user when the user’s identity is already known to the server. </a:t>
            </a:r>
            <a:endParaRPr b="0" i="0" sz="1400" u="none" cap="none" strike="noStrike">
              <a:solidFill>
                <a:srgbClr val="000000"/>
              </a:solidFill>
              <a:latin typeface="Arial"/>
              <a:ea typeface="Arial"/>
              <a:cs typeface="Arial"/>
              <a:sym typeface="Arial"/>
            </a:endParaRPr>
          </a:p>
          <a:p>
            <a:pPr indent="-171450" lvl="0" marL="171450" marR="0" rtl="0" algn="l">
              <a:lnSpc>
                <a:spcPct val="110000"/>
              </a:lnSpc>
              <a:spcBef>
                <a:spcPts val="120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For example, the server might know that </a:t>
            </a:r>
            <a:r>
              <a:rPr b="0" i="0" lang="en-US" sz="1400" u="sng" cap="none" strike="noStrike">
                <a:solidFill>
                  <a:schemeClr val="accent2"/>
                </a:solidFill>
                <a:latin typeface="Arial"/>
                <a:ea typeface="Arial"/>
                <a:cs typeface="Arial"/>
                <a:sym typeface="Arial"/>
                <a:hlinkClick r:id="rId3">
                  <a:extLst>
                    <a:ext uri="{A12FA001-AC4F-418D-AE19-62706E023703}">
                      <ahyp:hlinkClr val="tx"/>
                    </a:ext>
                  </a:extLst>
                </a:hlinkClick>
              </a:rPr>
              <a:t>jake@example.com</a:t>
            </a:r>
            <a:r>
              <a:rPr b="0" i="0" lang="en-US" sz="1400" u="none" cap="none" strike="noStrike">
                <a:solidFill>
                  <a:schemeClr val="accent2"/>
                </a:solidFill>
                <a:latin typeface="Arial"/>
                <a:ea typeface="Arial"/>
                <a:cs typeface="Arial"/>
                <a:sym typeface="Arial"/>
              </a:rPr>
              <a:t> </a:t>
            </a:r>
            <a:r>
              <a:rPr b="0" i="0" lang="en-US" sz="1400" u="none" cap="none" strike="noStrike">
                <a:solidFill>
                  <a:srgbClr val="000000"/>
                </a:solidFill>
                <a:latin typeface="Arial"/>
                <a:ea typeface="Arial"/>
                <a:cs typeface="Arial"/>
                <a:sym typeface="Arial"/>
              </a:rPr>
              <a:t>is logged in, therefore jake shall be allowed to access his orders, while </a:t>
            </a:r>
            <a:r>
              <a:rPr b="0" i="0" lang="en-US" sz="1400" u="sng" cap="none" strike="noStrike">
                <a:solidFill>
                  <a:schemeClr val="accent2"/>
                </a:solidFill>
                <a:latin typeface="Arial"/>
                <a:ea typeface="Arial"/>
                <a:cs typeface="Arial"/>
                <a:sym typeface="Arial"/>
                <a:hlinkClick r:id="rId4">
                  <a:extLst>
                    <a:ext uri="{A12FA001-AC4F-418D-AE19-62706E023703}">
                      <ahyp:hlinkClr val="tx"/>
                    </a:ext>
                  </a:extLst>
                </a:hlinkClick>
              </a:rPr>
              <a:t>linda@anotherwebsite.com</a:t>
            </a:r>
            <a:r>
              <a:rPr b="0" i="0" lang="en-US" sz="1400" u="none" cap="none" strike="noStrike">
                <a:solidFill>
                  <a:schemeClr val="accent2"/>
                </a:solidFill>
                <a:latin typeface="Arial"/>
                <a:ea typeface="Arial"/>
                <a:cs typeface="Arial"/>
                <a:sym typeface="Arial"/>
              </a:rPr>
              <a:t> </a:t>
            </a:r>
            <a:r>
              <a:rPr b="0" i="0" lang="en-US" sz="1400" u="none" cap="none" strike="noStrike">
                <a:solidFill>
                  <a:srgbClr val="000000"/>
                </a:solidFill>
                <a:latin typeface="Arial"/>
                <a:ea typeface="Arial"/>
                <a:cs typeface="Arial"/>
                <a:sym typeface="Arial"/>
              </a:rPr>
              <a:t>is an admin and she shall be able to see everyone’s orders and the financial records, while Jake shall not be allowed to. </a:t>
            </a:r>
            <a:endParaRPr b="0" i="0" sz="1400" u="none" cap="none" strike="noStrike">
              <a:solidFill>
                <a:srgbClr val="000000"/>
              </a:solidFill>
              <a:latin typeface="Arial"/>
              <a:ea typeface="Arial"/>
              <a:cs typeface="Arial"/>
              <a:sym typeface="Arial"/>
            </a:endParaRPr>
          </a:p>
          <a:p>
            <a:pPr indent="-171450" lvl="0" marL="171450" marR="0" rtl="0" algn="l">
              <a:lnSpc>
                <a:spcPct val="110000"/>
              </a:lnSpc>
              <a:spcBef>
                <a:spcPts val="120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Authorization is typically implemented by guard middleware, which make sure that when the user makes the request, they have enough permission to actually be able to call that route or execute that method.</a:t>
            </a:r>
            <a:endParaRPr b="0" i="0" sz="1400" u="none" cap="none" strike="noStrike">
              <a:solidFill>
                <a:srgbClr val="000000"/>
              </a:solidFill>
              <a:latin typeface="Arial"/>
              <a:ea typeface="Arial"/>
              <a:cs typeface="Arial"/>
              <a:sym typeface="Arial"/>
            </a:endParaRPr>
          </a:p>
        </p:txBody>
      </p:sp>
      <p:pic>
        <p:nvPicPr>
          <p:cNvPr id="114" name="Google Shape;114;g2ec5c2c1cd6_1_214"/>
          <p:cNvPicPr preferRelativeResize="0"/>
          <p:nvPr/>
        </p:nvPicPr>
        <p:blipFill rotWithShape="1">
          <a:blip r:embed="rId5">
            <a:alphaModFix/>
          </a:blip>
          <a:srcRect b="0" l="0" r="0" t="0"/>
          <a:stretch/>
        </p:blipFill>
        <p:spPr>
          <a:xfrm>
            <a:off x="6092676" y="1807475"/>
            <a:ext cx="2792100" cy="2792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85876b4111_0_101"/>
          <p:cNvSpPr txBox="1"/>
          <p:nvPr>
            <p:ph type="title"/>
          </p:nvPr>
        </p:nvSpPr>
        <p:spPr>
          <a:xfrm>
            <a:off x="804500" y="273849"/>
            <a:ext cx="7710900" cy="4401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Arial"/>
              <a:buNone/>
            </a:pPr>
            <a:r>
              <a:rPr lang="en-US" sz="2800"/>
              <a:t>Authentication vs Authorization</a:t>
            </a:r>
            <a:endParaRPr sz="2800"/>
          </a:p>
        </p:txBody>
      </p:sp>
      <p:sp>
        <p:nvSpPr>
          <p:cNvPr id="120" name="Google Shape;120;g285876b4111_0_101"/>
          <p:cNvSpPr/>
          <p:nvPr/>
        </p:nvSpPr>
        <p:spPr>
          <a:xfrm rot="10800000">
            <a:off x="18" y="4166666"/>
            <a:ext cx="9143982"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21" name="Google Shape;121;g285876b4111_0_101"/>
          <p:cNvSpPr txBox="1"/>
          <p:nvPr/>
        </p:nvSpPr>
        <p:spPr>
          <a:xfrm>
            <a:off x="280221" y="1014869"/>
            <a:ext cx="8583600" cy="680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600"/>
              </a:spcAft>
              <a:buClr>
                <a:schemeClr val="dk1"/>
              </a:buClr>
              <a:buSzPts val="1000"/>
              <a:buFont typeface="Arial"/>
              <a:buNone/>
            </a:pPr>
            <a:r>
              <a:rPr b="0" i="0" lang="en-US" sz="1300" u="none" cap="none" strike="noStrike">
                <a:solidFill>
                  <a:schemeClr val="dk1"/>
                </a:solidFill>
                <a:latin typeface="Arial"/>
                <a:ea typeface="Arial"/>
                <a:cs typeface="Arial"/>
                <a:sym typeface="Arial"/>
              </a:rPr>
              <a:t>Often when building out our APIs we want to restrict access to certain regions of the API to a certain area, sometimes it’s just that we need to know which user is logged in and other times we also want to give permissioned access to certain areas, for example only staff users with manager level access shall be allowed to access</a:t>
            </a:r>
            <a:endParaRPr b="0" i="0" sz="1300" u="none" cap="none" strike="noStrike">
              <a:solidFill>
                <a:srgbClr val="000000"/>
              </a:solidFill>
              <a:latin typeface="Arial"/>
              <a:ea typeface="Arial"/>
              <a:cs typeface="Arial"/>
              <a:sym typeface="Arial"/>
            </a:endParaRPr>
          </a:p>
        </p:txBody>
      </p:sp>
      <p:sp>
        <p:nvSpPr>
          <p:cNvPr id="122" name="Google Shape;122;g285876b4111_0_101"/>
          <p:cNvSpPr/>
          <p:nvPr/>
        </p:nvSpPr>
        <p:spPr>
          <a:xfrm>
            <a:off x="489503" y="1979148"/>
            <a:ext cx="3855900" cy="2149500"/>
          </a:xfrm>
          <a:prstGeom prst="roundRect">
            <a:avLst>
              <a:gd fmla="val 1928" name="adj"/>
            </a:avLst>
          </a:prstGeom>
          <a:solidFill>
            <a:schemeClr val="l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Poppins"/>
              <a:ea typeface="Poppins"/>
              <a:cs typeface="Poppins"/>
              <a:sym typeface="Poppins"/>
            </a:endParaRPr>
          </a:p>
        </p:txBody>
      </p:sp>
      <p:sp>
        <p:nvSpPr>
          <p:cNvPr id="123" name="Google Shape;123;g285876b4111_0_101"/>
          <p:cNvSpPr/>
          <p:nvPr/>
        </p:nvSpPr>
        <p:spPr>
          <a:xfrm>
            <a:off x="4756507" y="1979148"/>
            <a:ext cx="3855900" cy="2149500"/>
          </a:xfrm>
          <a:prstGeom prst="roundRect">
            <a:avLst>
              <a:gd fmla="val 1928" name="adj"/>
            </a:avLst>
          </a:prstGeom>
          <a:solidFill>
            <a:schemeClr val="lt1"/>
          </a:solid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Poppins"/>
              <a:ea typeface="Poppins"/>
              <a:cs typeface="Poppins"/>
              <a:sym typeface="Poppins"/>
            </a:endParaRPr>
          </a:p>
        </p:txBody>
      </p:sp>
      <p:sp>
        <p:nvSpPr>
          <p:cNvPr id="124" name="Google Shape;124;g285876b4111_0_101"/>
          <p:cNvSpPr/>
          <p:nvPr/>
        </p:nvSpPr>
        <p:spPr>
          <a:xfrm>
            <a:off x="489503" y="1979149"/>
            <a:ext cx="3855900" cy="323100"/>
          </a:xfrm>
          <a:prstGeom prst="roundRect">
            <a:avLst>
              <a:gd fmla="val 10771" name="adj"/>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lt1"/>
                </a:solidFill>
                <a:latin typeface="Poppins"/>
                <a:ea typeface="Poppins"/>
                <a:cs typeface="Poppins"/>
                <a:sym typeface="Poppins"/>
              </a:rPr>
              <a:t>Authentication</a:t>
            </a:r>
            <a:endParaRPr b="0" i="0" sz="1400" u="none" cap="none" strike="noStrike">
              <a:solidFill>
                <a:srgbClr val="000000"/>
              </a:solidFill>
              <a:latin typeface="Arial"/>
              <a:ea typeface="Arial"/>
              <a:cs typeface="Arial"/>
              <a:sym typeface="Arial"/>
            </a:endParaRPr>
          </a:p>
        </p:txBody>
      </p:sp>
      <p:sp>
        <p:nvSpPr>
          <p:cNvPr id="125" name="Google Shape;125;g285876b4111_0_101"/>
          <p:cNvSpPr/>
          <p:nvPr/>
        </p:nvSpPr>
        <p:spPr>
          <a:xfrm>
            <a:off x="4756507" y="1979149"/>
            <a:ext cx="3855900" cy="323100"/>
          </a:xfrm>
          <a:prstGeom prst="roundRect">
            <a:avLst>
              <a:gd fmla="val 10771"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lt1"/>
                </a:solidFill>
                <a:latin typeface="Poppins"/>
                <a:ea typeface="Poppins"/>
                <a:cs typeface="Poppins"/>
                <a:sym typeface="Poppins"/>
              </a:rPr>
              <a:t>Authorization</a:t>
            </a:r>
            <a:endParaRPr b="0" i="0" sz="1400" u="none" cap="none" strike="noStrike">
              <a:solidFill>
                <a:srgbClr val="000000"/>
              </a:solidFill>
              <a:latin typeface="Arial"/>
              <a:ea typeface="Arial"/>
              <a:cs typeface="Arial"/>
              <a:sym typeface="Arial"/>
            </a:endParaRPr>
          </a:p>
        </p:txBody>
      </p:sp>
      <p:sp>
        <p:nvSpPr>
          <p:cNvPr id="126" name="Google Shape;126;g285876b4111_0_101"/>
          <p:cNvSpPr txBox="1"/>
          <p:nvPr/>
        </p:nvSpPr>
        <p:spPr>
          <a:xfrm>
            <a:off x="654651" y="2361517"/>
            <a:ext cx="3525600" cy="1631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600"/>
              </a:spcAft>
              <a:buClr>
                <a:schemeClr val="dk1"/>
              </a:buClr>
              <a:buSzPts val="1000"/>
              <a:buFont typeface="Arial"/>
              <a:buNone/>
            </a:pPr>
            <a:r>
              <a:rPr b="0" i="0" lang="en-US" sz="1000" u="none" cap="none" strike="noStrike">
                <a:solidFill>
                  <a:schemeClr val="dk1"/>
                </a:solidFill>
                <a:latin typeface="Poppins"/>
                <a:ea typeface="Poppins"/>
                <a:cs typeface="Poppins"/>
                <a:sym typeface="Poppins"/>
              </a:rPr>
              <a:t>Authentication is the process of verifying someone is </a:t>
            </a:r>
            <a:r>
              <a:rPr b="1" i="0" lang="en-US" sz="1000" u="none" cap="none" strike="noStrike">
                <a:solidFill>
                  <a:schemeClr val="dk1"/>
                </a:solidFill>
                <a:latin typeface="Poppins"/>
                <a:ea typeface="Poppins"/>
                <a:cs typeface="Poppins"/>
                <a:sym typeface="Poppins"/>
              </a:rPr>
              <a:t>who they are claiming to be</a:t>
            </a:r>
            <a:r>
              <a:rPr b="0" i="0" lang="en-US" sz="1000" u="none" cap="none" strike="noStrike">
                <a:solidFill>
                  <a:schemeClr val="dk1"/>
                </a:solidFill>
                <a:latin typeface="Poppins"/>
                <a:ea typeface="Poppins"/>
                <a:cs typeface="Poppins"/>
                <a:sym typeface="Poppins"/>
              </a:rPr>
              <a:t>, for example, someone saying that they are “john@doe.com” and want to access the application, then they will need to provide their information for verification. If they are verified, we said the user is authenticated and we allow the user to access the application. An example is user login, a user want to login to access an application, he/she will need to first verify their identity with their credentials.</a:t>
            </a:r>
            <a:endParaRPr b="0" i="0" sz="1400" u="none" cap="none" strike="noStrike">
              <a:solidFill>
                <a:srgbClr val="000000"/>
              </a:solidFill>
              <a:latin typeface="Arial"/>
              <a:ea typeface="Arial"/>
              <a:cs typeface="Arial"/>
              <a:sym typeface="Arial"/>
            </a:endParaRPr>
          </a:p>
        </p:txBody>
      </p:sp>
      <p:sp>
        <p:nvSpPr>
          <p:cNvPr id="127" name="Google Shape;127;g285876b4111_0_101"/>
          <p:cNvSpPr txBox="1"/>
          <p:nvPr/>
        </p:nvSpPr>
        <p:spPr>
          <a:xfrm>
            <a:off x="4921655" y="2361517"/>
            <a:ext cx="3525600" cy="1631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600"/>
              </a:spcAft>
              <a:buClr>
                <a:schemeClr val="dk1"/>
              </a:buClr>
              <a:buSzPts val="1000"/>
              <a:buFont typeface="Arial"/>
              <a:buNone/>
            </a:pPr>
            <a:r>
              <a:rPr b="0" i="0" lang="en-US" sz="1000" u="none" cap="none" strike="noStrike">
                <a:solidFill>
                  <a:schemeClr val="dk1"/>
                </a:solidFill>
                <a:latin typeface="Poppins"/>
                <a:ea typeface="Poppins"/>
                <a:cs typeface="Poppins"/>
                <a:sym typeface="Poppins"/>
              </a:rPr>
              <a:t>Authorization is the process of verifying if someone </a:t>
            </a:r>
            <a:r>
              <a:rPr b="1" i="0" lang="en-US" sz="1000" u="none" cap="none" strike="noStrike">
                <a:solidFill>
                  <a:schemeClr val="dk1"/>
                </a:solidFill>
                <a:latin typeface="Poppins"/>
                <a:ea typeface="Poppins"/>
                <a:cs typeface="Poppins"/>
                <a:sym typeface="Poppins"/>
              </a:rPr>
              <a:t>has access</a:t>
            </a:r>
            <a:r>
              <a:rPr b="0" i="0" lang="en-US" sz="1000" u="none" cap="none" strike="noStrike">
                <a:solidFill>
                  <a:schemeClr val="dk1"/>
                </a:solidFill>
                <a:latin typeface="Poppins"/>
                <a:ea typeface="Poppins"/>
                <a:cs typeface="Poppins"/>
                <a:sym typeface="Poppins"/>
              </a:rPr>
              <a:t> to an area of the application </a:t>
            </a:r>
            <a:r>
              <a:rPr b="1" i="0" lang="en-US" sz="1000" u="none" cap="none" strike="noStrike">
                <a:solidFill>
                  <a:schemeClr val="dk1"/>
                </a:solidFill>
                <a:latin typeface="Poppins"/>
                <a:ea typeface="Poppins"/>
                <a:cs typeface="Poppins"/>
                <a:sym typeface="Poppins"/>
              </a:rPr>
              <a:t>when their identity is already known</a:t>
            </a:r>
            <a:r>
              <a:rPr b="0" i="0" lang="en-US" sz="1000" u="none" cap="none" strike="noStrike">
                <a:solidFill>
                  <a:schemeClr val="dk1"/>
                </a:solidFill>
                <a:latin typeface="Poppins"/>
                <a:ea typeface="Poppins"/>
                <a:cs typeface="Poppins"/>
                <a:sym typeface="Poppins"/>
              </a:rPr>
              <a:t> to the server and the API checks for the access a user shall have, for example a staff user on an e-commerce platform shall be allowed to access the financial details and the order details of every single order placed on the website. While a regular user shall only be able to see their orders and browse the product catalog.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ec5c2c1cd6_1_309"/>
          <p:cNvSpPr/>
          <p:nvPr/>
        </p:nvSpPr>
        <p:spPr>
          <a:xfrm rot="10800000">
            <a:off x="18" y="4166666"/>
            <a:ext cx="9143982"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33" name="Google Shape;133;g2ec5c2c1cd6_1_309"/>
          <p:cNvSpPr txBox="1"/>
          <p:nvPr/>
        </p:nvSpPr>
        <p:spPr>
          <a:xfrm>
            <a:off x="804488" y="273844"/>
            <a:ext cx="7710900" cy="6522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3300"/>
              <a:buFont typeface="Arial"/>
              <a:buNone/>
            </a:pPr>
            <a:r>
              <a:rPr b="0" i="0" lang="en-US" sz="3300" u="none" cap="none" strike="noStrike">
                <a:solidFill>
                  <a:srgbClr val="3E4754"/>
                </a:solidFill>
                <a:latin typeface="Arial"/>
                <a:ea typeface="Arial"/>
                <a:cs typeface="Arial"/>
                <a:sym typeface="Arial"/>
              </a:rPr>
              <a:t>What is Passport.js?</a:t>
            </a:r>
            <a:endParaRPr b="0" i="0" sz="3300" u="none" cap="none" strike="noStrike">
              <a:solidFill>
                <a:srgbClr val="3E4754"/>
              </a:solidFill>
              <a:latin typeface="Arial"/>
              <a:ea typeface="Arial"/>
              <a:cs typeface="Arial"/>
              <a:sym typeface="Arial"/>
            </a:endParaRPr>
          </a:p>
        </p:txBody>
      </p:sp>
      <p:sp>
        <p:nvSpPr>
          <p:cNvPr id="134" name="Google Shape;134;g2ec5c2c1cd6_1_309"/>
          <p:cNvSpPr txBox="1"/>
          <p:nvPr/>
        </p:nvSpPr>
        <p:spPr>
          <a:xfrm>
            <a:off x="289492" y="1213714"/>
            <a:ext cx="8565000" cy="1616100"/>
          </a:xfrm>
          <a:prstGeom prst="rect">
            <a:avLst/>
          </a:prstGeom>
          <a:noFill/>
          <a:ln>
            <a:noFill/>
          </a:ln>
        </p:spPr>
        <p:txBody>
          <a:bodyPr anchorCtr="0" anchor="t" bIns="0" lIns="0" spcFirstLastPara="1" rIns="0" wrap="square" tIns="0">
            <a:spAutoFit/>
          </a:bodyPr>
          <a:lstStyle/>
          <a:p>
            <a:pPr indent="-330200" lvl="0" marL="457200" marR="0" rtl="0" algn="l">
              <a:lnSpc>
                <a:spcPct val="2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Passport.js is a simple, unobtrusive Node.js authentication middleware for Node.js.</a:t>
            </a:r>
            <a:endParaRPr b="0" i="0" sz="1600" u="none" cap="none" strike="noStrike">
              <a:solidFill>
                <a:srgbClr val="000000"/>
              </a:solidFill>
              <a:latin typeface="Arial"/>
              <a:ea typeface="Arial"/>
              <a:cs typeface="Arial"/>
              <a:sym typeface="Arial"/>
            </a:endParaRPr>
          </a:p>
          <a:p>
            <a:pPr indent="-330200" lvl="0" marL="457200" marR="0" rtl="0" algn="l">
              <a:lnSpc>
                <a:spcPct val="2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Passport.js can be dropped into any Express.js-based web application.</a:t>
            </a:r>
            <a:endParaRPr b="0" i="0" sz="1600" u="none" cap="none" strike="noStrike">
              <a:solidFill>
                <a:srgbClr val="000000"/>
              </a:solidFill>
              <a:latin typeface="Arial"/>
              <a:ea typeface="Arial"/>
              <a:cs typeface="Arial"/>
              <a:sym typeface="Arial"/>
            </a:endParaRPr>
          </a:p>
          <a:p>
            <a:pPr indent="-330200" lvl="0" marL="457200" marR="0" rtl="0" algn="l">
              <a:lnSpc>
                <a:spcPct val="2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Install passport-local using npm.</a:t>
            </a:r>
            <a:endParaRPr b="0" i="0" sz="16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900"/>
              <a:buFont typeface="Arial"/>
              <a:buNone/>
            </a:pPr>
            <a:r>
              <a:t/>
            </a:r>
            <a:endParaRPr b="0" i="0" sz="900" u="none" cap="none" strike="noStrike">
              <a:solidFill>
                <a:schemeClr val="dk1"/>
              </a:solidFill>
              <a:latin typeface="Poppins"/>
              <a:ea typeface="Poppins"/>
              <a:cs typeface="Poppins"/>
              <a:sym typeface="Poppins"/>
            </a:endParaRPr>
          </a:p>
        </p:txBody>
      </p:sp>
      <p:pic>
        <p:nvPicPr>
          <p:cNvPr id="135" name="Google Shape;135;g2ec5c2c1cd6_1_309"/>
          <p:cNvPicPr preferRelativeResize="0"/>
          <p:nvPr/>
        </p:nvPicPr>
        <p:blipFill rotWithShape="1">
          <a:blip r:embed="rId3">
            <a:alphaModFix/>
          </a:blip>
          <a:srcRect b="0" l="0" r="0" t="0"/>
          <a:stretch/>
        </p:blipFill>
        <p:spPr>
          <a:xfrm>
            <a:off x="1175877" y="2894664"/>
            <a:ext cx="6553200" cy="485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ec5c2c1cd6_1_316"/>
          <p:cNvSpPr/>
          <p:nvPr/>
        </p:nvSpPr>
        <p:spPr>
          <a:xfrm rot="10800000">
            <a:off x="18" y="4166666"/>
            <a:ext cx="9143982"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41" name="Google Shape;141;g2ec5c2c1cd6_1_316"/>
          <p:cNvSpPr txBox="1"/>
          <p:nvPr/>
        </p:nvSpPr>
        <p:spPr>
          <a:xfrm>
            <a:off x="804488" y="273844"/>
            <a:ext cx="7710900" cy="6522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3300"/>
              <a:buFont typeface="Arial"/>
              <a:buNone/>
            </a:pPr>
            <a:r>
              <a:rPr b="0" i="0" lang="en-US" sz="3300" u="none" cap="none" strike="noStrike">
                <a:solidFill>
                  <a:srgbClr val="3E4754"/>
                </a:solidFill>
                <a:latin typeface="Arial"/>
                <a:ea typeface="Arial"/>
                <a:cs typeface="Arial"/>
                <a:sym typeface="Arial"/>
              </a:rPr>
              <a:t>The Node.js Authentication Flow</a:t>
            </a:r>
            <a:endParaRPr b="0" i="0" sz="3300" u="none" cap="none" strike="noStrike">
              <a:solidFill>
                <a:srgbClr val="3E4754"/>
              </a:solidFill>
              <a:latin typeface="Arial"/>
              <a:ea typeface="Arial"/>
              <a:cs typeface="Arial"/>
              <a:sym typeface="Arial"/>
            </a:endParaRPr>
          </a:p>
        </p:txBody>
      </p:sp>
      <p:sp>
        <p:nvSpPr>
          <p:cNvPr id="142" name="Google Shape;142;g2ec5c2c1cd6_1_316"/>
          <p:cNvSpPr txBox="1"/>
          <p:nvPr/>
        </p:nvSpPr>
        <p:spPr>
          <a:xfrm>
            <a:off x="580175" y="1046375"/>
            <a:ext cx="8274300" cy="3155400"/>
          </a:xfrm>
          <a:prstGeom prst="rect">
            <a:avLst/>
          </a:prstGeom>
          <a:noFill/>
          <a:ln>
            <a:noFill/>
          </a:ln>
        </p:spPr>
        <p:txBody>
          <a:bodyPr anchorCtr="0" anchor="t" bIns="0" lIns="0" spcFirstLastPara="1" rIns="0" wrap="square" tIns="0">
            <a:spAutoFit/>
          </a:bodyPr>
          <a:lstStyle/>
          <a:p>
            <a:pPr indent="0" lvl="0" marL="0" marR="0" rtl="0" algn="l">
              <a:lnSpc>
                <a:spcPct val="200000"/>
              </a:lnSpc>
              <a:spcBef>
                <a:spcPts val="0"/>
              </a:spcBef>
              <a:spcAft>
                <a:spcPts val="0"/>
              </a:spcAft>
              <a:buClr>
                <a:srgbClr val="000000"/>
              </a:buClr>
              <a:buSzPts val="1400"/>
              <a:buFont typeface="Arial"/>
              <a:buNone/>
            </a:pPr>
            <a:r>
              <a:rPr b="0" i="0" lang="en-US" sz="1400" u="none" cap="none" strike="noStrike">
                <a:solidFill>
                  <a:srgbClr val="404040"/>
                </a:solidFill>
                <a:latin typeface="Arial"/>
                <a:ea typeface="Arial"/>
                <a:cs typeface="Arial"/>
                <a:sym typeface="Arial"/>
              </a:rPr>
              <a:t>Our goal is to implement the following authentication flow into our application using Passport.js:</a:t>
            </a:r>
            <a:endParaRPr b="0" i="0" sz="1400" u="none" cap="none" strike="noStrike">
              <a:solidFill>
                <a:schemeClr val="dk1"/>
              </a:solidFill>
              <a:latin typeface="Arial"/>
              <a:ea typeface="Arial"/>
              <a:cs typeface="Arial"/>
              <a:sym typeface="Arial"/>
            </a:endParaRPr>
          </a:p>
          <a:p>
            <a:pPr indent="-171450" lvl="0" marL="171450" marR="0" rtl="0" algn="l">
              <a:lnSpc>
                <a:spcPct val="2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User enters username and password</a:t>
            </a:r>
            <a:endParaRPr b="0" i="0" sz="1400" u="none" cap="none" strike="noStrike">
              <a:solidFill>
                <a:srgbClr val="000000"/>
              </a:solidFill>
              <a:latin typeface="Arial"/>
              <a:ea typeface="Arial"/>
              <a:cs typeface="Arial"/>
              <a:sym typeface="Arial"/>
            </a:endParaRPr>
          </a:p>
          <a:p>
            <a:pPr indent="-171450" lvl="0" marL="171450" marR="0" rtl="0" algn="l">
              <a:lnSpc>
                <a:spcPct val="2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The application checks if they are matching</a:t>
            </a:r>
            <a:endParaRPr b="0" i="0" sz="1400" u="none" cap="none" strike="noStrike">
              <a:solidFill>
                <a:srgbClr val="000000"/>
              </a:solidFill>
              <a:latin typeface="Arial"/>
              <a:ea typeface="Arial"/>
              <a:cs typeface="Arial"/>
              <a:sym typeface="Arial"/>
            </a:endParaRPr>
          </a:p>
          <a:p>
            <a:pPr indent="-171450" lvl="0" marL="171450" marR="0" rtl="0" algn="l">
              <a:lnSpc>
                <a:spcPct val="2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If they are matching, it sends a Set-Cookie header that will be used to authenticate further pages</a:t>
            </a:r>
            <a:endParaRPr b="0" i="0" sz="1400" u="none" cap="none" strike="noStrike">
              <a:solidFill>
                <a:srgbClr val="000000"/>
              </a:solidFill>
              <a:latin typeface="Arial"/>
              <a:ea typeface="Arial"/>
              <a:cs typeface="Arial"/>
              <a:sym typeface="Arial"/>
            </a:endParaRPr>
          </a:p>
          <a:p>
            <a:pPr indent="-171450" lvl="0" marL="171450" marR="0" rtl="0" algn="l">
              <a:lnSpc>
                <a:spcPct val="2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When the user visits pages from the same domain, the previously set cookie will be added to all the requests</a:t>
            </a:r>
            <a:endParaRPr b="0" i="0" sz="1400" u="none" cap="none" strike="noStrike">
              <a:solidFill>
                <a:srgbClr val="000000"/>
              </a:solidFill>
              <a:latin typeface="Arial"/>
              <a:ea typeface="Arial"/>
              <a:cs typeface="Arial"/>
              <a:sym typeface="Arial"/>
            </a:endParaRPr>
          </a:p>
          <a:p>
            <a:pPr indent="-171450" lvl="0" marL="171450" marR="0" rtl="0" algn="l">
              <a:lnSpc>
                <a:spcPct val="2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Authenticate restricted pages with this cookie</a:t>
            </a:r>
            <a:endParaRPr b="0" i="0" sz="1400" u="none" cap="none" strike="noStrike">
              <a:solidFill>
                <a:schemeClr val="dk1"/>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900"/>
              <a:buFont typeface="Arial"/>
              <a:buNone/>
            </a:pPr>
            <a:r>
              <a:t/>
            </a:r>
            <a:endParaRPr b="0" i="0" sz="900" u="none" cap="none" strike="noStrike">
              <a:solidFill>
                <a:schemeClr val="dk1"/>
              </a:solidFill>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ec5c2c1cd6_1_323"/>
          <p:cNvSpPr/>
          <p:nvPr/>
        </p:nvSpPr>
        <p:spPr>
          <a:xfrm rot="10800000">
            <a:off x="18" y="4166666"/>
            <a:ext cx="9143982"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48" name="Google Shape;148;g2ec5c2c1cd6_1_323"/>
          <p:cNvSpPr txBox="1"/>
          <p:nvPr/>
        </p:nvSpPr>
        <p:spPr>
          <a:xfrm>
            <a:off x="804500" y="273848"/>
            <a:ext cx="7710900" cy="4995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2800"/>
              <a:buFont typeface="Arial"/>
              <a:buNone/>
            </a:pPr>
            <a:r>
              <a:rPr b="0" i="0" lang="en-US" sz="2800" u="none" cap="none" strike="noStrike">
                <a:solidFill>
                  <a:srgbClr val="3E4754"/>
                </a:solidFill>
                <a:latin typeface="Arial"/>
                <a:ea typeface="Arial"/>
                <a:cs typeface="Arial"/>
                <a:sym typeface="Arial"/>
              </a:rPr>
              <a:t>Step 1: Setting up Express</a:t>
            </a:r>
            <a:endParaRPr b="0" i="0" sz="2800" u="none" cap="none" strike="noStrike">
              <a:solidFill>
                <a:srgbClr val="3E4754"/>
              </a:solidFill>
              <a:latin typeface="Arial"/>
              <a:ea typeface="Arial"/>
              <a:cs typeface="Arial"/>
              <a:sym typeface="Arial"/>
            </a:endParaRPr>
          </a:p>
        </p:txBody>
      </p:sp>
      <p:sp>
        <p:nvSpPr>
          <p:cNvPr id="149" name="Google Shape;149;g2ec5c2c1cd6_1_323"/>
          <p:cNvSpPr txBox="1"/>
          <p:nvPr/>
        </p:nvSpPr>
        <p:spPr>
          <a:xfrm>
            <a:off x="248067" y="878989"/>
            <a:ext cx="8134800" cy="1785600"/>
          </a:xfrm>
          <a:prstGeom prst="rect">
            <a:avLst/>
          </a:prstGeom>
          <a:noFill/>
          <a:ln>
            <a:noFill/>
          </a:ln>
        </p:spPr>
        <p:txBody>
          <a:bodyPr anchorCtr="0" anchor="t" bIns="0" lIns="0" spcFirstLastPara="1" rIns="0" wrap="square" tIns="0">
            <a:spAutoFit/>
          </a:bodyPr>
          <a:lstStyle/>
          <a:p>
            <a:pPr indent="-171450" lvl="0" marL="171450" marR="0" rtl="0" algn="l">
              <a:lnSpc>
                <a:spcPct val="2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First of all, we required all the dependencies that the session management needs. After that we have created a new instance from the express-session module, which will store our sessions.</a:t>
            </a:r>
            <a:endParaRPr b="0" i="0" sz="1400" u="none" cap="none" strike="noStrike">
              <a:solidFill>
                <a:srgbClr val="000000"/>
              </a:solidFill>
              <a:latin typeface="Arial"/>
              <a:ea typeface="Arial"/>
              <a:cs typeface="Arial"/>
              <a:sym typeface="Arial"/>
            </a:endParaRPr>
          </a:p>
          <a:p>
            <a:pPr indent="-171450" lvl="0" marL="171450" marR="0" rtl="0" algn="l">
              <a:lnSpc>
                <a:spcPct val="2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For the backing store, we are using Redis, but you can use any other, like MySQL or MongoDB.</a:t>
            </a:r>
            <a:endParaRPr b="0" i="0" sz="1400" u="none" cap="none" strike="noStrike">
              <a:solidFill>
                <a:schemeClr val="dk1"/>
              </a:solidFill>
              <a:latin typeface="Arial"/>
              <a:ea typeface="Arial"/>
              <a:cs typeface="Arial"/>
              <a:sym typeface="Arial"/>
            </a:endParaRPr>
          </a:p>
          <a:p>
            <a:pPr indent="-114300" lvl="0" marL="171450" marR="0" rtl="0" algn="l">
              <a:lnSpc>
                <a:spcPct val="200000"/>
              </a:lnSpc>
              <a:spcBef>
                <a:spcPts val="0"/>
              </a:spcBef>
              <a:spcAft>
                <a:spcPts val="0"/>
              </a:spcAft>
              <a:buClr>
                <a:schemeClr val="dk1"/>
              </a:buClr>
              <a:buSzPts val="900"/>
              <a:buFont typeface="Arial"/>
              <a:buNone/>
            </a:pPr>
            <a:r>
              <a:t/>
            </a:r>
            <a:endParaRPr b="0" i="0" sz="900" u="none" cap="none" strike="noStrike">
              <a:solidFill>
                <a:schemeClr val="dk1"/>
              </a:solidFill>
              <a:latin typeface="Poppins"/>
              <a:ea typeface="Poppins"/>
              <a:cs typeface="Poppins"/>
              <a:sym typeface="Poppins"/>
            </a:endParaRPr>
          </a:p>
          <a:p>
            <a:pPr indent="-114300" lvl="0" marL="171450" marR="0" rtl="0" algn="l">
              <a:lnSpc>
                <a:spcPct val="200000"/>
              </a:lnSpc>
              <a:spcBef>
                <a:spcPts val="0"/>
              </a:spcBef>
              <a:spcAft>
                <a:spcPts val="0"/>
              </a:spcAft>
              <a:buClr>
                <a:schemeClr val="dk1"/>
              </a:buClr>
              <a:buSzPts val="900"/>
              <a:buFont typeface="Arial"/>
              <a:buNone/>
            </a:pPr>
            <a:r>
              <a:t/>
            </a:r>
            <a:endParaRPr b="0" i="0" sz="1400" u="none" cap="none" strike="noStrike">
              <a:solidFill>
                <a:srgbClr val="000000"/>
              </a:solidFill>
              <a:latin typeface="Arial"/>
              <a:ea typeface="Arial"/>
              <a:cs typeface="Arial"/>
              <a:sym typeface="Arial"/>
            </a:endParaRPr>
          </a:p>
        </p:txBody>
      </p:sp>
      <p:pic>
        <p:nvPicPr>
          <p:cNvPr id="150" name="Google Shape;150;g2ec5c2c1cd6_1_323"/>
          <p:cNvPicPr preferRelativeResize="0"/>
          <p:nvPr/>
        </p:nvPicPr>
        <p:blipFill rotWithShape="1">
          <a:blip r:embed="rId3">
            <a:alphaModFix/>
          </a:blip>
          <a:srcRect b="0" l="0" r="0" t="0"/>
          <a:stretch/>
        </p:blipFill>
        <p:spPr>
          <a:xfrm>
            <a:off x="1842346" y="2101058"/>
            <a:ext cx="5201921" cy="263285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ec5c2c1cd6_1_356"/>
          <p:cNvSpPr/>
          <p:nvPr/>
        </p:nvSpPr>
        <p:spPr>
          <a:xfrm rot="10800000">
            <a:off x="18" y="4166666"/>
            <a:ext cx="9143982"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56" name="Google Shape;156;g2ec5c2c1cd6_1_356"/>
          <p:cNvSpPr txBox="1"/>
          <p:nvPr/>
        </p:nvSpPr>
        <p:spPr>
          <a:xfrm>
            <a:off x="804500" y="273849"/>
            <a:ext cx="7710900" cy="4995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2800"/>
              <a:buFont typeface="Arial"/>
              <a:buNone/>
            </a:pPr>
            <a:r>
              <a:rPr b="0" i="0" lang="en-US" sz="2800" u="none" cap="none" strike="noStrike">
                <a:solidFill>
                  <a:srgbClr val="3E4754"/>
                </a:solidFill>
                <a:latin typeface="Arial"/>
                <a:ea typeface="Arial"/>
                <a:cs typeface="Arial"/>
                <a:sym typeface="Arial"/>
              </a:rPr>
              <a:t>Step 2: Setting up Passport.js for Node.js</a:t>
            </a:r>
            <a:endParaRPr b="0" i="0" sz="2800" u="none" cap="none" strike="noStrike">
              <a:solidFill>
                <a:srgbClr val="3E4754"/>
              </a:solidFill>
              <a:latin typeface="Arial"/>
              <a:ea typeface="Arial"/>
              <a:cs typeface="Arial"/>
              <a:sym typeface="Arial"/>
            </a:endParaRPr>
          </a:p>
        </p:txBody>
      </p:sp>
      <p:sp>
        <p:nvSpPr>
          <p:cNvPr id="157" name="Google Shape;157;g2ec5c2c1cd6_1_356"/>
          <p:cNvSpPr txBox="1"/>
          <p:nvPr/>
        </p:nvSpPr>
        <p:spPr>
          <a:xfrm>
            <a:off x="259218" y="756264"/>
            <a:ext cx="4167900" cy="3848100"/>
          </a:xfrm>
          <a:prstGeom prst="rect">
            <a:avLst/>
          </a:prstGeom>
          <a:noFill/>
          <a:ln>
            <a:noFill/>
          </a:ln>
        </p:spPr>
        <p:txBody>
          <a:bodyPr anchorCtr="0" anchor="t" bIns="0" lIns="0" spcFirstLastPara="1" rIns="0" wrap="square" tIns="0">
            <a:spAutoFit/>
          </a:bodyPr>
          <a:lstStyle/>
          <a:p>
            <a:pPr indent="-171450" lvl="0" marL="171450" marR="0" rtl="0" algn="l">
              <a:lnSpc>
                <a:spcPct val="200000"/>
              </a:lnSpc>
              <a:spcBef>
                <a:spcPts val="0"/>
              </a:spcBef>
              <a:spcAft>
                <a:spcPts val="0"/>
              </a:spcAft>
              <a:buClr>
                <a:schemeClr val="dk1"/>
              </a:buClr>
              <a:buSzPts val="1000"/>
              <a:buFont typeface="Arial"/>
              <a:buChar char="•"/>
            </a:pPr>
            <a:r>
              <a:rPr b="0" i="0" lang="en-US" sz="1000" u="none" cap="none" strike="noStrike">
                <a:solidFill>
                  <a:schemeClr val="dk1"/>
                </a:solidFill>
                <a:latin typeface="Arial"/>
                <a:ea typeface="Arial"/>
                <a:cs typeface="Arial"/>
                <a:sym typeface="Arial"/>
              </a:rPr>
              <a:t>In this passport.js tutorial, we are adding the passport-local module which enables easy integration of a simple local authentication strategy using usernames and passwords.</a:t>
            </a:r>
            <a:endParaRPr b="0" i="0" sz="1000" u="none" cap="none" strike="noStrike">
              <a:solidFill>
                <a:srgbClr val="000000"/>
              </a:solidFill>
              <a:latin typeface="Arial"/>
              <a:ea typeface="Arial"/>
              <a:cs typeface="Arial"/>
              <a:sym typeface="Arial"/>
            </a:endParaRPr>
          </a:p>
          <a:p>
            <a:pPr indent="-171450" lvl="0" marL="171450" marR="0" rtl="0" algn="l">
              <a:lnSpc>
                <a:spcPct val="200000"/>
              </a:lnSpc>
              <a:spcBef>
                <a:spcPts val="0"/>
              </a:spcBef>
              <a:spcAft>
                <a:spcPts val="0"/>
              </a:spcAft>
              <a:buClr>
                <a:schemeClr val="dk1"/>
              </a:buClr>
              <a:buSzPts val="1000"/>
              <a:buFont typeface="Arial"/>
              <a:buChar char="•"/>
            </a:pPr>
            <a:r>
              <a:rPr b="0" i="0" lang="en-US" sz="1000" u="none" cap="none" strike="noStrike">
                <a:solidFill>
                  <a:schemeClr val="dk1"/>
                </a:solidFill>
                <a:latin typeface="Arial"/>
                <a:ea typeface="Arial"/>
                <a:cs typeface="Arial"/>
                <a:sym typeface="Arial"/>
              </a:rPr>
              <a:t>For the sake of simplicity, in this Passport.js example, we are not using a second backing store, but only an in-memory user instance. In real life applications, the findUser would look up a user in a database.</a:t>
            </a:r>
            <a:endParaRPr b="0" i="0" sz="1000" u="none" cap="none" strike="noStrike">
              <a:solidFill>
                <a:srgbClr val="000000"/>
              </a:solidFill>
              <a:latin typeface="Arial"/>
              <a:ea typeface="Arial"/>
              <a:cs typeface="Arial"/>
              <a:sym typeface="Arial"/>
            </a:endParaRPr>
          </a:p>
          <a:p>
            <a:pPr indent="-171450" lvl="0" marL="171450" marR="0" rtl="0" algn="l">
              <a:lnSpc>
                <a:spcPct val="200000"/>
              </a:lnSpc>
              <a:spcBef>
                <a:spcPts val="0"/>
              </a:spcBef>
              <a:spcAft>
                <a:spcPts val="0"/>
              </a:spcAft>
              <a:buClr>
                <a:schemeClr val="dk1"/>
              </a:buClr>
              <a:buSzPts val="1000"/>
              <a:buFont typeface="Arial"/>
              <a:buChar char="•"/>
            </a:pPr>
            <a:r>
              <a:rPr b="0" i="0" lang="en-US" sz="1000" u="none" cap="none" strike="noStrike">
                <a:solidFill>
                  <a:schemeClr val="dk1"/>
                </a:solidFill>
                <a:latin typeface="Arial"/>
                <a:ea typeface="Arial"/>
                <a:cs typeface="Arial"/>
                <a:sym typeface="Arial"/>
              </a:rPr>
              <a:t>Once the findUser returns with our user object the only thing left is to compare the user’s hashed password and the real password to see if there is a match. Always store passwords hashed and use fixed time comparison to avoid timing attacks.﻿</a:t>
            </a:r>
            <a:endParaRPr b="0" i="0" sz="1000" u="none" cap="none" strike="noStrike">
              <a:solidFill>
                <a:srgbClr val="000000"/>
              </a:solidFill>
              <a:latin typeface="Arial"/>
              <a:ea typeface="Arial"/>
              <a:cs typeface="Arial"/>
              <a:sym typeface="Arial"/>
            </a:endParaRPr>
          </a:p>
          <a:p>
            <a:pPr indent="-171450" lvl="0" marL="171450" marR="0" rtl="0" algn="l">
              <a:lnSpc>
                <a:spcPct val="200000"/>
              </a:lnSpc>
              <a:spcBef>
                <a:spcPts val="0"/>
              </a:spcBef>
              <a:spcAft>
                <a:spcPts val="0"/>
              </a:spcAft>
              <a:buClr>
                <a:schemeClr val="dk1"/>
              </a:buClr>
              <a:buSzPts val="1000"/>
              <a:buFont typeface="Arial"/>
              <a:buChar char="•"/>
            </a:pPr>
            <a:r>
              <a:rPr b="0" i="0" lang="en-US" sz="1000" u="none" cap="none" strike="noStrike">
                <a:solidFill>
                  <a:schemeClr val="dk1"/>
                </a:solidFill>
                <a:latin typeface="Arial"/>
                <a:ea typeface="Arial"/>
                <a:cs typeface="Arial"/>
                <a:sym typeface="Arial"/>
              </a:rPr>
              <a:t>If it is a match, we let the user in (by returning the user to passport – return done(null, user)), if not we return an unauthorized error (by returning nothing to passport – return done(null)).</a:t>
            </a:r>
            <a:endParaRPr b="0" i="0" sz="1400" u="none" cap="none" strike="noStrike">
              <a:solidFill>
                <a:srgbClr val="000000"/>
              </a:solidFill>
              <a:latin typeface="Arial"/>
              <a:ea typeface="Arial"/>
              <a:cs typeface="Arial"/>
              <a:sym typeface="Arial"/>
            </a:endParaRPr>
          </a:p>
        </p:txBody>
      </p:sp>
      <p:pic>
        <p:nvPicPr>
          <p:cNvPr id="158" name="Google Shape;158;g2ec5c2c1cd6_1_356"/>
          <p:cNvPicPr preferRelativeResize="0"/>
          <p:nvPr/>
        </p:nvPicPr>
        <p:blipFill rotWithShape="1">
          <a:blip r:embed="rId3">
            <a:alphaModFix/>
          </a:blip>
          <a:srcRect b="0" l="0" r="0" t="0"/>
          <a:stretch/>
        </p:blipFill>
        <p:spPr>
          <a:xfrm>
            <a:off x="4786250" y="825650"/>
            <a:ext cx="3869299" cy="38747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ec5c2c1cd6_1_337"/>
          <p:cNvSpPr/>
          <p:nvPr/>
        </p:nvSpPr>
        <p:spPr>
          <a:xfrm rot="10800000">
            <a:off x="18" y="4166666"/>
            <a:ext cx="9143982"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64" name="Google Shape;164;g2ec5c2c1cd6_1_337"/>
          <p:cNvSpPr txBox="1"/>
          <p:nvPr/>
        </p:nvSpPr>
        <p:spPr>
          <a:xfrm>
            <a:off x="804500" y="273849"/>
            <a:ext cx="7710900" cy="4995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2800"/>
              <a:buFont typeface="Arial"/>
              <a:buNone/>
            </a:pPr>
            <a:r>
              <a:rPr b="0" i="0" lang="en-US" sz="2800" u="none" cap="none" strike="noStrike">
                <a:solidFill>
                  <a:srgbClr val="3E4754"/>
                </a:solidFill>
                <a:latin typeface="Arial"/>
                <a:ea typeface="Arial"/>
                <a:cs typeface="Arial"/>
                <a:sym typeface="Arial"/>
              </a:rPr>
              <a:t>Step 3: Adding Protected Endpoints</a:t>
            </a:r>
            <a:endParaRPr b="0" i="0" sz="2800" u="none" cap="none" strike="noStrike">
              <a:solidFill>
                <a:srgbClr val="3E4754"/>
              </a:solidFill>
              <a:latin typeface="Arial"/>
              <a:ea typeface="Arial"/>
              <a:cs typeface="Arial"/>
              <a:sym typeface="Arial"/>
            </a:endParaRPr>
          </a:p>
        </p:txBody>
      </p:sp>
      <p:sp>
        <p:nvSpPr>
          <p:cNvPr id="165" name="Google Shape;165;g2ec5c2c1cd6_1_337"/>
          <p:cNvSpPr txBox="1"/>
          <p:nvPr/>
        </p:nvSpPr>
        <p:spPr>
          <a:xfrm>
            <a:off x="259217" y="756264"/>
            <a:ext cx="8309100" cy="507900"/>
          </a:xfrm>
          <a:prstGeom prst="rect">
            <a:avLst/>
          </a:prstGeom>
          <a:noFill/>
          <a:ln>
            <a:noFill/>
          </a:ln>
        </p:spPr>
        <p:txBody>
          <a:bodyPr anchorCtr="0" anchor="t" bIns="0" lIns="0" spcFirstLastPara="1" rIns="0" wrap="square" tIns="0">
            <a:spAutoFit/>
          </a:bodyPr>
          <a:lstStyle/>
          <a:p>
            <a:pPr indent="-171450" lvl="0" marL="171450" marR="0" rtl="0" algn="l">
              <a:lnSpc>
                <a:spcPct val="200000"/>
              </a:lnSpc>
              <a:spcBef>
                <a:spcPts val="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To add protected endpoints, we are leveraging the middleware pattern Express uses. For that, let’s create the authentication middleware first:</a:t>
            </a:r>
            <a:endParaRPr b="0" i="0" sz="1100" u="none" cap="none" strike="noStrike">
              <a:solidFill>
                <a:srgbClr val="000000"/>
              </a:solidFill>
              <a:latin typeface="Arial"/>
              <a:ea typeface="Arial"/>
              <a:cs typeface="Arial"/>
              <a:sym typeface="Arial"/>
            </a:endParaRPr>
          </a:p>
        </p:txBody>
      </p:sp>
      <p:pic>
        <p:nvPicPr>
          <p:cNvPr id="166" name="Google Shape;166;g2ec5c2c1cd6_1_337"/>
          <p:cNvPicPr preferRelativeResize="0"/>
          <p:nvPr/>
        </p:nvPicPr>
        <p:blipFill rotWithShape="1">
          <a:blip r:embed="rId3">
            <a:alphaModFix/>
          </a:blip>
          <a:srcRect b="0" l="0" r="0" t="0"/>
          <a:stretch/>
        </p:blipFill>
        <p:spPr>
          <a:xfrm>
            <a:off x="1876214" y="1358754"/>
            <a:ext cx="5391571" cy="1318998"/>
          </a:xfrm>
          <a:prstGeom prst="rect">
            <a:avLst/>
          </a:prstGeom>
          <a:noFill/>
          <a:ln>
            <a:noFill/>
          </a:ln>
        </p:spPr>
      </p:pic>
      <p:sp>
        <p:nvSpPr>
          <p:cNvPr id="167" name="Google Shape;167;g2ec5c2c1cd6_1_337"/>
          <p:cNvSpPr txBox="1"/>
          <p:nvPr/>
        </p:nvSpPr>
        <p:spPr>
          <a:xfrm>
            <a:off x="287175" y="2726125"/>
            <a:ext cx="8309100" cy="1185300"/>
          </a:xfrm>
          <a:prstGeom prst="rect">
            <a:avLst/>
          </a:prstGeom>
          <a:noFill/>
          <a:ln>
            <a:noFill/>
          </a:ln>
        </p:spPr>
        <p:txBody>
          <a:bodyPr anchorCtr="0" anchor="t" bIns="0" lIns="0" spcFirstLastPara="1" rIns="0" wrap="square" tIns="0">
            <a:spAutoFit/>
          </a:bodyPr>
          <a:lstStyle/>
          <a:p>
            <a:pPr indent="-171450" lvl="0" marL="171450" marR="0" rtl="0" algn="l">
              <a:lnSpc>
                <a:spcPct val="200000"/>
              </a:lnSpc>
              <a:spcBef>
                <a:spcPts val="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It only has only one role if the user is authenticated (has the right cookies); it simply calls the next middleware. Otherwise it redirects to the page where the user can log in.</a:t>
            </a:r>
            <a:endParaRPr b="0" i="0" sz="1100" u="none" cap="none" strike="noStrike">
              <a:solidFill>
                <a:srgbClr val="000000"/>
              </a:solidFill>
              <a:latin typeface="Arial"/>
              <a:ea typeface="Arial"/>
              <a:cs typeface="Arial"/>
              <a:sym typeface="Arial"/>
            </a:endParaRPr>
          </a:p>
          <a:p>
            <a:pPr indent="-171450" lvl="0" marL="171450" marR="0" rtl="0" algn="l">
              <a:lnSpc>
                <a:spcPct val="200000"/>
              </a:lnSpc>
              <a:spcBef>
                <a:spcPts val="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Using it is as easy as adding a new middleware to the route definition.:</a:t>
            </a:r>
            <a:endParaRPr b="0" i="0" sz="1100" u="none" cap="none" strike="noStrike">
              <a:solidFill>
                <a:schemeClr val="dk1"/>
              </a:solidFill>
              <a:latin typeface="Arial"/>
              <a:ea typeface="Arial"/>
              <a:cs typeface="Arial"/>
              <a:sym typeface="Arial"/>
            </a:endParaRPr>
          </a:p>
          <a:p>
            <a:pPr indent="-114300" lvl="0" marL="171450" marR="0" rtl="0" algn="l">
              <a:lnSpc>
                <a:spcPct val="200000"/>
              </a:lnSpc>
              <a:spcBef>
                <a:spcPts val="0"/>
              </a:spcBef>
              <a:spcAft>
                <a:spcPts val="0"/>
              </a:spcAft>
              <a:buClr>
                <a:schemeClr val="dk1"/>
              </a:buClr>
              <a:buSzPts val="900"/>
              <a:buFont typeface="Arial"/>
              <a:buNone/>
            </a:pPr>
            <a:r>
              <a:t/>
            </a:r>
            <a:endParaRPr b="0" i="0" sz="1100" u="none" cap="none" strike="noStrike">
              <a:solidFill>
                <a:srgbClr val="000000"/>
              </a:solidFill>
              <a:latin typeface="Arial"/>
              <a:ea typeface="Arial"/>
              <a:cs typeface="Arial"/>
              <a:sym typeface="Arial"/>
            </a:endParaRPr>
          </a:p>
        </p:txBody>
      </p:sp>
      <p:pic>
        <p:nvPicPr>
          <p:cNvPr id="168" name="Google Shape;168;g2ec5c2c1cd6_1_337"/>
          <p:cNvPicPr preferRelativeResize="0"/>
          <p:nvPr/>
        </p:nvPicPr>
        <p:blipFill rotWithShape="1">
          <a:blip r:embed="rId4">
            <a:alphaModFix/>
          </a:blip>
          <a:srcRect b="0" l="0" r="0" t="0"/>
          <a:stretch/>
        </p:blipFill>
        <p:spPr>
          <a:xfrm>
            <a:off x="920731" y="3847587"/>
            <a:ext cx="7478421" cy="87486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alentlabs ERB course Theme">
  <a:themeElements>
    <a:clrScheme name="TalentLabs">
      <a:dk1>
        <a:srgbClr val="3E4754"/>
      </a:dk1>
      <a:lt1>
        <a:srgbClr val="F0EFEE"/>
      </a:lt1>
      <a:dk2>
        <a:srgbClr val="3C607E"/>
      </a:dk2>
      <a:lt2>
        <a:srgbClr val="E6E6E6"/>
      </a:lt2>
      <a:accent1>
        <a:srgbClr val="5080A6"/>
      </a:accent1>
      <a:accent2>
        <a:srgbClr val="FFB182"/>
      </a:accent2>
      <a:accent3>
        <a:srgbClr val="FFBBC6"/>
      </a:accent3>
      <a:accent4>
        <a:srgbClr val="FBD590"/>
      </a:accent4>
      <a:accent5>
        <a:srgbClr val="77A8C9"/>
      </a:accent5>
      <a:accent6>
        <a:srgbClr val="C4E7AA"/>
      </a:accent6>
      <a:hlink>
        <a:srgbClr val="DABAA3"/>
      </a:hlink>
      <a:folHlink>
        <a:srgbClr val="77A8C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