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oppi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8" roundtripDataSignature="AMtx7miaaw5OOt5xErtpzAFDRG/wmnHX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4C976C-6097-4BDD-8D01-5430ADD9052B}">
  <a:tblStyle styleId="{EB4C976C-6097-4BDD-8D01-5430ADD9052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EE"/>
          </a:solidFill>
        </a:fill>
      </a:tcStyle>
    </a:wholeTbl>
    <a:band1H>
      <a:tcTxStyle b="off" i="off"/>
      <a:tcStyle>
        <a:fill>
          <a:solidFill>
            <a:srgbClr val="CED4DC"/>
          </a:solidFill>
        </a:fill>
      </a:tcStyle>
    </a:band1H>
    <a:band2H>
      <a:tcTxStyle b="off" i="off"/>
    </a:band2H>
    <a:band1V>
      <a:tcTxStyle b="off" i="off"/>
      <a:tcStyle>
        <a:fill>
          <a:solidFill>
            <a:srgbClr val="CED4DC"/>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c6764b0d8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2ec6764b0d8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58beea59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2858beea5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c6764b0d8_0_3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ec6764b0d8_0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c6764b0d8_0_3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ec6764b0d8_0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c6764b0d8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ec6764b0d8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c6764b0d8_0_2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2ec6764b0d8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c6764b0d8_0_3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2ec6764b0d8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g3046ae5ab19_0_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 name="Google Shape;11;g3046ae5ab19_0_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 name="Google Shape;12;g3046ae5ab19_0_4"/>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g3046ae5ab19_0_4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g3046ae5ab19_0_41"/>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49" name="Google Shape;49;g3046ae5ab19_0_41"/>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g3046ae5ab19_0_4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g3046ae5ab19_0_45"/>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909297"/>
              </a:buClr>
              <a:buSzPts val="1800"/>
              <a:buNone/>
              <a:defRPr sz="1800">
                <a:solidFill>
                  <a:srgbClr val="909297"/>
                </a:solidFill>
              </a:defRPr>
            </a:lvl1pPr>
            <a:lvl2pPr indent="-228600" lvl="1" marL="914400" algn="l">
              <a:lnSpc>
                <a:spcPct val="90000"/>
              </a:lnSpc>
              <a:spcBef>
                <a:spcPts val="400"/>
              </a:spcBef>
              <a:spcAft>
                <a:spcPts val="0"/>
              </a:spcAft>
              <a:buClr>
                <a:srgbClr val="909297"/>
              </a:buClr>
              <a:buSzPts val="1500"/>
              <a:buNone/>
              <a:defRPr sz="1500">
                <a:solidFill>
                  <a:srgbClr val="909297"/>
                </a:solidFill>
              </a:defRPr>
            </a:lvl2pPr>
            <a:lvl3pPr indent="-228600" lvl="2" marL="1371600" algn="l">
              <a:lnSpc>
                <a:spcPct val="90000"/>
              </a:lnSpc>
              <a:spcBef>
                <a:spcPts val="400"/>
              </a:spcBef>
              <a:spcAft>
                <a:spcPts val="0"/>
              </a:spcAft>
              <a:buClr>
                <a:srgbClr val="909297"/>
              </a:buClr>
              <a:buSzPts val="1400"/>
              <a:buNone/>
              <a:defRPr sz="1400">
                <a:solidFill>
                  <a:srgbClr val="909297"/>
                </a:solidFill>
              </a:defRPr>
            </a:lvl3pPr>
            <a:lvl4pPr indent="-228600" lvl="3" marL="1828800" algn="l">
              <a:lnSpc>
                <a:spcPct val="90000"/>
              </a:lnSpc>
              <a:spcBef>
                <a:spcPts val="400"/>
              </a:spcBef>
              <a:spcAft>
                <a:spcPts val="0"/>
              </a:spcAft>
              <a:buClr>
                <a:srgbClr val="909297"/>
              </a:buClr>
              <a:buSzPts val="1200"/>
              <a:buNone/>
              <a:defRPr sz="1200">
                <a:solidFill>
                  <a:srgbClr val="909297"/>
                </a:solidFill>
              </a:defRPr>
            </a:lvl4pPr>
            <a:lvl5pPr indent="-228600" lvl="4" marL="2286000" algn="l">
              <a:lnSpc>
                <a:spcPct val="90000"/>
              </a:lnSpc>
              <a:spcBef>
                <a:spcPts val="400"/>
              </a:spcBef>
              <a:spcAft>
                <a:spcPts val="0"/>
              </a:spcAft>
              <a:buClr>
                <a:srgbClr val="909297"/>
              </a:buClr>
              <a:buSzPts val="1200"/>
              <a:buNone/>
              <a:defRPr sz="1200">
                <a:solidFill>
                  <a:srgbClr val="909297"/>
                </a:solidFill>
              </a:defRPr>
            </a:lvl5pPr>
            <a:lvl6pPr indent="-228600" lvl="5" marL="2743200" algn="l">
              <a:lnSpc>
                <a:spcPct val="90000"/>
              </a:lnSpc>
              <a:spcBef>
                <a:spcPts val="400"/>
              </a:spcBef>
              <a:spcAft>
                <a:spcPts val="0"/>
              </a:spcAft>
              <a:buClr>
                <a:srgbClr val="909297"/>
              </a:buClr>
              <a:buSzPts val="1200"/>
              <a:buNone/>
              <a:defRPr sz="1200">
                <a:solidFill>
                  <a:srgbClr val="909297"/>
                </a:solidFill>
              </a:defRPr>
            </a:lvl6pPr>
            <a:lvl7pPr indent="-228600" lvl="6" marL="3200400" algn="l">
              <a:lnSpc>
                <a:spcPct val="90000"/>
              </a:lnSpc>
              <a:spcBef>
                <a:spcPts val="400"/>
              </a:spcBef>
              <a:spcAft>
                <a:spcPts val="0"/>
              </a:spcAft>
              <a:buClr>
                <a:srgbClr val="909297"/>
              </a:buClr>
              <a:buSzPts val="1200"/>
              <a:buNone/>
              <a:defRPr sz="1200">
                <a:solidFill>
                  <a:srgbClr val="909297"/>
                </a:solidFill>
              </a:defRPr>
            </a:lvl7pPr>
            <a:lvl8pPr indent="-228600" lvl="7" marL="3657600" algn="l">
              <a:lnSpc>
                <a:spcPct val="90000"/>
              </a:lnSpc>
              <a:spcBef>
                <a:spcPts val="400"/>
              </a:spcBef>
              <a:spcAft>
                <a:spcPts val="0"/>
              </a:spcAft>
              <a:buClr>
                <a:srgbClr val="909297"/>
              </a:buClr>
              <a:buSzPts val="1200"/>
              <a:buNone/>
              <a:defRPr sz="1200">
                <a:solidFill>
                  <a:srgbClr val="909297"/>
                </a:solidFill>
              </a:defRPr>
            </a:lvl8pPr>
            <a:lvl9pPr indent="-228600" lvl="8" marL="4114800" algn="l">
              <a:lnSpc>
                <a:spcPct val="90000"/>
              </a:lnSpc>
              <a:spcBef>
                <a:spcPts val="400"/>
              </a:spcBef>
              <a:spcAft>
                <a:spcPts val="0"/>
              </a:spcAft>
              <a:buClr>
                <a:srgbClr val="909297"/>
              </a:buClr>
              <a:buSzPts val="1200"/>
              <a:buNone/>
              <a:defRPr sz="1200">
                <a:solidFill>
                  <a:srgbClr val="909297"/>
                </a:solidFill>
              </a:defRPr>
            </a:lvl9pPr>
          </a:lstStyle>
          <a:p/>
        </p:txBody>
      </p:sp>
      <p:sp>
        <p:nvSpPr>
          <p:cNvPr id="53" name="Google Shape;53;g3046ae5ab19_0_4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g3046ae5ab19_0_4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g3046ae5ab19_0_45"/>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g3046ae5ab19_0_5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g3046ae5ab19_0_5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9" name="Google Shape;59;g3046ae5ab19_0_5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g3046ae5ab19_0_5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1" name="Google Shape;61;g3046ae5ab19_0_5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g3046ae5ab19_0_51"/>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3" name="Google Shape;63;g3046ae5ab19_0_51"/>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g3046ae5ab19_0_51"/>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g3046ae5ab19_0_6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g3046ae5ab19_0_6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8" name="Google Shape;68;g3046ae5ab19_0_60"/>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9" name="Google Shape;69;g3046ae5ab19_0_6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g3046ae5ab19_0_6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g3046ae5ab19_0_6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g3046ae5ab19_0_6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g3046ae5ab19_0_67"/>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5" name="Google Shape;75;g3046ae5ab19_0_6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6" name="Google Shape;76;g3046ae5ab19_0_6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g3046ae5ab19_0_6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8" name="Google Shape;78;g3046ae5ab19_0_67"/>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g3046ae5ab19_0_7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g3046ae5ab19_0_7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g3046ae5ab19_0_7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3" name="Google Shape;83;g3046ae5ab19_0_7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4" name="Google Shape;84;g3046ae5ab19_0_74"/>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g3046ae5ab19_0_8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g3046ae5ab19_0_8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g3046ae5ab19_0_8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Google Shape;89;g3046ae5ab19_0_8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0" name="Google Shape;90;g3046ae5ab19_0_8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 name="Shape 13"/>
        <p:cNvGrpSpPr/>
        <p:nvPr/>
      </p:nvGrpSpPr>
      <p:grpSpPr>
        <a:xfrm>
          <a:off x="0" y="0"/>
          <a:ext cx="0" cy="0"/>
          <a:chOff x="0" y="0"/>
          <a:chExt cx="0" cy="0"/>
        </a:xfrm>
      </p:grpSpPr>
      <p:sp>
        <p:nvSpPr>
          <p:cNvPr id="14" name="Google Shape;14;g3046ae5ab19_0_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g3046ae5ab19_0_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 name="Google Shape;16;g3046ae5ab19_0_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g3046ae5ab19_0_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 name="Google Shape;18;g3046ae5ab19_0_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 name="Google Shape;19;g3046ae5ab19_0_8"/>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g3046ae5ab19_0_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g3046ae5ab19_0_15"/>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g3046ae5ab19_0_15"/>
          <p:cNvSpPr txBox="1"/>
          <p:nvPr>
            <p:ph idx="1" type="body"/>
          </p:nvPr>
        </p:nvSpPr>
        <p:spPr>
          <a:xfrm>
            <a:off x="498436"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g3046ae5ab19_0_15"/>
          <p:cNvSpPr txBox="1"/>
          <p:nvPr>
            <p:ph idx="2" type="body"/>
          </p:nvPr>
        </p:nvSpPr>
        <p:spPr>
          <a:xfrm>
            <a:off x="3240188"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g3046ae5ab19_0_15"/>
          <p:cNvSpPr txBox="1"/>
          <p:nvPr>
            <p:ph idx="3" type="body"/>
          </p:nvPr>
        </p:nvSpPr>
        <p:spPr>
          <a:xfrm>
            <a:off x="5981941"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6" name="Shape 26"/>
        <p:cNvGrpSpPr/>
        <p:nvPr/>
      </p:nvGrpSpPr>
      <p:grpSpPr>
        <a:xfrm>
          <a:off x="0" y="0"/>
          <a:ext cx="0" cy="0"/>
          <a:chOff x="0" y="0"/>
          <a:chExt cx="0" cy="0"/>
        </a:xfrm>
      </p:grpSpPr>
      <p:sp>
        <p:nvSpPr>
          <p:cNvPr id="27" name="Google Shape;27;g3046ae5ab19_0_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 name="Google Shape;28;g3046ae5ab19_0_21"/>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g3046ae5ab19_0_21"/>
          <p:cNvSpPr txBox="1"/>
          <p:nvPr>
            <p:ph idx="1" type="body"/>
          </p:nvPr>
        </p:nvSpPr>
        <p:spPr>
          <a:xfrm>
            <a:off x="894878" y="1465858"/>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 name="Google Shape;30;g3046ae5ab19_0_21"/>
          <p:cNvSpPr txBox="1"/>
          <p:nvPr>
            <p:ph idx="2" type="body"/>
          </p:nvPr>
        </p:nvSpPr>
        <p:spPr>
          <a:xfrm>
            <a:off x="3636631" y="1465858"/>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g3046ae5ab19_0_21"/>
          <p:cNvSpPr txBox="1"/>
          <p:nvPr>
            <p:ph idx="3" type="body"/>
          </p:nvPr>
        </p:nvSpPr>
        <p:spPr>
          <a:xfrm>
            <a:off x="6378383" y="1465858"/>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g3046ae5ab19_0_21"/>
          <p:cNvSpPr txBox="1"/>
          <p:nvPr>
            <p:ph idx="4" type="body"/>
          </p:nvPr>
        </p:nvSpPr>
        <p:spPr>
          <a:xfrm>
            <a:off x="894878" y="3088060"/>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g3046ae5ab19_0_21"/>
          <p:cNvSpPr txBox="1"/>
          <p:nvPr>
            <p:ph idx="5" type="body"/>
          </p:nvPr>
        </p:nvSpPr>
        <p:spPr>
          <a:xfrm>
            <a:off x="3636631" y="3088060"/>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g3046ae5ab19_0_21"/>
          <p:cNvSpPr txBox="1"/>
          <p:nvPr>
            <p:ph idx="6" type="body"/>
          </p:nvPr>
        </p:nvSpPr>
        <p:spPr>
          <a:xfrm>
            <a:off x="6378383" y="3088060"/>
            <a:ext cx="2137200" cy="13827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vl1pPr>
            <a:lvl2pPr indent="-298450" lvl="1" marL="914400" algn="l">
              <a:lnSpc>
                <a:spcPct val="90000"/>
              </a:lnSpc>
              <a:spcBef>
                <a:spcPts val="400"/>
              </a:spcBef>
              <a:spcAft>
                <a:spcPts val="0"/>
              </a:spcAft>
              <a:buClr>
                <a:schemeClr val="dk1"/>
              </a:buClr>
              <a:buSzPts val="1100"/>
              <a:buChar char="•"/>
              <a:defRPr sz="1100"/>
            </a:lvl2pPr>
            <a:lvl3pPr indent="-298450" lvl="2" marL="1371600" algn="l">
              <a:lnSpc>
                <a:spcPct val="90000"/>
              </a:lnSpc>
              <a:spcBef>
                <a:spcPts val="400"/>
              </a:spcBef>
              <a:spcAft>
                <a:spcPts val="0"/>
              </a:spcAft>
              <a:buClr>
                <a:schemeClr val="dk1"/>
              </a:buClr>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98450" lvl="4" marL="2286000" algn="l">
              <a:lnSpc>
                <a:spcPct val="90000"/>
              </a:lnSpc>
              <a:spcBef>
                <a:spcPts val="4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3046ae5ab19_0_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 name="Google Shape;37;g3046ae5ab19_0_3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g3046ae5ab19_0_3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g3046ae5ab19_0_3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1" name="Shape 41"/>
        <p:cNvGrpSpPr/>
        <p:nvPr/>
      </p:nvGrpSpPr>
      <p:grpSpPr>
        <a:xfrm>
          <a:off x="0" y="0"/>
          <a:ext cx="0" cy="0"/>
          <a:chOff x="0" y="0"/>
          <a:chExt cx="0" cy="0"/>
        </a:xfrm>
      </p:grpSpPr>
      <p:sp>
        <p:nvSpPr>
          <p:cNvPr id="42" name="Google Shape;42;g3046ae5ab19_0_36"/>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chemeClr val="accent3"/>
              </a:buClr>
              <a:buSzPts val="900"/>
              <a:buFont typeface="Arial"/>
              <a:buNone/>
              <a:defRPr b="0" i="0" sz="900" u="none" cap="none" strike="noStrike">
                <a:solidFill>
                  <a:schemeClr val="accent3"/>
                </a:solidFill>
                <a:latin typeface="Arial"/>
                <a:ea typeface="Arial"/>
                <a:cs typeface="Arial"/>
                <a:sym typeface="Arial"/>
              </a:defRPr>
            </a:lvl1pPr>
            <a:lvl2pPr indent="0" lvl="1" marL="0" algn="l">
              <a:buClr>
                <a:schemeClr val="accent3"/>
              </a:buClr>
              <a:buSzPts val="900"/>
              <a:buFont typeface="Arial"/>
              <a:buNone/>
              <a:defRPr b="0" i="0" sz="900" u="none" cap="none" strike="noStrike">
                <a:solidFill>
                  <a:schemeClr val="accent3"/>
                </a:solidFill>
                <a:latin typeface="Arial"/>
                <a:ea typeface="Arial"/>
                <a:cs typeface="Arial"/>
                <a:sym typeface="Arial"/>
              </a:defRPr>
            </a:lvl2pPr>
            <a:lvl3pPr indent="0" lvl="2" marL="0" algn="l">
              <a:buClr>
                <a:schemeClr val="accent3"/>
              </a:buClr>
              <a:buSzPts val="900"/>
              <a:buFont typeface="Arial"/>
              <a:buNone/>
              <a:defRPr b="0" i="0" sz="900" u="none" cap="none" strike="noStrike">
                <a:solidFill>
                  <a:schemeClr val="accent3"/>
                </a:solidFill>
                <a:latin typeface="Arial"/>
                <a:ea typeface="Arial"/>
                <a:cs typeface="Arial"/>
                <a:sym typeface="Arial"/>
              </a:defRPr>
            </a:lvl3pPr>
            <a:lvl4pPr indent="0" lvl="3" marL="0" algn="l">
              <a:buClr>
                <a:schemeClr val="accent3"/>
              </a:buClr>
              <a:buSzPts val="900"/>
              <a:buFont typeface="Arial"/>
              <a:buNone/>
              <a:defRPr b="0" i="0" sz="900" u="none" cap="none" strike="noStrike">
                <a:solidFill>
                  <a:schemeClr val="accent3"/>
                </a:solidFill>
                <a:latin typeface="Arial"/>
                <a:ea typeface="Arial"/>
                <a:cs typeface="Arial"/>
                <a:sym typeface="Arial"/>
              </a:defRPr>
            </a:lvl4pPr>
            <a:lvl5pPr indent="0" lvl="4" marL="0" algn="l">
              <a:buClr>
                <a:schemeClr val="accent3"/>
              </a:buClr>
              <a:buSzPts val="900"/>
              <a:buFont typeface="Arial"/>
              <a:buNone/>
              <a:defRPr b="0" i="0" sz="900" u="none" cap="none" strike="noStrike">
                <a:solidFill>
                  <a:schemeClr val="accent3"/>
                </a:solidFill>
                <a:latin typeface="Arial"/>
                <a:ea typeface="Arial"/>
                <a:cs typeface="Arial"/>
                <a:sym typeface="Arial"/>
              </a:defRPr>
            </a:lvl5pPr>
            <a:lvl6pPr indent="0" lvl="5" marL="0" algn="l">
              <a:buClr>
                <a:schemeClr val="accent3"/>
              </a:buClr>
              <a:buSzPts val="900"/>
              <a:buFont typeface="Arial"/>
              <a:buNone/>
              <a:defRPr b="0" i="0" sz="900" u="none" cap="none" strike="noStrike">
                <a:solidFill>
                  <a:schemeClr val="accent3"/>
                </a:solidFill>
                <a:latin typeface="Arial"/>
                <a:ea typeface="Arial"/>
                <a:cs typeface="Arial"/>
                <a:sym typeface="Arial"/>
              </a:defRPr>
            </a:lvl6pPr>
            <a:lvl7pPr indent="0" lvl="6" marL="0" algn="l">
              <a:buClr>
                <a:schemeClr val="accent3"/>
              </a:buClr>
              <a:buSzPts val="900"/>
              <a:buFont typeface="Arial"/>
              <a:buNone/>
              <a:defRPr b="0" i="0" sz="900" u="none" cap="none" strike="noStrike">
                <a:solidFill>
                  <a:schemeClr val="accent3"/>
                </a:solidFill>
                <a:latin typeface="Arial"/>
                <a:ea typeface="Arial"/>
                <a:cs typeface="Arial"/>
                <a:sym typeface="Arial"/>
              </a:defRPr>
            </a:lvl7pPr>
            <a:lvl8pPr indent="0" lvl="7" marL="0" algn="l">
              <a:buClr>
                <a:schemeClr val="accent3"/>
              </a:buClr>
              <a:buSzPts val="900"/>
              <a:buFont typeface="Arial"/>
              <a:buNone/>
              <a:defRPr b="0" i="0" sz="900" u="none" cap="none" strike="noStrike">
                <a:solidFill>
                  <a:schemeClr val="accent3"/>
                </a:solidFill>
                <a:latin typeface="Arial"/>
                <a:ea typeface="Arial"/>
                <a:cs typeface="Arial"/>
                <a:sym typeface="Arial"/>
              </a:defRPr>
            </a:lvl8pPr>
            <a:lvl9pPr indent="0" lvl="8" marL="0" algn="l">
              <a:buClr>
                <a:schemeClr val="accent3"/>
              </a:buClr>
              <a:buSzPts val="900"/>
              <a:buFont typeface="Arial"/>
              <a:buNone/>
              <a:defRPr b="0" i="0" sz="9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3" name="Shape 43"/>
        <p:cNvGrpSpPr/>
        <p:nvPr/>
      </p:nvGrpSpPr>
      <p:grpSpPr>
        <a:xfrm>
          <a:off x="0" y="0"/>
          <a:ext cx="0" cy="0"/>
          <a:chOff x="0" y="0"/>
          <a:chExt cx="0" cy="0"/>
        </a:xfrm>
      </p:grpSpPr>
      <p:sp>
        <p:nvSpPr>
          <p:cNvPr id="44" name="Google Shape;44;g3046ae5ab19_0_38"/>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rgbClr val="909297"/>
              </a:buClr>
              <a:buSzPts val="900"/>
              <a:buFont typeface="Arial"/>
              <a:buNone/>
              <a:defRPr sz="900">
                <a:solidFill>
                  <a:srgbClr val="909297"/>
                </a:solidFill>
                <a:latin typeface="Arial"/>
                <a:ea typeface="Arial"/>
                <a:cs typeface="Arial"/>
                <a:sym typeface="Arial"/>
              </a:defRPr>
            </a:lvl1pPr>
            <a:lvl2pPr indent="0" lvl="1" marL="0" algn="l">
              <a:buClr>
                <a:srgbClr val="909297"/>
              </a:buClr>
              <a:buSzPts val="900"/>
              <a:buFont typeface="Arial"/>
              <a:buNone/>
              <a:defRPr sz="900">
                <a:solidFill>
                  <a:srgbClr val="909297"/>
                </a:solidFill>
                <a:latin typeface="Arial"/>
                <a:ea typeface="Arial"/>
                <a:cs typeface="Arial"/>
                <a:sym typeface="Arial"/>
              </a:defRPr>
            </a:lvl2pPr>
            <a:lvl3pPr indent="0" lvl="2" marL="0" algn="l">
              <a:buClr>
                <a:srgbClr val="909297"/>
              </a:buClr>
              <a:buSzPts val="900"/>
              <a:buFont typeface="Arial"/>
              <a:buNone/>
              <a:defRPr sz="900">
                <a:solidFill>
                  <a:srgbClr val="909297"/>
                </a:solidFill>
                <a:latin typeface="Arial"/>
                <a:ea typeface="Arial"/>
                <a:cs typeface="Arial"/>
                <a:sym typeface="Arial"/>
              </a:defRPr>
            </a:lvl3pPr>
            <a:lvl4pPr indent="0" lvl="3" marL="0" algn="l">
              <a:buClr>
                <a:srgbClr val="909297"/>
              </a:buClr>
              <a:buSzPts val="900"/>
              <a:buFont typeface="Arial"/>
              <a:buNone/>
              <a:defRPr sz="900">
                <a:solidFill>
                  <a:srgbClr val="909297"/>
                </a:solidFill>
                <a:latin typeface="Arial"/>
                <a:ea typeface="Arial"/>
                <a:cs typeface="Arial"/>
                <a:sym typeface="Arial"/>
              </a:defRPr>
            </a:lvl4pPr>
            <a:lvl5pPr indent="0" lvl="4" marL="0" algn="l">
              <a:buClr>
                <a:srgbClr val="909297"/>
              </a:buClr>
              <a:buSzPts val="900"/>
              <a:buFont typeface="Arial"/>
              <a:buNone/>
              <a:defRPr sz="900">
                <a:solidFill>
                  <a:srgbClr val="909297"/>
                </a:solidFill>
                <a:latin typeface="Arial"/>
                <a:ea typeface="Arial"/>
                <a:cs typeface="Arial"/>
                <a:sym typeface="Arial"/>
              </a:defRPr>
            </a:lvl5pPr>
            <a:lvl6pPr indent="0" lvl="5" marL="0" algn="l">
              <a:buClr>
                <a:srgbClr val="909297"/>
              </a:buClr>
              <a:buSzPts val="900"/>
              <a:buFont typeface="Arial"/>
              <a:buNone/>
              <a:defRPr sz="900">
                <a:solidFill>
                  <a:srgbClr val="909297"/>
                </a:solidFill>
                <a:latin typeface="Arial"/>
                <a:ea typeface="Arial"/>
                <a:cs typeface="Arial"/>
                <a:sym typeface="Arial"/>
              </a:defRPr>
            </a:lvl6pPr>
            <a:lvl7pPr indent="0" lvl="6" marL="0" algn="l">
              <a:buClr>
                <a:srgbClr val="909297"/>
              </a:buClr>
              <a:buSzPts val="900"/>
              <a:buFont typeface="Arial"/>
              <a:buNone/>
              <a:defRPr sz="900">
                <a:solidFill>
                  <a:srgbClr val="909297"/>
                </a:solidFill>
                <a:latin typeface="Arial"/>
                <a:ea typeface="Arial"/>
                <a:cs typeface="Arial"/>
                <a:sym typeface="Arial"/>
              </a:defRPr>
            </a:lvl7pPr>
            <a:lvl8pPr indent="0" lvl="7" marL="0" algn="l">
              <a:buClr>
                <a:srgbClr val="909297"/>
              </a:buClr>
              <a:buSzPts val="900"/>
              <a:buFont typeface="Arial"/>
              <a:buNone/>
              <a:defRPr sz="900">
                <a:solidFill>
                  <a:srgbClr val="909297"/>
                </a:solidFill>
                <a:latin typeface="Arial"/>
                <a:ea typeface="Arial"/>
                <a:cs typeface="Arial"/>
                <a:sym typeface="Arial"/>
              </a:defRPr>
            </a:lvl8pPr>
            <a:lvl9pPr indent="0" lvl="8" marL="0" algn="l">
              <a:buClr>
                <a:srgbClr val="909297"/>
              </a:buClr>
              <a:buSzPts val="900"/>
              <a:buFont typeface="Arial"/>
              <a:buNone/>
              <a:defRPr sz="9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3046ae5ab19_0_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ctr">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g3046ae5ab19_0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g3046ae5ab19_0_0"/>
          <p:cNvSpPr txBox="1"/>
          <p:nvPr>
            <p:ph idx="12" type="sldNum"/>
          </p:nvPr>
        </p:nvSpPr>
        <p:spPr>
          <a:xfrm>
            <a:off x="362421" y="4767263"/>
            <a:ext cx="532500" cy="273900"/>
          </a:xfrm>
          <a:prstGeom prst="rect">
            <a:avLst/>
          </a:prstGeom>
          <a:noFill/>
          <a:ln>
            <a:noFill/>
          </a:ln>
        </p:spPr>
        <p:txBody>
          <a:bodyPr anchorCtr="0" anchor="ctr" bIns="34275" lIns="68575" spcFirstLastPara="1" rIns="68575" wrap="square" tIns="34275">
            <a:noAutofit/>
          </a:bodyPr>
          <a:lstStyle>
            <a:lvl1pPr indent="0" lvl="0" marL="0" marR="0" algn="l">
              <a:spcBef>
                <a:spcPts val="0"/>
              </a:spcBef>
              <a:buNone/>
              <a:defRPr b="0" i="0" sz="900" u="none" cap="none" strike="noStrike">
                <a:solidFill>
                  <a:srgbClr val="909297"/>
                </a:solidFill>
                <a:latin typeface="Arial"/>
                <a:ea typeface="Arial"/>
                <a:cs typeface="Arial"/>
                <a:sym typeface="Arial"/>
              </a:defRPr>
            </a:lvl1pPr>
            <a:lvl2pPr indent="0" lvl="1" marL="0" marR="0" algn="l">
              <a:spcBef>
                <a:spcPts val="0"/>
              </a:spcBef>
              <a:buNone/>
              <a:defRPr b="0" i="0" sz="900" u="none" cap="none" strike="noStrike">
                <a:solidFill>
                  <a:srgbClr val="909297"/>
                </a:solidFill>
                <a:latin typeface="Arial"/>
                <a:ea typeface="Arial"/>
                <a:cs typeface="Arial"/>
                <a:sym typeface="Arial"/>
              </a:defRPr>
            </a:lvl2pPr>
            <a:lvl3pPr indent="0" lvl="2" marL="0" marR="0" algn="l">
              <a:spcBef>
                <a:spcPts val="0"/>
              </a:spcBef>
              <a:buNone/>
              <a:defRPr b="0" i="0" sz="900" u="none" cap="none" strike="noStrike">
                <a:solidFill>
                  <a:srgbClr val="909297"/>
                </a:solidFill>
                <a:latin typeface="Arial"/>
                <a:ea typeface="Arial"/>
                <a:cs typeface="Arial"/>
                <a:sym typeface="Arial"/>
              </a:defRPr>
            </a:lvl3pPr>
            <a:lvl4pPr indent="0" lvl="3" marL="0" marR="0" algn="l">
              <a:spcBef>
                <a:spcPts val="0"/>
              </a:spcBef>
              <a:buNone/>
              <a:defRPr b="0" i="0" sz="900" u="none" cap="none" strike="noStrike">
                <a:solidFill>
                  <a:srgbClr val="909297"/>
                </a:solidFill>
                <a:latin typeface="Arial"/>
                <a:ea typeface="Arial"/>
                <a:cs typeface="Arial"/>
                <a:sym typeface="Arial"/>
              </a:defRPr>
            </a:lvl4pPr>
            <a:lvl5pPr indent="0" lvl="4" marL="0" marR="0" algn="l">
              <a:spcBef>
                <a:spcPts val="0"/>
              </a:spcBef>
              <a:buNone/>
              <a:defRPr b="0" i="0" sz="900" u="none" cap="none" strike="noStrike">
                <a:solidFill>
                  <a:srgbClr val="909297"/>
                </a:solidFill>
                <a:latin typeface="Arial"/>
                <a:ea typeface="Arial"/>
                <a:cs typeface="Arial"/>
                <a:sym typeface="Arial"/>
              </a:defRPr>
            </a:lvl5pPr>
            <a:lvl6pPr indent="0" lvl="5" marL="0" marR="0" algn="l">
              <a:spcBef>
                <a:spcPts val="0"/>
              </a:spcBef>
              <a:buNone/>
              <a:defRPr b="0" i="0" sz="900" u="none" cap="none" strike="noStrike">
                <a:solidFill>
                  <a:srgbClr val="909297"/>
                </a:solidFill>
                <a:latin typeface="Arial"/>
                <a:ea typeface="Arial"/>
                <a:cs typeface="Arial"/>
                <a:sym typeface="Arial"/>
              </a:defRPr>
            </a:lvl6pPr>
            <a:lvl7pPr indent="0" lvl="6" marL="0" marR="0" algn="l">
              <a:spcBef>
                <a:spcPts val="0"/>
              </a:spcBef>
              <a:buNone/>
              <a:defRPr b="0" i="0" sz="900" u="none" cap="none" strike="noStrike">
                <a:solidFill>
                  <a:srgbClr val="909297"/>
                </a:solidFill>
                <a:latin typeface="Arial"/>
                <a:ea typeface="Arial"/>
                <a:cs typeface="Arial"/>
                <a:sym typeface="Arial"/>
              </a:defRPr>
            </a:lvl7pPr>
            <a:lvl8pPr indent="0" lvl="7" marL="0" marR="0" algn="l">
              <a:spcBef>
                <a:spcPts val="0"/>
              </a:spcBef>
              <a:buNone/>
              <a:defRPr b="0" i="0" sz="900" u="none" cap="none" strike="noStrike">
                <a:solidFill>
                  <a:srgbClr val="909297"/>
                </a:solidFill>
                <a:latin typeface="Arial"/>
                <a:ea typeface="Arial"/>
                <a:cs typeface="Arial"/>
                <a:sym typeface="Arial"/>
              </a:defRPr>
            </a:lvl8pPr>
            <a:lvl9pPr indent="0" lvl="8" marL="0" marR="0" algn="l">
              <a:spcBef>
                <a:spcPts val="0"/>
              </a:spcBef>
              <a:buNone/>
              <a:defRPr b="0" i="0" sz="9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4" name="Shape 94"/>
        <p:cNvGrpSpPr/>
        <p:nvPr/>
      </p:nvGrpSpPr>
      <p:grpSpPr>
        <a:xfrm>
          <a:off x="0" y="0"/>
          <a:ext cx="0" cy="0"/>
          <a:chOff x="0" y="0"/>
          <a:chExt cx="0" cy="0"/>
        </a:xfrm>
      </p:grpSpPr>
      <p:sp>
        <p:nvSpPr>
          <p:cNvPr id="95" name="Google Shape;95;g2ec6764b0d8_0_101"/>
          <p:cNvSpPr/>
          <p:nvPr/>
        </p:nvSpPr>
        <p:spPr>
          <a:xfrm>
            <a:off x="7732815" y="4748514"/>
            <a:ext cx="1278000" cy="3126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96" name="Google Shape;96;g2ec6764b0d8_0_101"/>
          <p:cNvPicPr preferRelativeResize="0"/>
          <p:nvPr/>
        </p:nvPicPr>
        <p:blipFill rotWithShape="1">
          <a:blip r:embed="rId3">
            <a:alphaModFix/>
          </a:blip>
          <a:srcRect b="0" l="0" r="0" t="0"/>
          <a:stretch/>
        </p:blipFill>
        <p:spPr>
          <a:xfrm>
            <a:off x="693601" y="1231060"/>
            <a:ext cx="4520813" cy="2830338"/>
          </a:xfrm>
          <a:prstGeom prst="rect">
            <a:avLst/>
          </a:prstGeom>
          <a:noFill/>
          <a:ln>
            <a:noFill/>
          </a:ln>
        </p:spPr>
      </p:pic>
      <p:sp>
        <p:nvSpPr>
          <p:cNvPr id="97" name="Google Shape;97;g2ec6764b0d8_0_101"/>
          <p:cNvSpPr txBox="1"/>
          <p:nvPr/>
        </p:nvSpPr>
        <p:spPr>
          <a:xfrm>
            <a:off x="4953825" y="1758431"/>
            <a:ext cx="3554700" cy="994200"/>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000000"/>
              </a:buClr>
              <a:buSzPts val="3300"/>
              <a:buFont typeface="Arial"/>
              <a:buNone/>
            </a:pPr>
            <a:r>
              <a:rPr b="1" i="0" lang="en-US" sz="3300" u="none" cap="none" strike="noStrike">
                <a:solidFill>
                  <a:srgbClr val="F0EFEE"/>
                </a:solidFill>
                <a:latin typeface="Arial"/>
                <a:ea typeface="Arial"/>
                <a:cs typeface="Arial"/>
                <a:sym typeface="Arial"/>
              </a:rPr>
              <a:t>Tutorial 1</a:t>
            </a:r>
            <a:endParaRPr b="1" i="0" sz="3300" u="none" cap="none" strike="noStrike">
              <a:solidFill>
                <a:srgbClr val="3E4754"/>
              </a:solidFill>
              <a:latin typeface="Arial"/>
              <a:ea typeface="Arial"/>
              <a:cs typeface="Arial"/>
              <a:sym typeface="Arial"/>
            </a:endParaRPr>
          </a:p>
        </p:txBody>
      </p:sp>
      <p:sp>
        <p:nvSpPr>
          <p:cNvPr id="98" name="Google Shape;98;g2ec6764b0d8_0_101"/>
          <p:cNvSpPr txBox="1"/>
          <p:nvPr/>
        </p:nvSpPr>
        <p:spPr>
          <a:xfrm>
            <a:off x="5343525" y="2830650"/>
            <a:ext cx="3165000" cy="3759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rgbClr val="000000"/>
              </a:buClr>
              <a:buSzPts val="1400"/>
              <a:buFont typeface="Arial"/>
              <a:buNone/>
            </a:pPr>
            <a:r>
              <a:rPr b="0" i="0" lang="en-US" sz="2100" u="none" cap="none" strike="noStrike">
                <a:solidFill>
                  <a:schemeClr val="lt1"/>
                </a:solidFill>
                <a:latin typeface="Arial"/>
                <a:ea typeface="Arial"/>
                <a:cs typeface="Arial"/>
                <a:sym typeface="Arial"/>
              </a:rPr>
              <a:t>User Authentication &amp; Authorization</a:t>
            </a:r>
            <a:endParaRPr b="0" i="0" sz="2100" u="none" cap="none" strike="noStrike">
              <a:solidFill>
                <a:srgbClr val="F0EFEE"/>
              </a:solidFill>
              <a:latin typeface="Arial"/>
              <a:ea typeface="Arial"/>
              <a:cs typeface="Arial"/>
              <a:sym typeface="Arial"/>
            </a:endParaRPr>
          </a:p>
        </p:txBody>
      </p:sp>
      <p:cxnSp>
        <p:nvCxnSpPr>
          <p:cNvPr id="99" name="Google Shape;99;g2ec6764b0d8_0_101"/>
          <p:cNvCxnSpPr/>
          <p:nvPr/>
        </p:nvCxnSpPr>
        <p:spPr>
          <a:xfrm>
            <a:off x="5780775" y="2649694"/>
            <a:ext cx="27147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858beea592_0_0"/>
          <p:cNvSpPr txBox="1"/>
          <p:nvPr>
            <p:ph type="title"/>
          </p:nvPr>
        </p:nvSpPr>
        <p:spPr>
          <a:xfrm>
            <a:off x="804500" y="273849"/>
            <a:ext cx="7710900" cy="4401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800"/>
              <a:t>Authentication vs Authorization</a:t>
            </a:r>
            <a:endParaRPr sz="2800"/>
          </a:p>
        </p:txBody>
      </p:sp>
      <p:sp>
        <p:nvSpPr>
          <p:cNvPr id="105" name="Google Shape;105;g2858beea592_0_0"/>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6" name="Google Shape;106;g2858beea592_0_0"/>
          <p:cNvSpPr txBox="1"/>
          <p:nvPr/>
        </p:nvSpPr>
        <p:spPr>
          <a:xfrm>
            <a:off x="280221" y="1014869"/>
            <a:ext cx="8583600" cy="680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000"/>
              <a:buFont typeface="Arial"/>
              <a:buNone/>
            </a:pPr>
            <a:r>
              <a:rPr b="0" i="0" lang="en-US" sz="1300" u="none" cap="none" strike="noStrike">
                <a:solidFill>
                  <a:schemeClr val="dk1"/>
                </a:solidFill>
                <a:latin typeface="Arial"/>
                <a:ea typeface="Arial"/>
                <a:cs typeface="Arial"/>
                <a:sym typeface="Arial"/>
              </a:rPr>
              <a:t>Often when building out our APIs we want to restrict access to certain regions of the API to a certain area, sometimes it’s just that we need to know which user is logged in and other times we also want to give permissioned access to certain areas, for example only staff users with manager level access shall be allowed to access</a:t>
            </a:r>
            <a:endParaRPr b="0" i="0" sz="1300" u="none" cap="none" strike="noStrike">
              <a:solidFill>
                <a:srgbClr val="000000"/>
              </a:solidFill>
              <a:latin typeface="Arial"/>
              <a:ea typeface="Arial"/>
              <a:cs typeface="Arial"/>
              <a:sym typeface="Arial"/>
            </a:endParaRPr>
          </a:p>
        </p:txBody>
      </p:sp>
      <p:sp>
        <p:nvSpPr>
          <p:cNvPr id="107" name="Google Shape;107;g2858beea592_0_0"/>
          <p:cNvSpPr/>
          <p:nvPr/>
        </p:nvSpPr>
        <p:spPr>
          <a:xfrm>
            <a:off x="489503" y="1979148"/>
            <a:ext cx="3855900" cy="2149500"/>
          </a:xfrm>
          <a:prstGeom prst="roundRect">
            <a:avLst>
              <a:gd fmla="val 1928" name="adj"/>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108" name="Google Shape;108;g2858beea592_0_0"/>
          <p:cNvSpPr/>
          <p:nvPr/>
        </p:nvSpPr>
        <p:spPr>
          <a:xfrm>
            <a:off x="4756507" y="1979148"/>
            <a:ext cx="3855900" cy="2149500"/>
          </a:xfrm>
          <a:prstGeom prst="roundRect">
            <a:avLst>
              <a:gd fmla="val 1928" name="adj"/>
            </a:avLst>
          </a:prstGeom>
          <a:solidFill>
            <a:schemeClr val="lt1"/>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109" name="Google Shape;109;g2858beea592_0_0"/>
          <p:cNvSpPr/>
          <p:nvPr/>
        </p:nvSpPr>
        <p:spPr>
          <a:xfrm>
            <a:off x="489503" y="1979149"/>
            <a:ext cx="3855900" cy="323100"/>
          </a:xfrm>
          <a:prstGeom prst="roundRect">
            <a:avLst>
              <a:gd fmla="val 10771"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Poppins"/>
                <a:ea typeface="Poppins"/>
                <a:cs typeface="Poppins"/>
                <a:sym typeface="Poppins"/>
              </a:rPr>
              <a:t>Authentication</a:t>
            </a:r>
            <a:endParaRPr b="0" i="0" sz="1400" u="none" cap="none" strike="noStrike">
              <a:solidFill>
                <a:srgbClr val="000000"/>
              </a:solidFill>
              <a:latin typeface="Arial"/>
              <a:ea typeface="Arial"/>
              <a:cs typeface="Arial"/>
              <a:sym typeface="Arial"/>
            </a:endParaRPr>
          </a:p>
        </p:txBody>
      </p:sp>
      <p:sp>
        <p:nvSpPr>
          <p:cNvPr id="110" name="Google Shape;110;g2858beea592_0_0"/>
          <p:cNvSpPr/>
          <p:nvPr/>
        </p:nvSpPr>
        <p:spPr>
          <a:xfrm>
            <a:off x="4756507" y="1979149"/>
            <a:ext cx="3855900" cy="323100"/>
          </a:xfrm>
          <a:prstGeom prst="roundRect">
            <a:avLst>
              <a:gd fmla="val 10771"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Poppins"/>
                <a:ea typeface="Poppins"/>
                <a:cs typeface="Poppins"/>
                <a:sym typeface="Poppins"/>
              </a:rPr>
              <a:t>Authorization</a:t>
            </a:r>
            <a:endParaRPr b="0" i="0" sz="1400" u="none" cap="none" strike="noStrike">
              <a:solidFill>
                <a:srgbClr val="000000"/>
              </a:solidFill>
              <a:latin typeface="Arial"/>
              <a:ea typeface="Arial"/>
              <a:cs typeface="Arial"/>
              <a:sym typeface="Arial"/>
            </a:endParaRPr>
          </a:p>
        </p:txBody>
      </p:sp>
      <p:sp>
        <p:nvSpPr>
          <p:cNvPr id="111" name="Google Shape;111;g2858beea592_0_0"/>
          <p:cNvSpPr txBox="1"/>
          <p:nvPr/>
        </p:nvSpPr>
        <p:spPr>
          <a:xfrm>
            <a:off x="654651" y="2361517"/>
            <a:ext cx="3525600" cy="163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000"/>
              <a:buFont typeface="Arial"/>
              <a:buNone/>
            </a:pPr>
            <a:r>
              <a:rPr b="0" i="0" lang="en-US" sz="1000" u="none" cap="none" strike="noStrike">
                <a:solidFill>
                  <a:schemeClr val="dk1"/>
                </a:solidFill>
                <a:latin typeface="Poppins"/>
                <a:ea typeface="Poppins"/>
                <a:cs typeface="Poppins"/>
                <a:sym typeface="Poppins"/>
              </a:rPr>
              <a:t>Authentication is the process of verifying someone is </a:t>
            </a:r>
            <a:r>
              <a:rPr b="1" i="0" lang="en-US" sz="1000" u="none" cap="none" strike="noStrike">
                <a:solidFill>
                  <a:schemeClr val="dk1"/>
                </a:solidFill>
                <a:latin typeface="Poppins"/>
                <a:ea typeface="Poppins"/>
                <a:cs typeface="Poppins"/>
                <a:sym typeface="Poppins"/>
              </a:rPr>
              <a:t>who they are claiming to be</a:t>
            </a:r>
            <a:r>
              <a:rPr b="0" i="0" lang="en-US" sz="1000" u="none" cap="none" strike="noStrike">
                <a:solidFill>
                  <a:schemeClr val="dk1"/>
                </a:solidFill>
                <a:latin typeface="Poppins"/>
                <a:ea typeface="Poppins"/>
                <a:cs typeface="Poppins"/>
                <a:sym typeface="Poppins"/>
              </a:rPr>
              <a:t>, for example, someone saying that they are “john@doe.com” and want to access the application, then they will need to provide their information for verification. If they are verified, we said the user is authenticated and we allow the user to access the application. An example is user login, a user want to login to access an application, he/she will need to first verify their identity with their credentials.</a:t>
            </a:r>
            <a:endParaRPr b="0" i="0" sz="1400" u="none" cap="none" strike="noStrike">
              <a:solidFill>
                <a:srgbClr val="000000"/>
              </a:solidFill>
              <a:latin typeface="Arial"/>
              <a:ea typeface="Arial"/>
              <a:cs typeface="Arial"/>
              <a:sym typeface="Arial"/>
            </a:endParaRPr>
          </a:p>
        </p:txBody>
      </p:sp>
      <p:sp>
        <p:nvSpPr>
          <p:cNvPr id="112" name="Google Shape;112;g2858beea592_0_0"/>
          <p:cNvSpPr txBox="1"/>
          <p:nvPr/>
        </p:nvSpPr>
        <p:spPr>
          <a:xfrm>
            <a:off x="4921655" y="2361517"/>
            <a:ext cx="3525600" cy="163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000"/>
              <a:buFont typeface="Arial"/>
              <a:buNone/>
            </a:pPr>
            <a:r>
              <a:rPr b="0" i="0" lang="en-US" sz="1000" u="none" cap="none" strike="noStrike">
                <a:solidFill>
                  <a:schemeClr val="dk1"/>
                </a:solidFill>
                <a:latin typeface="Poppins"/>
                <a:ea typeface="Poppins"/>
                <a:cs typeface="Poppins"/>
                <a:sym typeface="Poppins"/>
              </a:rPr>
              <a:t>Authorization is the process of verifying if someone </a:t>
            </a:r>
            <a:r>
              <a:rPr b="1" i="0" lang="en-US" sz="1000" u="none" cap="none" strike="noStrike">
                <a:solidFill>
                  <a:schemeClr val="dk1"/>
                </a:solidFill>
                <a:latin typeface="Poppins"/>
                <a:ea typeface="Poppins"/>
                <a:cs typeface="Poppins"/>
                <a:sym typeface="Poppins"/>
              </a:rPr>
              <a:t>has access</a:t>
            </a:r>
            <a:r>
              <a:rPr b="0" i="0" lang="en-US" sz="1000" u="none" cap="none" strike="noStrike">
                <a:solidFill>
                  <a:schemeClr val="dk1"/>
                </a:solidFill>
                <a:latin typeface="Poppins"/>
                <a:ea typeface="Poppins"/>
                <a:cs typeface="Poppins"/>
                <a:sym typeface="Poppins"/>
              </a:rPr>
              <a:t> to an area of the application </a:t>
            </a:r>
            <a:r>
              <a:rPr b="1" i="0" lang="en-US" sz="1000" u="none" cap="none" strike="noStrike">
                <a:solidFill>
                  <a:schemeClr val="dk1"/>
                </a:solidFill>
                <a:latin typeface="Poppins"/>
                <a:ea typeface="Poppins"/>
                <a:cs typeface="Poppins"/>
                <a:sym typeface="Poppins"/>
              </a:rPr>
              <a:t>when their identity is already known</a:t>
            </a:r>
            <a:r>
              <a:rPr b="0" i="0" lang="en-US" sz="1000" u="none" cap="none" strike="noStrike">
                <a:solidFill>
                  <a:schemeClr val="dk1"/>
                </a:solidFill>
                <a:latin typeface="Poppins"/>
                <a:ea typeface="Poppins"/>
                <a:cs typeface="Poppins"/>
                <a:sym typeface="Poppins"/>
              </a:rPr>
              <a:t> to the server and the API checks for the access a user shall have, for example a staff user on an e-commerce platform shall be allowed to access the financial details and the order details of every single order placed on the website. While a regular user shall only be able to see their orders and browse the product catalog.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c6764b0d8_0_313"/>
          <p:cNvSpPr txBox="1"/>
          <p:nvPr>
            <p:ph type="title"/>
          </p:nvPr>
        </p:nvSpPr>
        <p:spPr>
          <a:xfrm>
            <a:off x="804500" y="273849"/>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1400"/>
              <a:buFont typeface="Arial"/>
              <a:buNone/>
            </a:pPr>
            <a:r>
              <a:rPr lang="en-US" sz="2800">
                <a:solidFill>
                  <a:srgbClr val="000000"/>
                </a:solidFill>
              </a:rPr>
              <a:t>HOW TO securely store passwords</a:t>
            </a:r>
            <a:endParaRPr sz="2800"/>
          </a:p>
        </p:txBody>
      </p:sp>
      <p:sp>
        <p:nvSpPr>
          <p:cNvPr id="118" name="Google Shape;118;g2ec6764b0d8_0_313"/>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9" name="Google Shape;119;g2ec6764b0d8_0_313"/>
          <p:cNvSpPr txBox="1"/>
          <p:nvPr/>
        </p:nvSpPr>
        <p:spPr>
          <a:xfrm>
            <a:off x="389850" y="844200"/>
            <a:ext cx="3169200" cy="202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000"/>
              <a:buFont typeface="Arial"/>
              <a:buNone/>
            </a:pPr>
            <a:r>
              <a:rPr b="0" i="0" lang="en-US" sz="1400" u="none" cap="none" strike="noStrike">
                <a:solidFill>
                  <a:schemeClr val="dk1"/>
                </a:solidFill>
                <a:latin typeface="Arial"/>
                <a:ea typeface="Arial"/>
                <a:cs typeface="Arial"/>
                <a:sym typeface="Arial"/>
              </a:rPr>
              <a:t>Passwords are extremely confidential information and shall never be stored in plain text, as if at any time the data is leaked, or a data-breach occurs the attacker cannot take the passwords stolen from the database and use that on other websites a user may have accounts on.</a:t>
            </a:r>
            <a:endParaRPr b="0" i="0" sz="1400" u="none" cap="none" strike="noStrike">
              <a:solidFill>
                <a:srgbClr val="000000"/>
              </a:solidFill>
              <a:latin typeface="Arial"/>
              <a:ea typeface="Arial"/>
              <a:cs typeface="Arial"/>
              <a:sym typeface="Arial"/>
            </a:endParaRPr>
          </a:p>
        </p:txBody>
      </p:sp>
      <p:sp>
        <p:nvSpPr>
          <p:cNvPr id="120" name="Google Shape;120;g2ec6764b0d8_0_313"/>
          <p:cNvSpPr txBox="1"/>
          <p:nvPr/>
        </p:nvSpPr>
        <p:spPr>
          <a:xfrm>
            <a:off x="3835530" y="844209"/>
            <a:ext cx="5019000" cy="153900"/>
          </a:xfrm>
          <a:prstGeom prst="rect">
            <a:avLst/>
          </a:prstGeom>
          <a:noFill/>
          <a:ln>
            <a:noFill/>
          </a:ln>
        </p:spPr>
        <p:txBody>
          <a:bodyPr anchorCtr="0" anchor="b" bIns="0" lIns="0" spcFirstLastPara="1" rIns="0" wrap="square" tIns="0">
            <a:spAutoFit/>
          </a:bodyPr>
          <a:lstStyle/>
          <a:p>
            <a:pPr indent="0" lvl="0" marL="0" marR="0" rtl="0" algn="l">
              <a:lnSpc>
                <a:spcPct val="120000"/>
              </a:lnSpc>
              <a:spcBef>
                <a:spcPts val="0"/>
              </a:spcBef>
              <a:spcAft>
                <a:spcPts val="0"/>
              </a:spcAft>
              <a:buClr>
                <a:schemeClr val="dk1"/>
              </a:buClr>
              <a:buSzPts val="1000"/>
              <a:buFont typeface="Arial"/>
              <a:buNone/>
            </a:pPr>
            <a:r>
              <a:rPr b="1" i="0" lang="en-US" sz="1000" u="none" cap="none" strike="noStrike">
                <a:solidFill>
                  <a:schemeClr val="accent2"/>
                </a:solidFill>
                <a:latin typeface="Poppins"/>
                <a:ea typeface="Poppins"/>
                <a:cs typeface="Poppins"/>
                <a:sym typeface="Poppins"/>
              </a:rPr>
              <a:t>So… what do we do?</a:t>
            </a:r>
            <a:endParaRPr b="0" i="0" sz="1400" u="none" cap="none" strike="noStrike">
              <a:solidFill>
                <a:srgbClr val="000000"/>
              </a:solidFill>
              <a:latin typeface="Arial"/>
              <a:ea typeface="Arial"/>
              <a:cs typeface="Arial"/>
              <a:sym typeface="Arial"/>
            </a:endParaRPr>
          </a:p>
        </p:txBody>
      </p:sp>
      <p:cxnSp>
        <p:nvCxnSpPr>
          <p:cNvPr id="121" name="Google Shape;121;g2ec6764b0d8_0_313"/>
          <p:cNvCxnSpPr/>
          <p:nvPr/>
        </p:nvCxnSpPr>
        <p:spPr>
          <a:xfrm>
            <a:off x="3835530" y="1053676"/>
            <a:ext cx="5019000" cy="0"/>
          </a:xfrm>
          <a:prstGeom prst="straightConnector1">
            <a:avLst/>
          </a:prstGeom>
          <a:noFill/>
          <a:ln cap="flat" cmpd="sng" w="9525">
            <a:solidFill>
              <a:schemeClr val="accent2"/>
            </a:solidFill>
            <a:prstDash val="solid"/>
            <a:round/>
            <a:headEnd len="sm" w="sm" type="none"/>
            <a:tailEnd len="sm" w="sm" type="none"/>
          </a:ln>
        </p:spPr>
      </p:cxnSp>
      <p:sp>
        <p:nvSpPr>
          <p:cNvPr id="122" name="Google Shape;122;g2ec6764b0d8_0_313"/>
          <p:cNvSpPr txBox="1"/>
          <p:nvPr/>
        </p:nvSpPr>
        <p:spPr>
          <a:xfrm>
            <a:off x="3835530" y="1105873"/>
            <a:ext cx="5019000" cy="1369800"/>
          </a:xfrm>
          <a:prstGeom prst="rect">
            <a:avLst/>
          </a:prstGeom>
          <a:noFill/>
          <a:ln>
            <a:noFill/>
          </a:ln>
        </p:spPr>
        <p:txBody>
          <a:bodyPr anchorCtr="0" anchor="t" bIns="0" lIns="0" spcFirstLastPara="1" rIns="0" wrap="square" tIns="0">
            <a:spAutoFit/>
          </a:bodyPr>
          <a:lstStyle/>
          <a:p>
            <a:pPr indent="-171450" lvl="0" marL="171450" marR="0" rtl="0" algn="l">
              <a:lnSpc>
                <a:spcPct val="12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The answer to this question lies in fundamental cryptography, a key fundamental of cryptography is hashing, in a hash, a piece of data is taken, and the algorithm deterministically produces a hash. </a:t>
            </a:r>
            <a:endParaRPr b="0" i="0" sz="1200" u="none" cap="none" strike="noStrike">
              <a:solidFill>
                <a:srgbClr val="000000"/>
              </a:solidFill>
              <a:latin typeface="Arial"/>
              <a:ea typeface="Arial"/>
              <a:cs typeface="Arial"/>
              <a:sym typeface="Arial"/>
            </a:endParaRPr>
          </a:p>
          <a:p>
            <a:pPr indent="-171450" lvl="0" marL="171450" marR="0" rtl="0" algn="l">
              <a:lnSpc>
                <a:spcPct val="120000"/>
              </a:lnSpc>
              <a:spcBef>
                <a:spcPts val="600"/>
              </a:spcBef>
              <a:spcAft>
                <a:spcPts val="60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For example ”bob” will always have the hash “48181acd22b3edaebc8a447868a7df7ce629920a” when hashed using the SHA1 algorithm. Hashes are deterministic and case sensitive.</a:t>
            </a:r>
            <a:endParaRPr b="0" i="0" sz="1200" u="none" cap="none" strike="noStrike">
              <a:solidFill>
                <a:srgbClr val="000000"/>
              </a:solidFill>
              <a:latin typeface="Arial"/>
              <a:ea typeface="Arial"/>
              <a:cs typeface="Arial"/>
              <a:sym typeface="Arial"/>
            </a:endParaRPr>
          </a:p>
        </p:txBody>
      </p:sp>
      <p:graphicFrame>
        <p:nvGraphicFramePr>
          <p:cNvPr id="123" name="Google Shape;123;g2ec6764b0d8_0_313"/>
          <p:cNvGraphicFramePr/>
          <p:nvPr/>
        </p:nvGraphicFramePr>
        <p:xfrm>
          <a:off x="3835530" y="2551079"/>
          <a:ext cx="3000000" cy="3000000"/>
        </p:xfrm>
        <a:graphic>
          <a:graphicData uri="http://schemas.openxmlformats.org/drawingml/2006/table">
            <a:tbl>
              <a:tblPr bandRow="1" firstRow="1">
                <a:noFill/>
                <a:tableStyleId>{EB4C976C-6097-4BDD-8D01-5430ADD9052B}</a:tableStyleId>
              </a:tblPr>
              <a:tblGrid>
                <a:gridCol w="984325"/>
                <a:gridCol w="4034700"/>
              </a:tblGrid>
              <a:tr h="308950">
                <a:tc>
                  <a:txBody>
                    <a:bodyPr/>
                    <a:lstStyle/>
                    <a:p>
                      <a:pPr indent="0" lvl="0" marL="0" marR="0" rtl="0" algn="l">
                        <a:lnSpc>
                          <a:spcPct val="100000"/>
                        </a:lnSpc>
                        <a:spcBef>
                          <a:spcPts val="0"/>
                        </a:spcBef>
                        <a:spcAft>
                          <a:spcPts val="0"/>
                        </a:spcAft>
                        <a:buClr>
                          <a:srgbClr val="000000"/>
                        </a:buClr>
                        <a:buSzPts val="1000"/>
                        <a:buFont typeface="Arial"/>
                        <a:buNone/>
                      </a:pPr>
                      <a:r>
                        <a:rPr b="1" lang="en-US" sz="1000" u="none" cap="none" strike="noStrike">
                          <a:solidFill>
                            <a:schemeClr val="lt1"/>
                          </a:solidFill>
                          <a:latin typeface="Poppins"/>
                          <a:ea typeface="Poppins"/>
                          <a:cs typeface="Poppins"/>
                          <a:sym typeface="Poppins"/>
                        </a:rPr>
                        <a:t>Raw Data</a:t>
                      </a:r>
                      <a:endParaRPr sz="1400" u="none" cap="none" strike="noStrike"/>
                    </a:p>
                  </a:txBody>
                  <a:tcPr marT="45725" marB="45725" marR="91450" marL="91450" anchor="ctr">
                    <a:solidFill>
                      <a:schemeClr val="accent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solidFill>
                            <a:schemeClr val="lt1"/>
                          </a:solidFill>
                          <a:latin typeface="Poppins"/>
                          <a:ea typeface="Poppins"/>
                          <a:cs typeface="Poppins"/>
                          <a:sym typeface="Poppins"/>
                        </a:rPr>
                        <a:t>Hash (SHA1)</a:t>
                      </a:r>
                      <a:endParaRPr sz="1400" u="none" cap="none" strike="noStrike"/>
                    </a:p>
                  </a:txBody>
                  <a:tcPr marT="45725" marB="45725" marR="91450" marL="91450" anchor="ctr">
                    <a:solidFill>
                      <a:schemeClr val="accent2"/>
                    </a:solidFill>
                  </a:tcPr>
                </a:tc>
              </a:tr>
              <a:tr h="3089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oppins"/>
                          <a:ea typeface="Poppins"/>
                          <a:cs typeface="Poppins"/>
                          <a:sym typeface="Poppins"/>
                        </a:rPr>
                        <a:t>bob</a:t>
                      </a:r>
                      <a:endParaRPr sz="1400" u="none" cap="none" strike="noStrike"/>
                    </a:p>
                  </a:txBody>
                  <a:tcPr marT="45725" marB="45725" marR="91450" marL="91450" anchor="ctr">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oppins"/>
                          <a:ea typeface="Poppins"/>
                          <a:cs typeface="Poppins"/>
                          <a:sym typeface="Poppins"/>
                        </a:rPr>
                        <a:t>48181acd22b3edaebc8a447868a7df7ce629920a</a:t>
                      </a:r>
                      <a:endParaRPr sz="1400" u="none" cap="none" strike="noStrike"/>
                    </a:p>
                  </a:txBody>
                  <a:tcPr marT="45725" marB="45725" marR="91450" marL="91450" anchor="ctr">
                    <a:lnB cap="flat" cmpd="sng" w="9525">
                      <a:solidFill>
                        <a:srgbClr val="BFBFBF"/>
                      </a:solidFill>
                      <a:prstDash val="dot"/>
                      <a:round/>
                      <a:headEnd len="sm" w="sm" type="none"/>
                      <a:tailEnd len="sm" w="sm" type="none"/>
                    </a:lnB>
                    <a:solidFill>
                      <a:schemeClr val="lt1"/>
                    </a:solidFill>
                  </a:tcPr>
                </a:tc>
              </a:tr>
              <a:tr h="3089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oppins"/>
                          <a:ea typeface="Poppins"/>
                          <a:cs typeface="Poppins"/>
                          <a:sym typeface="Poppins"/>
                        </a:rPr>
                        <a:t>bOb</a:t>
                      </a:r>
                      <a:endParaRPr sz="1000" u="none" cap="none" strike="noStrike">
                        <a:latin typeface="Poppins"/>
                        <a:ea typeface="Poppins"/>
                        <a:cs typeface="Poppins"/>
                        <a:sym typeface="Poppins"/>
                      </a:endParaRPr>
                    </a:p>
                  </a:txBody>
                  <a:tcPr marT="45725" marB="45725" marR="91450" marL="91450" anchor="ctr">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oppins"/>
                          <a:ea typeface="Poppins"/>
                          <a:cs typeface="Poppins"/>
                          <a:sym typeface="Poppins"/>
                        </a:rPr>
                        <a:t>ed3970a1eb2edb8fe9dc36d2d99a7e1e0a525899</a:t>
                      </a:r>
                      <a:endParaRPr sz="1400" u="none" cap="none" strike="noStrike"/>
                    </a:p>
                  </a:txBody>
                  <a:tcPr marT="45725" marB="45725" marR="91450" marL="91450" anchor="ctr">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r>
              <a:tr h="3089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oppins"/>
                          <a:ea typeface="Poppins"/>
                          <a:cs typeface="Poppins"/>
                          <a:sym typeface="Poppins"/>
                        </a:rPr>
                        <a:t>boB</a:t>
                      </a:r>
                      <a:endParaRPr sz="1000" u="none" cap="none" strike="noStrike">
                        <a:latin typeface="Poppins"/>
                        <a:ea typeface="Poppins"/>
                        <a:cs typeface="Poppins"/>
                        <a:sym typeface="Poppins"/>
                      </a:endParaRPr>
                    </a:p>
                  </a:txBody>
                  <a:tcPr marT="45725" marB="45725" marR="91450" marL="91450" anchor="ctr">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oppins"/>
                          <a:ea typeface="Poppins"/>
                          <a:cs typeface="Poppins"/>
                          <a:sym typeface="Poppins"/>
                        </a:rPr>
                        <a:t>3426697c4094ca926c64469e58feb73cd745ca1e</a:t>
                      </a:r>
                      <a:endParaRPr sz="1400" u="none" cap="none" strike="noStrike"/>
                    </a:p>
                  </a:txBody>
                  <a:tcPr marT="45725" marB="45725" marR="91450" marL="91450" anchor="ctr">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r>
              <a:tr h="3089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oppins"/>
                          <a:ea typeface="Poppins"/>
                          <a:cs typeface="Poppins"/>
                          <a:sym typeface="Poppins"/>
                        </a:rPr>
                        <a:t>Bob</a:t>
                      </a:r>
                      <a:endParaRPr sz="1400" u="none" cap="none" strike="noStrike"/>
                    </a:p>
                  </a:txBody>
                  <a:tcPr marT="45725" marB="45725" marR="91450" marL="91450" anchor="ctr">
                    <a:lnT cap="flat" cmpd="sng" w="9525">
                      <a:solidFill>
                        <a:srgbClr val="BFBFBF"/>
                      </a:solidFill>
                      <a:prstDash val="dot"/>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Poppins"/>
                          <a:ea typeface="Poppins"/>
                          <a:cs typeface="Poppins"/>
                          <a:sym typeface="Poppins"/>
                        </a:rPr>
                        <a:t>da6645f6e22bf5f75974dc7eed5fcd6160d6b51e</a:t>
                      </a:r>
                      <a:endParaRPr sz="1400" u="none" cap="none" strike="noStrike"/>
                    </a:p>
                  </a:txBody>
                  <a:tcPr marT="45725" marB="45725" marR="91450" marL="91450" anchor="ctr">
                    <a:lnT cap="flat" cmpd="sng" w="9525">
                      <a:solidFill>
                        <a:srgbClr val="BFBFBF"/>
                      </a:solidFill>
                      <a:prstDash val="dot"/>
                      <a:round/>
                      <a:headEnd len="sm" w="sm" type="none"/>
                      <a:tailEnd len="sm" w="sm" type="none"/>
                    </a:lnT>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c6764b0d8_0_320"/>
          <p:cNvSpPr txBox="1"/>
          <p:nvPr>
            <p:ph type="title"/>
          </p:nvPr>
        </p:nvSpPr>
        <p:spPr>
          <a:xfrm>
            <a:off x="804500" y="273849"/>
            <a:ext cx="7710900" cy="429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a:t>The need for salting</a:t>
            </a:r>
            <a:endParaRPr/>
          </a:p>
        </p:txBody>
      </p:sp>
      <p:sp>
        <p:nvSpPr>
          <p:cNvPr id="129" name="Google Shape;129;g2ec6764b0d8_0_320"/>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0" name="Google Shape;130;g2ec6764b0d8_0_320"/>
          <p:cNvSpPr txBox="1"/>
          <p:nvPr/>
        </p:nvSpPr>
        <p:spPr>
          <a:xfrm>
            <a:off x="259217" y="756264"/>
            <a:ext cx="8565000" cy="1696200"/>
          </a:xfrm>
          <a:prstGeom prst="rect">
            <a:avLst/>
          </a:prstGeom>
          <a:noFill/>
          <a:ln>
            <a:noFill/>
          </a:ln>
        </p:spPr>
        <p:txBody>
          <a:bodyPr anchorCtr="0" anchor="t" bIns="0" lIns="0" spcFirstLastPara="1" rIns="0" wrap="square" tIns="0">
            <a:spAutoFit/>
          </a:bodyPr>
          <a:lstStyle/>
          <a:p>
            <a:pPr indent="-171450" lvl="0" marL="171450" marR="0" rtl="0" algn="l">
              <a:lnSpc>
                <a:spcPct val="120000"/>
              </a:lnSpc>
              <a:spcBef>
                <a:spcPts val="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Our passwords are all safe now and the attacker doesn’t see the raw data, but, there’s a small problem. </a:t>
            </a:r>
            <a:endParaRPr b="0" i="0" sz="1100" u="none" cap="none" strike="noStrike">
              <a:solidFill>
                <a:srgbClr val="000000"/>
              </a:solidFill>
              <a:latin typeface="Arial"/>
              <a:ea typeface="Arial"/>
              <a:cs typeface="Arial"/>
              <a:sym typeface="Arial"/>
            </a:endParaRPr>
          </a:p>
          <a:p>
            <a:pPr indent="-171450" lvl="0" marL="171450" marR="0" rtl="0" algn="l">
              <a:lnSpc>
                <a:spcPct val="120000"/>
              </a:lnSpc>
              <a:spcBef>
                <a:spcPts val="60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A huge issue we have right now is that hashes are deterministic, so if the hacker can figure out the algorithm, they can see common passwords like “password” and “12345678” and find all the users who use those. </a:t>
            </a:r>
            <a:endParaRPr b="0" i="0" sz="1100" u="none" cap="none" strike="noStrike">
              <a:solidFill>
                <a:srgbClr val="000000"/>
              </a:solidFill>
              <a:latin typeface="Arial"/>
              <a:ea typeface="Arial"/>
              <a:cs typeface="Arial"/>
              <a:sym typeface="Arial"/>
            </a:endParaRPr>
          </a:p>
          <a:p>
            <a:pPr indent="-171450" lvl="0" marL="171450" marR="0" rtl="0" algn="l">
              <a:lnSpc>
                <a:spcPct val="120000"/>
              </a:lnSpc>
              <a:spcBef>
                <a:spcPts val="60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Consider this table, see the hashes of the passwords of the users, “alice” and “jane”, both of them have the same password hence the same hash.</a:t>
            </a:r>
            <a:endParaRPr b="0" i="0" sz="1100" u="none" cap="none" strike="noStrike">
              <a:solidFill>
                <a:schemeClr val="dk1"/>
              </a:solidFill>
              <a:latin typeface="Arial"/>
              <a:ea typeface="Arial"/>
              <a:cs typeface="Arial"/>
              <a:sym typeface="Arial"/>
            </a:endParaRPr>
          </a:p>
          <a:p>
            <a:pPr indent="-171450" lvl="0" marL="171450" marR="0" rtl="0" algn="l">
              <a:lnSpc>
                <a:spcPct val="120000"/>
              </a:lnSpc>
              <a:spcBef>
                <a:spcPts val="600"/>
              </a:spcBef>
              <a:spcAft>
                <a:spcPts val="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To solve this, we also add a salt to the raw password, the salt is a randomized piece of data that randomizes the result. </a:t>
            </a:r>
            <a:endParaRPr b="0" i="0" sz="1100" u="none" cap="none" strike="noStrike">
              <a:solidFill>
                <a:srgbClr val="000000"/>
              </a:solidFill>
              <a:latin typeface="Arial"/>
              <a:ea typeface="Arial"/>
              <a:cs typeface="Arial"/>
              <a:sym typeface="Arial"/>
            </a:endParaRPr>
          </a:p>
          <a:p>
            <a:pPr indent="-171450" lvl="0" marL="171450" marR="0" rtl="0" algn="l">
              <a:lnSpc>
                <a:spcPct val="120000"/>
              </a:lnSpc>
              <a:spcBef>
                <a:spcPts val="600"/>
              </a:spcBef>
              <a:spcAft>
                <a:spcPts val="600"/>
              </a:spcAft>
              <a:buClr>
                <a:schemeClr val="dk1"/>
              </a:buClr>
              <a:buSzPts val="1100"/>
              <a:buFont typeface="Arial"/>
              <a:buChar char="•"/>
            </a:pPr>
            <a:r>
              <a:rPr b="0" i="0" lang="en-US" sz="1100" u="none" cap="none" strike="noStrike">
                <a:solidFill>
                  <a:schemeClr val="dk1"/>
                </a:solidFill>
                <a:latin typeface="Arial"/>
                <a:ea typeface="Arial"/>
                <a:cs typeface="Arial"/>
                <a:sym typeface="Arial"/>
              </a:rPr>
              <a:t>Consider the Hashed and Salted passwords now, both “alice” and “jane” share the same passwords however the result is different.</a:t>
            </a:r>
            <a:endParaRPr b="0" i="0" sz="1100" u="none" cap="none" strike="noStrike">
              <a:solidFill>
                <a:srgbClr val="000000"/>
              </a:solidFill>
              <a:latin typeface="Arial"/>
              <a:ea typeface="Arial"/>
              <a:cs typeface="Arial"/>
              <a:sym typeface="Arial"/>
            </a:endParaRPr>
          </a:p>
        </p:txBody>
      </p:sp>
      <p:graphicFrame>
        <p:nvGraphicFramePr>
          <p:cNvPr id="131" name="Google Shape;131;g2ec6764b0d8_0_320"/>
          <p:cNvGraphicFramePr/>
          <p:nvPr/>
        </p:nvGraphicFramePr>
        <p:xfrm>
          <a:off x="259217" y="2604057"/>
          <a:ext cx="3000000" cy="3000000"/>
        </p:xfrm>
        <a:graphic>
          <a:graphicData uri="http://schemas.openxmlformats.org/drawingml/2006/table">
            <a:tbl>
              <a:tblPr bandRow="1" firstRow="1">
                <a:noFill/>
                <a:tableStyleId>{EB4C976C-6097-4BDD-8D01-5430ADD9052B}</a:tableStyleId>
              </a:tblPr>
              <a:tblGrid>
                <a:gridCol w="457200"/>
                <a:gridCol w="1097275"/>
                <a:gridCol w="2768600"/>
                <a:gridCol w="4297675"/>
              </a:tblGrid>
              <a:tr h="277525">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solidFill>
                            <a:schemeClr val="lt1"/>
                          </a:solidFill>
                          <a:latin typeface="Poppins"/>
                          <a:ea typeface="Poppins"/>
                          <a:cs typeface="Poppins"/>
                          <a:sym typeface="Poppins"/>
                        </a:rPr>
                        <a:t>User</a:t>
                      </a:r>
                      <a:endParaRPr sz="1400" u="none" cap="none" strike="noStrike"/>
                    </a:p>
                  </a:txBody>
                  <a:tcPr marT="45725" marB="45725" marR="45725" marL="45725" anchor="ctr">
                    <a:solidFill>
                      <a:schemeClr val="accent2"/>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solidFill>
                            <a:schemeClr val="lt1"/>
                          </a:solidFill>
                          <a:latin typeface="Poppins"/>
                          <a:ea typeface="Poppins"/>
                          <a:cs typeface="Poppins"/>
                          <a:sym typeface="Poppins"/>
                        </a:rPr>
                        <a:t>Password</a:t>
                      </a:r>
                      <a:endParaRPr sz="1400" u="none" cap="none" strike="noStrike"/>
                    </a:p>
                  </a:txBody>
                  <a:tcPr marT="45725" marB="45725" marR="45725" marL="45725" anchor="ctr">
                    <a:solidFill>
                      <a:schemeClr val="accent2"/>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chemeClr val="lt1"/>
                          </a:solidFill>
                          <a:latin typeface="Poppins"/>
                          <a:ea typeface="Poppins"/>
                          <a:cs typeface="Poppins"/>
                          <a:sym typeface="Poppins"/>
                        </a:rPr>
                        <a:t>Hash (password)</a:t>
                      </a:r>
                      <a:endParaRPr sz="1400" u="none" cap="none" strike="noStrike"/>
                    </a:p>
                  </a:txBody>
                  <a:tcPr marT="45725" marB="45725" marR="45725" marL="45725" anchor="ctr">
                    <a:solidFill>
                      <a:schemeClr val="accent2"/>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chemeClr val="lt1"/>
                          </a:solidFill>
                          <a:latin typeface="Poppins"/>
                          <a:ea typeface="Poppins"/>
                          <a:cs typeface="Poppins"/>
                          <a:sym typeface="Poppins"/>
                        </a:rPr>
                        <a:t>Hash + Salt (password)</a:t>
                      </a:r>
                      <a:endParaRPr sz="1400" u="none" cap="none" strike="noStrike"/>
                    </a:p>
                  </a:txBody>
                  <a:tcPr marT="45725" marB="45725" marR="45725" marL="45725" anchor="ctr">
                    <a:solidFill>
                      <a:schemeClr val="accent2"/>
                    </a:solidFill>
                  </a:tcPr>
                </a:tc>
              </a:tr>
              <a:tr h="2775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alice</a:t>
                      </a:r>
                      <a:endParaRPr sz="900" u="none" cap="none" strike="noStrike">
                        <a:latin typeface="Poppins"/>
                        <a:ea typeface="Poppins"/>
                        <a:cs typeface="Poppins"/>
                        <a:sym typeface="Poppins"/>
                      </a:endParaRPr>
                    </a:p>
                  </a:txBody>
                  <a:tcPr marT="45725" marB="45725" marR="45725" marL="45725" anchor="ctr">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password</a:t>
                      </a:r>
                      <a:endParaRPr sz="1400" u="none" cap="none" strike="noStrike"/>
                    </a:p>
                  </a:txBody>
                  <a:tcPr marT="45725" marB="45725" marR="45725" marL="45725" anchor="ctr">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highlight>
                            <a:srgbClr val="FFFF00"/>
                          </a:highlight>
                          <a:latin typeface="Poppins"/>
                          <a:ea typeface="Poppins"/>
                          <a:cs typeface="Poppins"/>
                          <a:sym typeface="Poppins"/>
                        </a:rPr>
                        <a:t>5baa61e4c9b93f3f0682250b6cf8331b7ee68fd8</a:t>
                      </a:r>
                      <a:endParaRPr sz="1400" u="none" cap="none" strike="noStrike"/>
                    </a:p>
                  </a:txBody>
                  <a:tcPr marT="45725" marB="45725" marR="45725" marL="45725">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$2a$10$dIzMspeRn.yhupduZS2adubKnhuUdlTfYVJBi0NtV/DdO/G8A/HPO</a:t>
                      </a:r>
                      <a:endParaRPr sz="1400" u="none" cap="none" strike="noStrike"/>
                    </a:p>
                  </a:txBody>
                  <a:tcPr marT="45725" marB="45725" marR="45725" marL="45725">
                    <a:lnB cap="flat" cmpd="sng" w="9525">
                      <a:solidFill>
                        <a:srgbClr val="BFBFBF"/>
                      </a:solidFill>
                      <a:prstDash val="dot"/>
                      <a:round/>
                      <a:headEnd len="sm" w="sm" type="none"/>
                      <a:tailEnd len="sm" w="sm" type="none"/>
                    </a:lnB>
                    <a:solidFill>
                      <a:schemeClr val="lt1"/>
                    </a:solidFill>
                  </a:tcPr>
                </a:tc>
              </a:tr>
              <a:tr h="2775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bob</a:t>
                      </a:r>
                      <a:endParaRPr sz="1400" u="none" cap="none" strike="noStrike"/>
                    </a:p>
                  </a:txBody>
                  <a:tcPr marT="45725" marB="45725" marR="45725" marL="45725">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s3cur3p4ssw0rd</a:t>
                      </a:r>
                      <a:endParaRPr sz="1400" u="none" cap="none" strike="noStrike"/>
                    </a:p>
                  </a:txBody>
                  <a:tcPr marT="45725" marB="45725" marR="45725" marL="45725">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85803f5504ff701e5a8d3353779d5bdef76cbc2f</a:t>
                      </a:r>
                      <a:endParaRPr sz="1400" u="none" cap="none" strike="noStrike"/>
                    </a:p>
                  </a:txBody>
                  <a:tcPr marT="45725" marB="45725" marR="45725" marL="45725">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$2a$10$/o6zn.ZZO7azk3OPbzO2i.kwBRu9Gw8jG/Pl04ADTr/YE65fuLi1K</a:t>
                      </a:r>
                      <a:endParaRPr sz="1400" u="none" cap="none" strike="noStrike"/>
                    </a:p>
                  </a:txBody>
                  <a:tcPr marT="45725" marB="45725" marR="45725" marL="45725">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r>
              <a:tr h="2775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jane</a:t>
                      </a:r>
                      <a:endParaRPr sz="1400" u="none" cap="none" strike="noStrike"/>
                    </a:p>
                  </a:txBody>
                  <a:tcPr marT="45725" marB="45725" marR="45725" marL="45725">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password</a:t>
                      </a:r>
                      <a:endParaRPr sz="1400" u="none" cap="none" strike="noStrike"/>
                    </a:p>
                  </a:txBody>
                  <a:tcPr marT="45725" marB="45725" marR="45725" marL="45725">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highlight>
                            <a:srgbClr val="FFFF00"/>
                          </a:highlight>
                          <a:latin typeface="Poppins"/>
                          <a:ea typeface="Poppins"/>
                          <a:cs typeface="Poppins"/>
                          <a:sym typeface="Poppins"/>
                        </a:rPr>
                        <a:t>5baa61e4c9b93f3f0682250b6cf8331b7ee68fd8</a:t>
                      </a:r>
                      <a:endParaRPr sz="1400" u="none" cap="none" strike="noStrike"/>
                    </a:p>
                  </a:txBody>
                  <a:tcPr marT="45725" marB="45725" marR="45725" marL="45725">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$2a$10$DvD.8jL/GBtsu8GX1VcovOSg34JqFhFr6sPuT2Go3MHe4dEK4VHKC</a:t>
                      </a:r>
                      <a:endParaRPr sz="1400" u="none" cap="none" strike="noStrike"/>
                    </a:p>
                  </a:txBody>
                  <a:tcPr marT="45725" marB="45725" marR="45725" marL="45725">
                    <a:lnT cap="flat" cmpd="sng" w="9525">
                      <a:solidFill>
                        <a:srgbClr val="BFBFBF"/>
                      </a:solidFill>
                      <a:prstDash val="dot"/>
                      <a:round/>
                      <a:headEnd len="sm" w="sm" type="none"/>
                      <a:tailEnd len="sm" w="sm" type="none"/>
                    </a:lnT>
                    <a:lnB cap="flat" cmpd="sng" w="9525">
                      <a:solidFill>
                        <a:srgbClr val="BFBFBF"/>
                      </a:solidFill>
                      <a:prstDash val="dot"/>
                      <a:round/>
                      <a:headEnd len="sm" w="sm" type="none"/>
                      <a:tailEnd len="sm" w="sm" type="none"/>
                    </a:lnB>
                    <a:solidFill>
                      <a:schemeClr val="lt1"/>
                    </a:solidFill>
                  </a:tcPr>
                </a:tc>
              </a:tr>
              <a:tr h="2775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janice</a:t>
                      </a:r>
                      <a:endParaRPr sz="900" u="none" cap="none" strike="noStrike">
                        <a:latin typeface="Poppins"/>
                        <a:ea typeface="Poppins"/>
                        <a:cs typeface="Poppins"/>
                        <a:sym typeface="Poppins"/>
                      </a:endParaRPr>
                    </a:p>
                  </a:txBody>
                  <a:tcPr marT="45725" marB="45725" marR="45725" marL="45725">
                    <a:lnT cap="flat" cmpd="sng" w="9525">
                      <a:solidFill>
                        <a:srgbClr val="BFBFBF"/>
                      </a:solidFill>
                      <a:prstDash val="dot"/>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12345678</a:t>
                      </a:r>
                      <a:endParaRPr sz="1400" u="none" cap="none" strike="noStrike"/>
                    </a:p>
                  </a:txBody>
                  <a:tcPr marT="45725" marB="45725" marR="45725" marL="45725">
                    <a:lnT cap="flat" cmpd="sng" w="9525">
                      <a:solidFill>
                        <a:srgbClr val="BFBFBF"/>
                      </a:solidFill>
                      <a:prstDash val="dot"/>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7c222fb2927d828af22f592134e8932480637c0d</a:t>
                      </a:r>
                      <a:endParaRPr sz="1400" u="none" cap="none" strike="noStrike"/>
                    </a:p>
                  </a:txBody>
                  <a:tcPr marT="45725" marB="45725" marR="45725" marL="45725">
                    <a:lnT cap="flat" cmpd="sng" w="9525">
                      <a:solidFill>
                        <a:srgbClr val="BFBFBF"/>
                      </a:solidFill>
                      <a:prstDash val="dot"/>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Poppins"/>
                          <a:ea typeface="Poppins"/>
                          <a:cs typeface="Poppins"/>
                          <a:sym typeface="Poppins"/>
                        </a:rPr>
                        <a:t>$2a$10$2x9xOYrl/HEQ/KUQWIRYn.p8oq9KU9SHQwNvR9eMU36s5b.EwWEnS</a:t>
                      </a:r>
                      <a:endParaRPr sz="1400" u="none" cap="none" strike="noStrike"/>
                    </a:p>
                  </a:txBody>
                  <a:tcPr marT="45725" marB="45725" marR="45725" marL="45725">
                    <a:lnT cap="flat" cmpd="sng" w="9525">
                      <a:solidFill>
                        <a:srgbClr val="BFBFBF"/>
                      </a:solidFill>
                      <a:prstDash val="dot"/>
                      <a:round/>
                      <a:headEnd len="sm" w="sm" type="none"/>
                      <a:tailEnd len="sm" w="sm" type="none"/>
                    </a:lnT>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ec6764b0d8_0_292"/>
          <p:cNvSpPr txBox="1"/>
          <p:nvPr>
            <p:ph type="title"/>
          </p:nvPr>
        </p:nvSpPr>
        <p:spPr>
          <a:xfrm>
            <a:off x="804500" y="273850"/>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a:t>JSON Web Token (JWT)</a:t>
            </a:r>
            <a:endParaRPr/>
          </a:p>
        </p:txBody>
      </p:sp>
      <p:sp>
        <p:nvSpPr>
          <p:cNvPr id="137" name="Google Shape;137;g2ec6764b0d8_0_292"/>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8" name="Google Shape;138;g2ec6764b0d8_0_292"/>
          <p:cNvSpPr txBox="1"/>
          <p:nvPr/>
        </p:nvSpPr>
        <p:spPr>
          <a:xfrm>
            <a:off x="381942" y="1105901"/>
            <a:ext cx="3169200" cy="1508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100"/>
              <a:buFont typeface="Arial"/>
              <a:buNone/>
            </a:pPr>
            <a:r>
              <a:rPr b="0" i="0" lang="en-US" sz="1400" u="none" cap="none" strike="noStrike">
                <a:solidFill>
                  <a:schemeClr val="dk1"/>
                </a:solidFill>
                <a:latin typeface="Arial"/>
                <a:ea typeface="Arial"/>
                <a:cs typeface="Arial"/>
                <a:sym typeface="Arial"/>
              </a:rPr>
              <a:t>JSON Web Tokens are an industry standard method to claim identity. When a user successfully logs in we issue then a JWT and with each subsequent request, the consumer of the API sends over that token to prove their identity. </a:t>
            </a:r>
            <a:endParaRPr b="0" i="0" sz="1400" u="none" cap="none" strike="noStrike">
              <a:solidFill>
                <a:srgbClr val="000000"/>
              </a:solidFill>
              <a:latin typeface="Arial"/>
              <a:ea typeface="Arial"/>
              <a:cs typeface="Arial"/>
              <a:sym typeface="Arial"/>
            </a:endParaRPr>
          </a:p>
        </p:txBody>
      </p:sp>
      <p:sp>
        <p:nvSpPr>
          <p:cNvPr id="139" name="Google Shape;139;g2ec6764b0d8_0_292"/>
          <p:cNvSpPr txBox="1"/>
          <p:nvPr/>
        </p:nvSpPr>
        <p:spPr>
          <a:xfrm>
            <a:off x="3805305" y="1105909"/>
            <a:ext cx="5019000" cy="169200"/>
          </a:xfrm>
          <a:prstGeom prst="rect">
            <a:avLst/>
          </a:prstGeom>
          <a:noFill/>
          <a:ln>
            <a:noFill/>
          </a:ln>
        </p:spPr>
        <p:txBody>
          <a:bodyPr anchorCtr="0" anchor="b"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b="1" i="0" lang="en-US" sz="1100" u="none" cap="none" strike="noStrike">
                <a:solidFill>
                  <a:schemeClr val="accent2"/>
                </a:solidFill>
                <a:latin typeface="Poppins"/>
                <a:ea typeface="Poppins"/>
                <a:cs typeface="Poppins"/>
                <a:sym typeface="Poppins"/>
              </a:rPr>
              <a:t>A JWT consists of 3 parts </a:t>
            </a:r>
            <a:endParaRPr b="0" i="0" sz="1400" u="none" cap="none" strike="noStrike">
              <a:solidFill>
                <a:srgbClr val="000000"/>
              </a:solidFill>
              <a:latin typeface="Arial"/>
              <a:ea typeface="Arial"/>
              <a:cs typeface="Arial"/>
              <a:sym typeface="Arial"/>
            </a:endParaRPr>
          </a:p>
        </p:txBody>
      </p:sp>
      <p:cxnSp>
        <p:nvCxnSpPr>
          <p:cNvPr id="140" name="Google Shape;140;g2ec6764b0d8_0_292"/>
          <p:cNvCxnSpPr/>
          <p:nvPr/>
        </p:nvCxnSpPr>
        <p:spPr>
          <a:xfrm>
            <a:off x="3805305" y="1333843"/>
            <a:ext cx="5019000" cy="0"/>
          </a:xfrm>
          <a:prstGeom prst="straightConnector1">
            <a:avLst/>
          </a:prstGeom>
          <a:noFill/>
          <a:ln cap="flat" cmpd="sng" w="9525">
            <a:solidFill>
              <a:schemeClr val="accent2"/>
            </a:solidFill>
            <a:prstDash val="solid"/>
            <a:round/>
            <a:headEnd len="sm" w="sm" type="none"/>
            <a:tailEnd len="sm" w="sm" type="none"/>
          </a:ln>
        </p:spPr>
      </p:cxnSp>
      <p:sp>
        <p:nvSpPr>
          <p:cNvPr id="141" name="Google Shape;141;g2ec6764b0d8_0_292"/>
          <p:cNvSpPr txBox="1"/>
          <p:nvPr/>
        </p:nvSpPr>
        <p:spPr>
          <a:xfrm>
            <a:off x="3805305" y="1416520"/>
            <a:ext cx="5019000" cy="1816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Poppins"/>
                <a:ea typeface="Poppins"/>
                <a:cs typeface="Poppins"/>
                <a:sym typeface="Poppins"/>
              </a:rPr>
              <a:t>eyJhbGciOiJIUzI1NiJ9.eyJJc3N1ZXIiOiJJc3N1ZXIiLCJpZCI6IjEwIiwiZXhwIjoxNjcxNjA3NjQwLCJpYXQiOjE2NzE2MDc2NDB9.jA3JiiJ-JKJPY4sDOb2n6tGLJTJpXhlw2tQJVyBiM7U</a:t>
            </a:r>
            <a:endParaRPr b="0" i="0" sz="1100" u="none" cap="none" strike="noStrike">
              <a:solidFill>
                <a:schemeClr val="dk1"/>
              </a:solidFill>
              <a:latin typeface="Poppins"/>
              <a:ea typeface="Poppins"/>
              <a:cs typeface="Poppins"/>
              <a:sym typeface="Poppins"/>
            </a:endParaRPr>
          </a:p>
          <a:p>
            <a:pPr indent="-171450" lvl="0" marL="171450" marR="0" rtl="0" algn="l">
              <a:lnSpc>
                <a:spcPct val="100000"/>
              </a:lnSpc>
              <a:spcBef>
                <a:spcPts val="1200"/>
              </a:spcBef>
              <a:spcAft>
                <a:spcPts val="0"/>
              </a:spcAft>
              <a:buClr>
                <a:srgbClr val="000000"/>
              </a:buClr>
              <a:buSzPts val="1100"/>
              <a:buFont typeface="Arial"/>
              <a:buChar char="•"/>
            </a:pPr>
            <a:r>
              <a:rPr b="1" i="0" lang="en-US" sz="1100" u="none" cap="none" strike="noStrike">
                <a:solidFill>
                  <a:schemeClr val="dk1"/>
                </a:solidFill>
                <a:latin typeface="Poppins"/>
                <a:ea typeface="Poppins"/>
                <a:cs typeface="Poppins"/>
                <a:sym typeface="Poppins"/>
              </a:rPr>
              <a:t>Header: </a:t>
            </a:r>
            <a:r>
              <a:rPr b="0" i="0" lang="en-US" sz="1100" u="none" cap="none" strike="noStrike">
                <a:solidFill>
                  <a:schemeClr val="dk1"/>
                </a:solidFill>
                <a:latin typeface="Poppins"/>
                <a:ea typeface="Poppins"/>
                <a:cs typeface="Poppins"/>
                <a:sym typeface="Poppins"/>
              </a:rPr>
              <a:t>header contains metadata about the token</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1200"/>
              </a:spcBef>
              <a:spcAft>
                <a:spcPts val="0"/>
              </a:spcAft>
              <a:buClr>
                <a:srgbClr val="000000"/>
              </a:buClr>
              <a:buSzPts val="1100"/>
              <a:buFont typeface="Arial"/>
              <a:buChar char="•"/>
            </a:pPr>
            <a:r>
              <a:rPr b="1" i="0" lang="en-US" sz="1100" u="none" cap="none" strike="noStrike">
                <a:solidFill>
                  <a:schemeClr val="dk1"/>
                </a:solidFill>
                <a:latin typeface="Poppins"/>
                <a:ea typeface="Poppins"/>
                <a:cs typeface="Poppins"/>
                <a:sym typeface="Poppins"/>
              </a:rPr>
              <a:t>Payload: </a:t>
            </a:r>
            <a:r>
              <a:rPr b="0" i="0" lang="en-US" sz="1100" u="none" cap="none" strike="noStrike">
                <a:solidFill>
                  <a:schemeClr val="dk1"/>
                </a:solidFill>
                <a:latin typeface="Poppins"/>
                <a:ea typeface="Poppins"/>
                <a:cs typeface="Poppins"/>
                <a:sym typeface="Poppins"/>
              </a:rPr>
              <a:t>payload contains a custom JSON object which uniquely identifies the user</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1200"/>
              </a:spcBef>
              <a:spcAft>
                <a:spcPts val="0"/>
              </a:spcAft>
              <a:buClr>
                <a:srgbClr val="000000"/>
              </a:buClr>
              <a:buSzPts val="1100"/>
              <a:buFont typeface="Arial"/>
              <a:buChar char="•"/>
            </a:pPr>
            <a:r>
              <a:rPr b="1" i="0" lang="en-US" sz="1100" u="none" cap="none" strike="noStrike">
                <a:solidFill>
                  <a:schemeClr val="dk1"/>
                </a:solidFill>
                <a:latin typeface="Poppins"/>
                <a:ea typeface="Poppins"/>
                <a:cs typeface="Poppins"/>
                <a:sym typeface="Poppins"/>
              </a:rPr>
              <a:t>Signature: </a:t>
            </a:r>
            <a:r>
              <a:rPr b="0" i="0" lang="en-US" sz="1100" u="none" cap="none" strike="noStrike">
                <a:solidFill>
                  <a:schemeClr val="dk1"/>
                </a:solidFill>
                <a:latin typeface="Poppins"/>
                <a:ea typeface="Poppins"/>
                <a:cs typeface="Poppins"/>
                <a:sym typeface="Poppins"/>
              </a:rPr>
              <a:t>Cryptographic signature of the encoded header and payload using a secret only known to the server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ec6764b0d8_0_299"/>
          <p:cNvSpPr txBox="1"/>
          <p:nvPr>
            <p:ph type="title"/>
          </p:nvPr>
        </p:nvSpPr>
        <p:spPr>
          <a:xfrm>
            <a:off x="804500" y="273849"/>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a:t>The Login Flow</a:t>
            </a:r>
            <a:endParaRPr/>
          </a:p>
        </p:txBody>
      </p:sp>
      <p:sp>
        <p:nvSpPr>
          <p:cNvPr id="147" name="Google Shape;147;g2ec6764b0d8_0_299"/>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8" name="Google Shape;148;g2ec6764b0d8_0_299"/>
          <p:cNvSpPr txBox="1"/>
          <p:nvPr/>
        </p:nvSpPr>
        <p:spPr>
          <a:xfrm>
            <a:off x="564579" y="916210"/>
            <a:ext cx="3169200" cy="2542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600"/>
              </a:spcAft>
              <a:buClr>
                <a:schemeClr val="dk1"/>
              </a:buClr>
              <a:buSzPts val="1000"/>
              <a:buFont typeface="Arial"/>
              <a:buNone/>
            </a:pPr>
            <a:r>
              <a:rPr b="0" i="0" lang="en-US" sz="1400" u="none" cap="none" strike="noStrike">
                <a:solidFill>
                  <a:schemeClr val="dk1"/>
                </a:solidFill>
                <a:latin typeface="Arial"/>
                <a:ea typeface="Arial"/>
                <a:cs typeface="Arial"/>
                <a:sym typeface="Arial"/>
              </a:rPr>
              <a:t>When the user logs in we need to give a token to the user which uniquely identifies them, to do so we will on successful validation of credentials issue both a refresh token and an access token, the access token is used by resource servers and is a short-lived entity, lasting to a lifetime of 1 hour, while a refresh token has a much longer lifespan of usually about a year.</a:t>
            </a:r>
            <a:endParaRPr b="0" i="0" sz="1400" u="none" cap="none" strike="noStrike">
              <a:solidFill>
                <a:srgbClr val="000000"/>
              </a:solidFill>
              <a:latin typeface="Arial"/>
              <a:ea typeface="Arial"/>
              <a:cs typeface="Arial"/>
              <a:sym typeface="Arial"/>
            </a:endParaRPr>
          </a:p>
        </p:txBody>
      </p:sp>
      <p:pic>
        <p:nvPicPr>
          <p:cNvPr descr="Diagram&#10;&#10;Description automatically generated" id="149" name="Google Shape;149;g2ec6764b0d8_0_299"/>
          <p:cNvPicPr preferRelativeResize="0"/>
          <p:nvPr/>
        </p:nvPicPr>
        <p:blipFill rotWithShape="1">
          <a:blip r:embed="rId3">
            <a:alphaModFix/>
          </a:blip>
          <a:srcRect b="0" l="0" r="0" t="0"/>
          <a:stretch/>
        </p:blipFill>
        <p:spPr>
          <a:xfrm>
            <a:off x="4114686" y="998971"/>
            <a:ext cx="4464737" cy="3024858"/>
          </a:xfrm>
          <a:prstGeom prst="rect">
            <a:avLst/>
          </a:prstGeom>
          <a:noFill/>
          <a:ln cap="flat" cmpd="sng" w="57150">
            <a:solidFill>
              <a:schemeClr val="lt1"/>
            </a:solidFill>
            <a:prstDash val="solid"/>
            <a:round/>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ec6764b0d8_0_306"/>
          <p:cNvSpPr txBox="1"/>
          <p:nvPr>
            <p:ph type="title"/>
          </p:nvPr>
        </p:nvSpPr>
        <p:spPr>
          <a:xfrm>
            <a:off x="549300" y="374275"/>
            <a:ext cx="4026600" cy="49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Arial"/>
              <a:buNone/>
            </a:pPr>
            <a:r>
              <a:rPr b="1" lang="en-US" sz="1800"/>
              <a:t>The Access-control Middleware</a:t>
            </a:r>
            <a:endParaRPr b="1" sz="1800"/>
          </a:p>
        </p:txBody>
      </p:sp>
      <p:sp>
        <p:nvSpPr>
          <p:cNvPr id="155" name="Google Shape;155;g2ec6764b0d8_0_306"/>
          <p:cNvSpPr/>
          <p:nvPr/>
        </p:nvSpPr>
        <p:spPr>
          <a:xfrm rot="10800000">
            <a:off x="18" y="4166666"/>
            <a:ext cx="9143982"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6" name="Google Shape;156;g2ec6764b0d8_0_306"/>
          <p:cNvSpPr txBox="1"/>
          <p:nvPr/>
        </p:nvSpPr>
        <p:spPr>
          <a:xfrm>
            <a:off x="549292" y="994344"/>
            <a:ext cx="3169200" cy="2102700"/>
          </a:xfrm>
          <a:prstGeom prst="rect">
            <a:avLst/>
          </a:prstGeom>
          <a:noFill/>
          <a:ln>
            <a:noFill/>
          </a:ln>
        </p:spPr>
        <p:txBody>
          <a:bodyPr anchorCtr="0" anchor="t" bIns="0" lIns="0" spcFirstLastPara="1" rIns="0" wrap="square" tIns="0">
            <a:spAutoFit/>
          </a:bodyPr>
          <a:lstStyle/>
          <a:p>
            <a:pPr indent="-171450" lvl="0" marL="171450" marR="0" rtl="0" algn="l">
              <a:lnSpc>
                <a:spcPct val="12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Now we need to implement an access control middleware which re-issues the access-control token if the refresh token is valid or invalidate the request and throw an error.</a:t>
            </a:r>
            <a:endParaRPr b="0" i="0" sz="1400" u="none" cap="none" strike="noStrike">
              <a:solidFill>
                <a:srgbClr val="000000"/>
              </a:solidFill>
              <a:latin typeface="Arial"/>
              <a:ea typeface="Arial"/>
              <a:cs typeface="Arial"/>
              <a:sym typeface="Arial"/>
            </a:endParaRPr>
          </a:p>
          <a:p>
            <a:pPr indent="-171450" lvl="0" marL="171450" marR="0" rtl="0" algn="l">
              <a:lnSpc>
                <a:spcPct val="120000"/>
              </a:lnSpc>
              <a:spcBef>
                <a:spcPts val="600"/>
              </a:spcBef>
              <a:spcAft>
                <a:spcPts val="60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 access control middleware shall set the variable “req.user” to the user which has been authenticated.</a:t>
            </a:r>
            <a:endParaRPr b="0" i="0" sz="1400" u="none" cap="none" strike="noStrike">
              <a:solidFill>
                <a:srgbClr val="000000"/>
              </a:solidFill>
              <a:latin typeface="Arial"/>
              <a:ea typeface="Arial"/>
              <a:cs typeface="Arial"/>
              <a:sym typeface="Arial"/>
            </a:endParaRPr>
          </a:p>
        </p:txBody>
      </p:sp>
      <p:grpSp>
        <p:nvGrpSpPr>
          <p:cNvPr id="157" name="Google Shape;157;g2ec6764b0d8_0_306"/>
          <p:cNvGrpSpPr/>
          <p:nvPr/>
        </p:nvGrpSpPr>
        <p:grpSpPr>
          <a:xfrm>
            <a:off x="3883577" y="294341"/>
            <a:ext cx="4817642" cy="4244198"/>
            <a:chOff x="4487520" y="474979"/>
            <a:chExt cx="3456480" cy="4063378"/>
          </a:xfrm>
        </p:grpSpPr>
        <p:sp>
          <p:nvSpPr>
            <p:cNvPr id="158" name="Google Shape;158;g2ec6764b0d8_0_306"/>
            <p:cNvSpPr/>
            <p:nvPr/>
          </p:nvSpPr>
          <p:spPr>
            <a:xfrm>
              <a:off x="6289261" y="474979"/>
              <a:ext cx="855900" cy="4014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Incoming </a:t>
              </a:r>
              <a:br>
                <a:rPr b="0" i="0" lang="en-US" sz="800" u="none" cap="none" strike="noStrike">
                  <a:solidFill>
                    <a:schemeClr val="lt1"/>
                  </a:solidFill>
                  <a:latin typeface="Poppins"/>
                  <a:ea typeface="Poppins"/>
                  <a:cs typeface="Poppins"/>
                  <a:sym typeface="Poppins"/>
                </a:rPr>
              </a:br>
              <a:r>
                <a:rPr b="0" i="0" lang="en-US" sz="800" u="none" cap="none" strike="noStrike">
                  <a:solidFill>
                    <a:schemeClr val="lt1"/>
                  </a:solidFill>
                  <a:latin typeface="Poppins"/>
                  <a:ea typeface="Poppins"/>
                  <a:cs typeface="Poppins"/>
                  <a:sym typeface="Poppins"/>
                </a:rPr>
                <a:t>request </a:t>
              </a:r>
              <a:endParaRPr b="0" i="0" sz="1400" u="none" cap="none" strike="noStrike">
                <a:solidFill>
                  <a:srgbClr val="000000"/>
                </a:solidFill>
                <a:latin typeface="Arial"/>
                <a:ea typeface="Arial"/>
                <a:cs typeface="Arial"/>
                <a:sym typeface="Arial"/>
              </a:endParaRPr>
            </a:p>
          </p:txBody>
        </p:sp>
        <p:sp>
          <p:nvSpPr>
            <p:cNvPr id="159" name="Google Shape;159;g2ec6764b0d8_0_306"/>
            <p:cNvSpPr/>
            <p:nvPr/>
          </p:nvSpPr>
          <p:spPr>
            <a:xfrm>
              <a:off x="6235870" y="1158797"/>
              <a:ext cx="962762" cy="498480"/>
            </a:xfrm>
            <a:prstGeom prst="flowChartDecision">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User has </a:t>
              </a:r>
              <a:br>
                <a:rPr b="0" i="0" lang="en-US" sz="800" u="none" cap="none" strike="noStrike">
                  <a:solidFill>
                    <a:schemeClr val="lt1"/>
                  </a:solidFill>
                  <a:latin typeface="Poppins"/>
                  <a:ea typeface="Poppins"/>
                  <a:cs typeface="Poppins"/>
                  <a:sym typeface="Poppins"/>
                </a:rPr>
              </a:br>
              <a:r>
                <a:rPr b="0" i="0" lang="en-US" sz="800" u="none" cap="none" strike="noStrike">
                  <a:solidFill>
                    <a:schemeClr val="lt1"/>
                  </a:solidFill>
                  <a:latin typeface="Poppins"/>
                  <a:ea typeface="Poppins"/>
                  <a:cs typeface="Poppins"/>
                  <a:sym typeface="Poppins"/>
                </a:rPr>
                <a:t>tokens </a:t>
              </a:r>
              <a:endParaRPr b="0" i="0" sz="1400" u="none" cap="none" strike="noStrike">
                <a:solidFill>
                  <a:srgbClr val="000000"/>
                </a:solidFill>
                <a:latin typeface="Arial"/>
                <a:ea typeface="Arial"/>
                <a:cs typeface="Arial"/>
                <a:sym typeface="Arial"/>
              </a:endParaRPr>
            </a:p>
          </p:txBody>
        </p:sp>
        <p:sp>
          <p:nvSpPr>
            <p:cNvPr id="160" name="Google Shape;160;g2ec6764b0d8_0_306"/>
            <p:cNvSpPr/>
            <p:nvPr/>
          </p:nvSpPr>
          <p:spPr>
            <a:xfrm>
              <a:off x="7239000" y="2000497"/>
              <a:ext cx="705000" cy="377100"/>
            </a:xfrm>
            <a:prstGeom prst="roundRect">
              <a:avLst>
                <a:gd fmla="val 16667" name="adj"/>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Restrict access</a:t>
              </a:r>
              <a:endParaRPr b="0" i="0" sz="1400" u="none" cap="none" strike="noStrike">
                <a:solidFill>
                  <a:srgbClr val="000000"/>
                </a:solidFill>
                <a:latin typeface="Arial"/>
                <a:ea typeface="Arial"/>
                <a:cs typeface="Arial"/>
                <a:sym typeface="Arial"/>
              </a:endParaRPr>
            </a:p>
          </p:txBody>
        </p:sp>
        <p:sp>
          <p:nvSpPr>
            <p:cNvPr id="161" name="Google Shape;161;g2ec6764b0d8_0_306"/>
            <p:cNvSpPr/>
            <p:nvPr/>
          </p:nvSpPr>
          <p:spPr>
            <a:xfrm>
              <a:off x="5232739" y="1939774"/>
              <a:ext cx="962762" cy="498480"/>
            </a:xfrm>
            <a:prstGeom prst="flowChartDecision">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Is access </a:t>
              </a:r>
              <a:br>
                <a:rPr b="0" i="0" lang="en-US" sz="800" u="none" cap="none" strike="noStrike">
                  <a:solidFill>
                    <a:schemeClr val="lt1"/>
                  </a:solidFill>
                  <a:latin typeface="Poppins"/>
                  <a:ea typeface="Poppins"/>
                  <a:cs typeface="Poppins"/>
                  <a:sym typeface="Poppins"/>
                </a:rPr>
              </a:br>
              <a:r>
                <a:rPr b="0" i="0" lang="en-US" sz="800" u="none" cap="none" strike="noStrike">
                  <a:solidFill>
                    <a:schemeClr val="lt1"/>
                  </a:solidFill>
                  <a:latin typeface="Poppins"/>
                  <a:ea typeface="Poppins"/>
                  <a:cs typeface="Poppins"/>
                  <a:sym typeface="Poppins"/>
                </a:rPr>
                <a:t>token valid </a:t>
              </a:r>
              <a:endParaRPr b="0" i="0" sz="1400" u="none" cap="none" strike="noStrike">
                <a:solidFill>
                  <a:srgbClr val="000000"/>
                </a:solidFill>
                <a:latin typeface="Arial"/>
                <a:ea typeface="Arial"/>
                <a:cs typeface="Arial"/>
                <a:sym typeface="Arial"/>
              </a:endParaRPr>
            </a:p>
          </p:txBody>
        </p:sp>
        <p:sp>
          <p:nvSpPr>
            <p:cNvPr id="162" name="Google Shape;162;g2ec6764b0d8_0_306"/>
            <p:cNvSpPr/>
            <p:nvPr/>
          </p:nvSpPr>
          <p:spPr>
            <a:xfrm>
              <a:off x="7239000" y="3501728"/>
              <a:ext cx="705000" cy="377100"/>
            </a:xfrm>
            <a:prstGeom prst="roundRect">
              <a:avLst>
                <a:gd fmla="val 16667" name="adj"/>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Restrict access</a:t>
              </a:r>
              <a:endParaRPr b="0" i="0" sz="1400" u="none" cap="none" strike="noStrike">
                <a:solidFill>
                  <a:srgbClr val="000000"/>
                </a:solidFill>
                <a:latin typeface="Arial"/>
                <a:ea typeface="Arial"/>
                <a:cs typeface="Arial"/>
                <a:sym typeface="Arial"/>
              </a:endParaRPr>
            </a:p>
          </p:txBody>
        </p:sp>
        <p:sp>
          <p:nvSpPr>
            <p:cNvPr id="163" name="Google Shape;163;g2ec6764b0d8_0_306"/>
            <p:cNvSpPr/>
            <p:nvPr/>
          </p:nvSpPr>
          <p:spPr>
            <a:xfrm>
              <a:off x="5361695" y="3501728"/>
              <a:ext cx="705000" cy="377100"/>
            </a:xfrm>
            <a:prstGeom prst="roundRect">
              <a:avLst>
                <a:gd fmla="val 16667" name="adj"/>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Issue new </a:t>
              </a:r>
              <a:br>
                <a:rPr b="0" i="0" lang="en-US" sz="800" u="none" cap="none" strike="noStrike">
                  <a:solidFill>
                    <a:schemeClr val="lt1"/>
                  </a:solidFill>
                  <a:latin typeface="Poppins"/>
                  <a:ea typeface="Poppins"/>
                  <a:cs typeface="Poppins"/>
                  <a:sym typeface="Poppins"/>
                </a:rPr>
              </a:br>
              <a:r>
                <a:rPr b="0" i="0" lang="en-US" sz="800" u="none" cap="none" strike="noStrike">
                  <a:solidFill>
                    <a:schemeClr val="lt1"/>
                  </a:solidFill>
                  <a:latin typeface="Poppins"/>
                  <a:ea typeface="Poppins"/>
                  <a:cs typeface="Poppins"/>
                  <a:sym typeface="Poppins"/>
                </a:rPr>
                <a:t>access token </a:t>
              </a:r>
              <a:endParaRPr b="0" i="0" sz="1400" u="none" cap="none" strike="noStrike">
                <a:solidFill>
                  <a:srgbClr val="000000"/>
                </a:solidFill>
                <a:latin typeface="Arial"/>
                <a:ea typeface="Arial"/>
                <a:cs typeface="Arial"/>
                <a:sym typeface="Arial"/>
              </a:endParaRPr>
            </a:p>
          </p:txBody>
        </p:sp>
        <p:sp>
          <p:nvSpPr>
            <p:cNvPr id="164" name="Google Shape;164;g2ec6764b0d8_0_306"/>
            <p:cNvSpPr/>
            <p:nvPr/>
          </p:nvSpPr>
          <p:spPr>
            <a:xfrm>
              <a:off x="5361695" y="4161257"/>
              <a:ext cx="705000" cy="377100"/>
            </a:xfrm>
            <a:prstGeom prst="roundRect">
              <a:avLst>
                <a:gd fmla="val 16667" name="adj"/>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Allow access</a:t>
              </a:r>
              <a:endParaRPr b="0" i="0" sz="1400" u="none" cap="none" strike="noStrike">
                <a:solidFill>
                  <a:srgbClr val="000000"/>
                </a:solidFill>
                <a:latin typeface="Arial"/>
                <a:ea typeface="Arial"/>
                <a:cs typeface="Arial"/>
                <a:sym typeface="Arial"/>
              </a:endParaRPr>
            </a:p>
          </p:txBody>
        </p:sp>
        <p:sp>
          <p:nvSpPr>
            <p:cNvPr id="165" name="Google Shape;165;g2ec6764b0d8_0_306"/>
            <p:cNvSpPr/>
            <p:nvPr/>
          </p:nvSpPr>
          <p:spPr>
            <a:xfrm>
              <a:off x="6235870" y="2720751"/>
              <a:ext cx="962762" cy="498480"/>
            </a:xfrm>
            <a:prstGeom prst="flowChartDecision">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Is refresh </a:t>
              </a:r>
              <a:br>
                <a:rPr b="0" i="0" lang="en-US" sz="800" u="none" cap="none" strike="noStrike">
                  <a:solidFill>
                    <a:schemeClr val="lt1"/>
                  </a:solidFill>
                  <a:latin typeface="Poppins"/>
                  <a:ea typeface="Poppins"/>
                  <a:cs typeface="Poppins"/>
                  <a:sym typeface="Poppins"/>
                </a:rPr>
              </a:br>
              <a:r>
                <a:rPr b="0" i="0" lang="en-US" sz="800" u="none" cap="none" strike="noStrike">
                  <a:solidFill>
                    <a:schemeClr val="lt1"/>
                  </a:solidFill>
                  <a:latin typeface="Poppins"/>
                  <a:ea typeface="Poppins"/>
                  <a:cs typeface="Poppins"/>
                  <a:sym typeface="Poppins"/>
                </a:rPr>
                <a:t>token valid </a:t>
              </a:r>
              <a:endParaRPr b="0" i="0" sz="1400" u="none" cap="none" strike="noStrike">
                <a:solidFill>
                  <a:srgbClr val="000000"/>
                </a:solidFill>
                <a:latin typeface="Arial"/>
                <a:ea typeface="Arial"/>
                <a:cs typeface="Arial"/>
                <a:sym typeface="Arial"/>
              </a:endParaRPr>
            </a:p>
          </p:txBody>
        </p:sp>
        <p:sp>
          <p:nvSpPr>
            <p:cNvPr id="166" name="Google Shape;166;g2ec6764b0d8_0_306"/>
            <p:cNvSpPr/>
            <p:nvPr/>
          </p:nvSpPr>
          <p:spPr>
            <a:xfrm>
              <a:off x="4487520" y="2781474"/>
              <a:ext cx="705000" cy="377100"/>
            </a:xfrm>
            <a:prstGeom prst="roundRect">
              <a:avLst>
                <a:gd fmla="val 16667" name="adj"/>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Poppins"/>
                  <a:ea typeface="Poppins"/>
                  <a:cs typeface="Poppins"/>
                  <a:sym typeface="Poppins"/>
                </a:rPr>
                <a:t>Allow access</a:t>
              </a:r>
              <a:endParaRPr b="0" i="0" sz="1400" u="none" cap="none" strike="noStrike">
                <a:solidFill>
                  <a:srgbClr val="000000"/>
                </a:solidFill>
                <a:latin typeface="Arial"/>
                <a:ea typeface="Arial"/>
                <a:cs typeface="Arial"/>
                <a:sym typeface="Arial"/>
              </a:endParaRPr>
            </a:p>
          </p:txBody>
        </p:sp>
        <p:cxnSp>
          <p:nvCxnSpPr>
            <p:cNvPr id="167" name="Google Shape;167;g2ec6764b0d8_0_306"/>
            <p:cNvCxnSpPr>
              <a:stCxn id="158" idx="4"/>
              <a:endCxn id="159" idx="0"/>
            </p:cNvCxnSpPr>
            <p:nvPr/>
          </p:nvCxnSpPr>
          <p:spPr>
            <a:xfrm>
              <a:off x="6717211" y="876379"/>
              <a:ext cx="0" cy="282300"/>
            </a:xfrm>
            <a:prstGeom prst="straightConnector1">
              <a:avLst/>
            </a:prstGeom>
            <a:noFill/>
            <a:ln cap="flat" cmpd="sng" w="9525">
              <a:solidFill>
                <a:srgbClr val="7F7F7F"/>
              </a:solidFill>
              <a:prstDash val="solid"/>
              <a:round/>
              <a:headEnd len="sm" w="sm" type="none"/>
              <a:tailEnd len="med" w="med" type="triangle"/>
            </a:ln>
          </p:spPr>
        </p:cxnSp>
        <p:cxnSp>
          <p:nvCxnSpPr>
            <p:cNvPr id="168" name="Google Shape;168;g2ec6764b0d8_0_306"/>
            <p:cNvCxnSpPr>
              <a:stCxn id="163" idx="2"/>
              <a:endCxn id="164" idx="0"/>
            </p:cNvCxnSpPr>
            <p:nvPr/>
          </p:nvCxnSpPr>
          <p:spPr>
            <a:xfrm>
              <a:off x="5714195" y="3878828"/>
              <a:ext cx="0" cy="282300"/>
            </a:xfrm>
            <a:prstGeom prst="straightConnector1">
              <a:avLst/>
            </a:prstGeom>
            <a:noFill/>
            <a:ln cap="flat" cmpd="sng" w="9525">
              <a:solidFill>
                <a:srgbClr val="7F7F7F"/>
              </a:solidFill>
              <a:prstDash val="solid"/>
              <a:round/>
              <a:headEnd len="sm" w="sm" type="none"/>
              <a:tailEnd len="med" w="med" type="triangle"/>
            </a:ln>
          </p:spPr>
        </p:cxnSp>
        <p:cxnSp>
          <p:nvCxnSpPr>
            <p:cNvPr id="169" name="Google Shape;169;g2ec6764b0d8_0_306"/>
            <p:cNvCxnSpPr>
              <a:stCxn id="165" idx="3"/>
              <a:endCxn id="162" idx="0"/>
            </p:cNvCxnSpPr>
            <p:nvPr/>
          </p:nvCxnSpPr>
          <p:spPr>
            <a:xfrm>
              <a:off x="7198632" y="2969991"/>
              <a:ext cx="393000" cy="531600"/>
            </a:xfrm>
            <a:prstGeom prst="bentConnector2">
              <a:avLst/>
            </a:prstGeom>
            <a:noFill/>
            <a:ln cap="flat" cmpd="sng" w="9525">
              <a:solidFill>
                <a:srgbClr val="7F7F7F"/>
              </a:solidFill>
              <a:prstDash val="solid"/>
              <a:round/>
              <a:headEnd len="sm" w="sm" type="none"/>
              <a:tailEnd len="med" w="med" type="triangle"/>
            </a:ln>
          </p:spPr>
        </p:cxnSp>
        <p:cxnSp>
          <p:nvCxnSpPr>
            <p:cNvPr id="170" name="Google Shape;170;g2ec6764b0d8_0_306"/>
            <p:cNvCxnSpPr>
              <a:stCxn id="165" idx="1"/>
              <a:endCxn id="163" idx="0"/>
            </p:cNvCxnSpPr>
            <p:nvPr/>
          </p:nvCxnSpPr>
          <p:spPr>
            <a:xfrm flipH="1">
              <a:off x="5714170" y="2969991"/>
              <a:ext cx="521700" cy="531600"/>
            </a:xfrm>
            <a:prstGeom prst="bentConnector2">
              <a:avLst/>
            </a:prstGeom>
            <a:noFill/>
            <a:ln cap="flat" cmpd="sng" w="9525">
              <a:solidFill>
                <a:srgbClr val="7F7F7F"/>
              </a:solidFill>
              <a:prstDash val="solid"/>
              <a:round/>
              <a:headEnd len="sm" w="sm" type="none"/>
              <a:tailEnd len="med" w="med" type="triangle"/>
            </a:ln>
          </p:spPr>
        </p:cxnSp>
        <p:cxnSp>
          <p:nvCxnSpPr>
            <p:cNvPr id="171" name="Google Shape;171;g2ec6764b0d8_0_306"/>
            <p:cNvCxnSpPr>
              <a:stCxn id="161" idx="1"/>
              <a:endCxn id="166" idx="0"/>
            </p:cNvCxnSpPr>
            <p:nvPr/>
          </p:nvCxnSpPr>
          <p:spPr>
            <a:xfrm flipH="1">
              <a:off x="4840039" y="2189014"/>
              <a:ext cx="392700" cy="592500"/>
            </a:xfrm>
            <a:prstGeom prst="bentConnector2">
              <a:avLst/>
            </a:prstGeom>
            <a:noFill/>
            <a:ln cap="flat" cmpd="sng" w="9525">
              <a:solidFill>
                <a:srgbClr val="7F7F7F"/>
              </a:solidFill>
              <a:prstDash val="solid"/>
              <a:round/>
              <a:headEnd len="sm" w="sm" type="none"/>
              <a:tailEnd len="med" w="med" type="triangle"/>
            </a:ln>
          </p:spPr>
        </p:cxnSp>
        <p:cxnSp>
          <p:nvCxnSpPr>
            <p:cNvPr id="172" name="Google Shape;172;g2ec6764b0d8_0_306"/>
            <p:cNvCxnSpPr>
              <a:stCxn id="161" idx="3"/>
              <a:endCxn id="165" idx="0"/>
            </p:cNvCxnSpPr>
            <p:nvPr/>
          </p:nvCxnSpPr>
          <p:spPr>
            <a:xfrm>
              <a:off x="6195501" y="2189014"/>
              <a:ext cx="521700" cy="531600"/>
            </a:xfrm>
            <a:prstGeom prst="bentConnector2">
              <a:avLst/>
            </a:prstGeom>
            <a:noFill/>
            <a:ln cap="flat" cmpd="sng" w="9525">
              <a:solidFill>
                <a:srgbClr val="7F7F7F"/>
              </a:solidFill>
              <a:prstDash val="solid"/>
              <a:round/>
              <a:headEnd len="sm" w="sm" type="none"/>
              <a:tailEnd len="med" w="med" type="triangle"/>
            </a:ln>
          </p:spPr>
        </p:cxnSp>
        <p:cxnSp>
          <p:nvCxnSpPr>
            <p:cNvPr id="173" name="Google Shape;173;g2ec6764b0d8_0_306"/>
            <p:cNvCxnSpPr>
              <a:stCxn id="159" idx="3"/>
              <a:endCxn id="160" idx="0"/>
            </p:cNvCxnSpPr>
            <p:nvPr/>
          </p:nvCxnSpPr>
          <p:spPr>
            <a:xfrm>
              <a:off x="7198632" y="1408037"/>
              <a:ext cx="393000" cy="592500"/>
            </a:xfrm>
            <a:prstGeom prst="bentConnector2">
              <a:avLst/>
            </a:prstGeom>
            <a:noFill/>
            <a:ln cap="flat" cmpd="sng" w="9525">
              <a:solidFill>
                <a:srgbClr val="7F7F7F"/>
              </a:solidFill>
              <a:prstDash val="solid"/>
              <a:round/>
              <a:headEnd len="sm" w="sm" type="none"/>
              <a:tailEnd len="med" w="med" type="triangle"/>
            </a:ln>
          </p:spPr>
        </p:cxnSp>
        <p:cxnSp>
          <p:nvCxnSpPr>
            <p:cNvPr id="174" name="Google Shape;174;g2ec6764b0d8_0_306"/>
            <p:cNvCxnSpPr>
              <a:stCxn id="159" idx="1"/>
              <a:endCxn id="161" idx="0"/>
            </p:cNvCxnSpPr>
            <p:nvPr/>
          </p:nvCxnSpPr>
          <p:spPr>
            <a:xfrm flipH="1">
              <a:off x="5714170" y="1408037"/>
              <a:ext cx="521700" cy="531600"/>
            </a:xfrm>
            <a:prstGeom prst="bentConnector2">
              <a:avLst/>
            </a:prstGeom>
            <a:noFill/>
            <a:ln cap="flat" cmpd="sng" w="9525">
              <a:solidFill>
                <a:srgbClr val="7F7F7F"/>
              </a:solidFill>
              <a:prstDash val="solid"/>
              <a:round/>
              <a:headEnd len="sm" w="sm" type="none"/>
              <a:tailEnd len="med" w="med" type="triangle"/>
            </a:ln>
          </p:spPr>
        </p:cxnSp>
        <p:sp>
          <p:nvSpPr>
            <p:cNvPr id="175" name="Google Shape;175;g2ec6764b0d8_0_306"/>
            <p:cNvSpPr txBox="1"/>
            <p:nvPr/>
          </p:nvSpPr>
          <p:spPr>
            <a:xfrm>
              <a:off x="5569048" y="1540776"/>
              <a:ext cx="227700" cy="1620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 Yes </a:t>
              </a:r>
              <a:endParaRPr b="0" i="0" sz="1400" u="none" cap="none" strike="noStrike">
                <a:solidFill>
                  <a:srgbClr val="000000"/>
                </a:solidFill>
                <a:latin typeface="Arial"/>
                <a:ea typeface="Arial"/>
                <a:cs typeface="Arial"/>
                <a:sym typeface="Arial"/>
              </a:endParaRPr>
            </a:p>
          </p:txBody>
        </p:sp>
        <p:sp>
          <p:nvSpPr>
            <p:cNvPr id="176" name="Google Shape;176;g2ec6764b0d8_0_306"/>
            <p:cNvSpPr txBox="1"/>
            <p:nvPr/>
          </p:nvSpPr>
          <p:spPr>
            <a:xfrm>
              <a:off x="4694873" y="2408300"/>
              <a:ext cx="227700" cy="1620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 Yes </a:t>
              </a:r>
              <a:endParaRPr b="0" i="0" sz="1400" u="none" cap="none" strike="noStrike">
                <a:solidFill>
                  <a:srgbClr val="000000"/>
                </a:solidFill>
                <a:latin typeface="Arial"/>
                <a:ea typeface="Arial"/>
                <a:cs typeface="Arial"/>
                <a:sym typeface="Arial"/>
              </a:endParaRPr>
            </a:p>
          </p:txBody>
        </p:sp>
        <p:sp>
          <p:nvSpPr>
            <p:cNvPr id="177" name="Google Shape;177;g2ec6764b0d8_0_306"/>
            <p:cNvSpPr txBox="1"/>
            <p:nvPr/>
          </p:nvSpPr>
          <p:spPr>
            <a:xfrm>
              <a:off x="5569048" y="3119371"/>
              <a:ext cx="227700" cy="1620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 Yes </a:t>
              </a:r>
              <a:endParaRPr b="0" i="0" sz="1400" u="none" cap="none" strike="noStrike">
                <a:solidFill>
                  <a:srgbClr val="000000"/>
                </a:solidFill>
                <a:latin typeface="Arial"/>
                <a:ea typeface="Arial"/>
                <a:cs typeface="Arial"/>
                <a:sym typeface="Arial"/>
              </a:endParaRPr>
            </a:p>
          </p:txBody>
        </p:sp>
        <p:sp>
          <p:nvSpPr>
            <p:cNvPr id="178" name="Google Shape;178;g2ec6764b0d8_0_306"/>
            <p:cNvSpPr txBox="1"/>
            <p:nvPr/>
          </p:nvSpPr>
          <p:spPr>
            <a:xfrm>
              <a:off x="7523571" y="3119371"/>
              <a:ext cx="135600" cy="162000"/>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No</a:t>
              </a:r>
              <a:endParaRPr b="0" i="0" sz="1400" u="none" cap="none" strike="noStrike">
                <a:solidFill>
                  <a:srgbClr val="000000"/>
                </a:solidFill>
                <a:latin typeface="Arial"/>
                <a:ea typeface="Arial"/>
                <a:cs typeface="Arial"/>
                <a:sym typeface="Arial"/>
              </a:endParaRPr>
            </a:p>
          </p:txBody>
        </p:sp>
        <p:sp>
          <p:nvSpPr>
            <p:cNvPr id="179" name="Google Shape;179;g2ec6764b0d8_0_306"/>
            <p:cNvSpPr txBox="1"/>
            <p:nvPr/>
          </p:nvSpPr>
          <p:spPr>
            <a:xfrm>
              <a:off x="6649397" y="2408300"/>
              <a:ext cx="135600" cy="162000"/>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No</a:t>
              </a:r>
              <a:endParaRPr b="0" i="0" sz="1400" u="none" cap="none" strike="noStrike">
                <a:solidFill>
                  <a:srgbClr val="000000"/>
                </a:solidFill>
                <a:latin typeface="Arial"/>
                <a:ea typeface="Arial"/>
                <a:cs typeface="Arial"/>
                <a:sym typeface="Arial"/>
              </a:endParaRPr>
            </a:p>
          </p:txBody>
        </p:sp>
        <p:sp>
          <p:nvSpPr>
            <p:cNvPr id="180" name="Google Shape;180;g2ec6764b0d8_0_306"/>
            <p:cNvSpPr txBox="1"/>
            <p:nvPr/>
          </p:nvSpPr>
          <p:spPr>
            <a:xfrm>
              <a:off x="7523571" y="1540776"/>
              <a:ext cx="135600" cy="162000"/>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Poppins"/>
                  <a:ea typeface="Poppins"/>
                  <a:cs typeface="Poppins"/>
                  <a:sym typeface="Poppins"/>
                </a:rPr>
                <a:t>No</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