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Poppins"/>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14" roundtripDataSignature="AMtx7mh4ast5MU1pf0QU7O0I6u/2m3AN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Poppins-bold.fntdata"/><Relationship Id="rId10" Type="http://schemas.openxmlformats.org/officeDocument/2006/relationships/font" Target="fonts/Poppins-regular.fntdata"/><Relationship Id="rId13" Type="http://schemas.openxmlformats.org/officeDocument/2006/relationships/font" Target="fonts/Poppins-boldItalic.fntdata"/><Relationship Id="rId12" Type="http://schemas.openxmlformats.org/officeDocument/2006/relationships/font" Target="fonts/Poppi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ec67573b04_0_10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 name="Google Shape;93;g2ec67573b04_0_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ec67573b04_0_19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 name="Google Shape;102;g2ec67573b04_0_1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ec67573b04_0_29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 name="Google Shape;110;g2ec67573b04_0_2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ec67573b04_0_29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g2ec67573b04_0_2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 name="Shape 9"/>
        <p:cNvGrpSpPr/>
        <p:nvPr/>
      </p:nvGrpSpPr>
      <p:grpSpPr>
        <a:xfrm>
          <a:off x="0" y="0"/>
          <a:ext cx="0" cy="0"/>
          <a:chOff x="0" y="0"/>
          <a:chExt cx="0" cy="0"/>
        </a:xfrm>
      </p:grpSpPr>
      <p:sp>
        <p:nvSpPr>
          <p:cNvPr id="10" name="Google Shape;10;g3046c19aa80_0_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ctr">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 name="Google Shape;11;g3046c19aa80_0_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 name="Google Shape;12;g3046c19aa80_0_4"/>
          <p:cNvSpPr txBox="1"/>
          <p:nvPr>
            <p:ph idx="12" type="sldNum"/>
          </p:nvPr>
        </p:nvSpPr>
        <p:spPr>
          <a:xfrm>
            <a:off x="362421" y="4767263"/>
            <a:ext cx="532500" cy="2739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6" name="Shape 46"/>
        <p:cNvGrpSpPr/>
        <p:nvPr/>
      </p:nvGrpSpPr>
      <p:grpSpPr>
        <a:xfrm>
          <a:off x="0" y="0"/>
          <a:ext cx="0" cy="0"/>
          <a:chOff x="0" y="0"/>
          <a:chExt cx="0" cy="0"/>
        </a:xfrm>
      </p:grpSpPr>
      <p:sp>
        <p:nvSpPr>
          <p:cNvPr id="47" name="Google Shape;47;g3046c19aa80_0_41"/>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chemeClr val="dk1"/>
              </a:buClr>
              <a:buSzPts val="4500"/>
              <a:buFont typeface="Arial"/>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8" name="Google Shape;48;g3046c19aa80_0_41"/>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49" name="Google Shape;49;g3046c19aa80_0_41"/>
          <p:cNvSpPr txBox="1"/>
          <p:nvPr>
            <p:ph idx="12" type="sldNum"/>
          </p:nvPr>
        </p:nvSpPr>
        <p:spPr>
          <a:xfrm>
            <a:off x="362421" y="4767263"/>
            <a:ext cx="532500" cy="2739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0" name="Shape 50"/>
        <p:cNvGrpSpPr/>
        <p:nvPr/>
      </p:nvGrpSpPr>
      <p:grpSpPr>
        <a:xfrm>
          <a:off x="0" y="0"/>
          <a:ext cx="0" cy="0"/>
          <a:chOff x="0" y="0"/>
          <a:chExt cx="0" cy="0"/>
        </a:xfrm>
      </p:grpSpPr>
      <p:sp>
        <p:nvSpPr>
          <p:cNvPr id="51" name="Google Shape;51;g3046c19aa80_0_45"/>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chemeClr val="dk1"/>
              </a:buClr>
              <a:buSzPts val="4500"/>
              <a:buFont typeface="Arial"/>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2" name="Google Shape;52;g3046c19aa80_0_45"/>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rgbClr val="909297"/>
              </a:buClr>
              <a:buSzPts val="1800"/>
              <a:buNone/>
              <a:defRPr sz="1800">
                <a:solidFill>
                  <a:srgbClr val="909297"/>
                </a:solidFill>
              </a:defRPr>
            </a:lvl1pPr>
            <a:lvl2pPr indent="-228600" lvl="1" marL="914400" algn="l">
              <a:lnSpc>
                <a:spcPct val="90000"/>
              </a:lnSpc>
              <a:spcBef>
                <a:spcPts val="400"/>
              </a:spcBef>
              <a:spcAft>
                <a:spcPts val="0"/>
              </a:spcAft>
              <a:buClr>
                <a:srgbClr val="909297"/>
              </a:buClr>
              <a:buSzPts val="1500"/>
              <a:buNone/>
              <a:defRPr sz="1500">
                <a:solidFill>
                  <a:srgbClr val="909297"/>
                </a:solidFill>
              </a:defRPr>
            </a:lvl2pPr>
            <a:lvl3pPr indent="-228600" lvl="2" marL="1371600" algn="l">
              <a:lnSpc>
                <a:spcPct val="90000"/>
              </a:lnSpc>
              <a:spcBef>
                <a:spcPts val="400"/>
              </a:spcBef>
              <a:spcAft>
                <a:spcPts val="0"/>
              </a:spcAft>
              <a:buClr>
                <a:srgbClr val="909297"/>
              </a:buClr>
              <a:buSzPts val="1400"/>
              <a:buNone/>
              <a:defRPr sz="1400">
                <a:solidFill>
                  <a:srgbClr val="909297"/>
                </a:solidFill>
              </a:defRPr>
            </a:lvl3pPr>
            <a:lvl4pPr indent="-228600" lvl="3" marL="1828800" algn="l">
              <a:lnSpc>
                <a:spcPct val="90000"/>
              </a:lnSpc>
              <a:spcBef>
                <a:spcPts val="400"/>
              </a:spcBef>
              <a:spcAft>
                <a:spcPts val="0"/>
              </a:spcAft>
              <a:buClr>
                <a:srgbClr val="909297"/>
              </a:buClr>
              <a:buSzPts val="1200"/>
              <a:buNone/>
              <a:defRPr sz="1200">
                <a:solidFill>
                  <a:srgbClr val="909297"/>
                </a:solidFill>
              </a:defRPr>
            </a:lvl4pPr>
            <a:lvl5pPr indent="-228600" lvl="4" marL="2286000" algn="l">
              <a:lnSpc>
                <a:spcPct val="90000"/>
              </a:lnSpc>
              <a:spcBef>
                <a:spcPts val="400"/>
              </a:spcBef>
              <a:spcAft>
                <a:spcPts val="0"/>
              </a:spcAft>
              <a:buClr>
                <a:srgbClr val="909297"/>
              </a:buClr>
              <a:buSzPts val="1200"/>
              <a:buNone/>
              <a:defRPr sz="1200">
                <a:solidFill>
                  <a:srgbClr val="909297"/>
                </a:solidFill>
              </a:defRPr>
            </a:lvl5pPr>
            <a:lvl6pPr indent="-228600" lvl="5" marL="2743200" algn="l">
              <a:lnSpc>
                <a:spcPct val="90000"/>
              </a:lnSpc>
              <a:spcBef>
                <a:spcPts val="400"/>
              </a:spcBef>
              <a:spcAft>
                <a:spcPts val="0"/>
              </a:spcAft>
              <a:buClr>
                <a:srgbClr val="909297"/>
              </a:buClr>
              <a:buSzPts val="1200"/>
              <a:buNone/>
              <a:defRPr sz="1200">
                <a:solidFill>
                  <a:srgbClr val="909297"/>
                </a:solidFill>
              </a:defRPr>
            </a:lvl6pPr>
            <a:lvl7pPr indent="-228600" lvl="6" marL="3200400" algn="l">
              <a:lnSpc>
                <a:spcPct val="90000"/>
              </a:lnSpc>
              <a:spcBef>
                <a:spcPts val="400"/>
              </a:spcBef>
              <a:spcAft>
                <a:spcPts val="0"/>
              </a:spcAft>
              <a:buClr>
                <a:srgbClr val="909297"/>
              </a:buClr>
              <a:buSzPts val="1200"/>
              <a:buNone/>
              <a:defRPr sz="1200">
                <a:solidFill>
                  <a:srgbClr val="909297"/>
                </a:solidFill>
              </a:defRPr>
            </a:lvl7pPr>
            <a:lvl8pPr indent="-228600" lvl="7" marL="3657600" algn="l">
              <a:lnSpc>
                <a:spcPct val="90000"/>
              </a:lnSpc>
              <a:spcBef>
                <a:spcPts val="400"/>
              </a:spcBef>
              <a:spcAft>
                <a:spcPts val="0"/>
              </a:spcAft>
              <a:buClr>
                <a:srgbClr val="909297"/>
              </a:buClr>
              <a:buSzPts val="1200"/>
              <a:buNone/>
              <a:defRPr sz="1200">
                <a:solidFill>
                  <a:srgbClr val="909297"/>
                </a:solidFill>
              </a:defRPr>
            </a:lvl8pPr>
            <a:lvl9pPr indent="-228600" lvl="8" marL="4114800" algn="l">
              <a:lnSpc>
                <a:spcPct val="90000"/>
              </a:lnSpc>
              <a:spcBef>
                <a:spcPts val="400"/>
              </a:spcBef>
              <a:spcAft>
                <a:spcPts val="0"/>
              </a:spcAft>
              <a:buClr>
                <a:srgbClr val="909297"/>
              </a:buClr>
              <a:buSzPts val="1200"/>
              <a:buNone/>
              <a:defRPr sz="1200">
                <a:solidFill>
                  <a:srgbClr val="909297"/>
                </a:solidFill>
              </a:defRPr>
            </a:lvl9pPr>
          </a:lstStyle>
          <a:p/>
        </p:txBody>
      </p:sp>
      <p:sp>
        <p:nvSpPr>
          <p:cNvPr id="53" name="Google Shape;53;g3046c19aa80_0_45"/>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algn="l">
              <a:spcBef>
                <a:spcPts val="0"/>
              </a:spcBef>
              <a:spcAft>
                <a:spcPts val="0"/>
              </a:spcAft>
              <a:buSzPts val="1100"/>
              <a:buNone/>
              <a:defRPr sz="1400">
                <a:solidFill>
                  <a:schemeClr val="dk1"/>
                </a:solidFill>
                <a:latin typeface="Calibri"/>
                <a:ea typeface="Calibri"/>
                <a:cs typeface="Calibri"/>
                <a:sym typeface="Calibri"/>
              </a:defRPr>
            </a:lvl1pPr>
            <a:lvl2pPr lvl="1"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g3046c19aa80_0_45"/>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algn="l">
              <a:spcBef>
                <a:spcPts val="0"/>
              </a:spcBef>
              <a:spcAft>
                <a:spcPts val="0"/>
              </a:spcAft>
              <a:buSzPts val="1100"/>
              <a:buNone/>
              <a:defRPr sz="1400">
                <a:solidFill>
                  <a:schemeClr val="dk1"/>
                </a:solidFill>
                <a:latin typeface="Calibri"/>
                <a:ea typeface="Calibri"/>
                <a:cs typeface="Calibri"/>
                <a:sym typeface="Calibri"/>
              </a:defRPr>
            </a:lvl1pPr>
            <a:lvl2pPr lvl="1"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g3046c19aa80_0_45"/>
          <p:cNvSpPr txBox="1"/>
          <p:nvPr>
            <p:ph idx="12" type="sldNum"/>
          </p:nvPr>
        </p:nvSpPr>
        <p:spPr>
          <a:xfrm>
            <a:off x="362421" y="4767263"/>
            <a:ext cx="532500" cy="2739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6" name="Shape 56"/>
        <p:cNvGrpSpPr/>
        <p:nvPr/>
      </p:nvGrpSpPr>
      <p:grpSpPr>
        <a:xfrm>
          <a:off x="0" y="0"/>
          <a:ext cx="0" cy="0"/>
          <a:chOff x="0" y="0"/>
          <a:chExt cx="0" cy="0"/>
        </a:xfrm>
      </p:grpSpPr>
      <p:sp>
        <p:nvSpPr>
          <p:cNvPr id="57" name="Google Shape;57;g3046c19aa80_0_51"/>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Autofit/>
          </a:bodyPr>
          <a:lstStyle>
            <a:lvl1pPr lvl="0" algn="ctr">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g3046c19aa80_0_51"/>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59" name="Google Shape;59;g3046c19aa80_0_51"/>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0" name="Google Shape;60;g3046c19aa80_0_51"/>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61" name="Google Shape;61;g3046c19aa80_0_51"/>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2" name="Google Shape;62;g3046c19aa80_0_51"/>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algn="l">
              <a:spcBef>
                <a:spcPts val="0"/>
              </a:spcBef>
              <a:spcAft>
                <a:spcPts val="0"/>
              </a:spcAft>
              <a:buSzPts val="1100"/>
              <a:buNone/>
              <a:defRPr sz="1400">
                <a:solidFill>
                  <a:schemeClr val="dk1"/>
                </a:solidFill>
                <a:latin typeface="Calibri"/>
                <a:ea typeface="Calibri"/>
                <a:cs typeface="Calibri"/>
                <a:sym typeface="Calibri"/>
              </a:defRPr>
            </a:lvl1pPr>
            <a:lvl2pPr lvl="1"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3" name="Google Shape;63;g3046c19aa80_0_51"/>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algn="l">
              <a:spcBef>
                <a:spcPts val="0"/>
              </a:spcBef>
              <a:spcAft>
                <a:spcPts val="0"/>
              </a:spcAft>
              <a:buSzPts val="1100"/>
              <a:buNone/>
              <a:defRPr sz="1400">
                <a:solidFill>
                  <a:schemeClr val="dk1"/>
                </a:solidFill>
                <a:latin typeface="Calibri"/>
                <a:ea typeface="Calibri"/>
                <a:cs typeface="Calibri"/>
                <a:sym typeface="Calibri"/>
              </a:defRPr>
            </a:lvl1pPr>
            <a:lvl2pPr lvl="1"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4" name="Google Shape;64;g3046c19aa80_0_51"/>
          <p:cNvSpPr txBox="1"/>
          <p:nvPr>
            <p:ph idx="12" type="sldNum"/>
          </p:nvPr>
        </p:nvSpPr>
        <p:spPr>
          <a:xfrm>
            <a:off x="362421" y="4767263"/>
            <a:ext cx="532500" cy="2739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g3046c19aa80_0_60"/>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chemeClr val="dk1"/>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7" name="Google Shape;67;g3046c19aa80_0_60"/>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68" name="Google Shape;68;g3046c19aa80_0_60"/>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69" name="Google Shape;69;g3046c19aa80_0_60"/>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algn="l">
              <a:spcBef>
                <a:spcPts val="0"/>
              </a:spcBef>
              <a:spcAft>
                <a:spcPts val="0"/>
              </a:spcAft>
              <a:buSzPts val="1100"/>
              <a:buNone/>
              <a:defRPr sz="1400">
                <a:solidFill>
                  <a:schemeClr val="dk1"/>
                </a:solidFill>
                <a:latin typeface="Calibri"/>
                <a:ea typeface="Calibri"/>
                <a:cs typeface="Calibri"/>
                <a:sym typeface="Calibri"/>
              </a:defRPr>
            </a:lvl1pPr>
            <a:lvl2pPr lvl="1"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0" name="Google Shape;70;g3046c19aa80_0_60"/>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algn="l">
              <a:spcBef>
                <a:spcPts val="0"/>
              </a:spcBef>
              <a:spcAft>
                <a:spcPts val="0"/>
              </a:spcAft>
              <a:buSzPts val="1100"/>
              <a:buNone/>
              <a:defRPr sz="1400">
                <a:solidFill>
                  <a:schemeClr val="dk1"/>
                </a:solidFill>
                <a:latin typeface="Calibri"/>
                <a:ea typeface="Calibri"/>
                <a:cs typeface="Calibri"/>
                <a:sym typeface="Calibri"/>
              </a:defRPr>
            </a:lvl1pPr>
            <a:lvl2pPr lvl="1"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1" name="Google Shape;71;g3046c19aa80_0_60"/>
          <p:cNvSpPr txBox="1"/>
          <p:nvPr>
            <p:ph idx="12" type="sldNum"/>
          </p:nvPr>
        </p:nvSpPr>
        <p:spPr>
          <a:xfrm>
            <a:off x="362421" y="4767263"/>
            <a:ext cx="532500" cy="2739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g3046c19aa80_0_67"/>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chemeClr val="dk1"/>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4" name="Google Shape;74;g3046c19aa80_0_67"/>
          <p:cNvSpPr/>
          <p:nvPr>
            <p:ph idx="2" type="pic"/>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lvl="0" marR="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2pPr>
            <a:lvl3pPr lvl="2" marR="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4pPr>
            <a:lvl5pPr lvl="4" marR="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5pPr>
            <a:lvl6pPr lvl="5" marR="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75" name="Google Shape;75;g3046c19aa80_0_67"/>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76" name="Google Shape;76;g3046c19aa80_0_67"/>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algn="l">
              <a:spcBef>
                <a:spcPts val="0"/>
              </a:spcBef>
              <a:spcAft>
                <a:spcPts val="0"/>
              </a:spcAft>
              <a:buSzPts val="1100"/>
              <a:buNone/>
              <a:defRPr sz="1400">
                <a:solidFill>
                  <a:schemeClr val="dk1"/>
                </a:solidFill>
                <a:latin typeface="Calibri"/>
                <a:ea typeface="Calibri"/>
                <a:cs typeface="Calibri"/>
                <a:sym typeface="Calibri"/>
              </a:defRPr>
            </a:lvl1pPr>
            <a:lvl2pPr lvl="1"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7" name="Google Shape;77;g3046c19aa80_0_67"/>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algn="l">
              <a:spcBef>
                <a:spcPts val="0"/>
              </a:spcBef>
              <a:spcAft>
                <a:spcPts val="0"/>
              </a:spcAft>
              <a:buSzPts val="1100"/>
              <a:buNone/>
              <a:defRPr sz="1400">
                <a:solidFill>
                  <a:schemeClr val="dk1"/>
                </a:solidFill>
                <a:latin typeface="Calibri"/>
                <a:ea typeface="Calibri"/>
                <a:cs typeface="Calibri"/>
                <a:sym typeface="Calibri"/>
              </a:defRPr>
            </a:lvl1pPr>
            <a:lvl2pPr lvl="1"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8" name="Google Shape;78;g3046c19aa80_0_67"/>
          <p:cNvSpPr txBox="1"/>
          <p:nvPr>
            <p:ph idx="12" type="sldNum"/>
          </p:nvPr>
        </p:nvSpPr>
        <p:spPr>
          <a:xfrm>
            <a:off x="362421" y="4767263"/>
            <a:ext cx="532500" cy="2739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9" name="Shape 79"/>
        <p:cNvGrpSpPr/>
        <p:nvPr/>
      </p:nvGrpSpPr>
      <p:grpSpPr>
        <a:xfrm>
          <a:off x="0" y="0"/>
          <a:ext cx="0" cy="0"/>
          <a:chOff x="0" y="0"/>
          <a:chExt cx="0" cy="0"/>
        </a:xfrm>
      </p:grpSpPr>
      <p:sp>
        <p:nvSpPr>
          <p:cNvPr id="80" name="Google Shape;80;g3046c19aa80_0_7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ctr">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1" name="Google Shape;81;g3046c19aa80_0_74"/>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2" name="Google Shape;82;g3046c19aa80_0_74"/>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algn="l">
              <a:spcBef>
                <a:spcPts val="0"/>
              </a:spcBef>
              <a:spcAft>
                <a:spcPts val="0"/>
              </a:spcAft>
              <a:buSzPts val="1100"/>
              <a:buNone/>
              <a:defRPr sz="1400">
                <a:solidFill>
                  <a:schemeClr val="dk1"/>
                </a:solidFill>
                <a:latin typeface="Calibri"/>
                <a:ea typeface="Calibri"/>
                <a:cs typeface="Calibri"/>
                <a:sym typeface="Calibri"/>
              </a:defRPr>
            </a:lvl1pPr>
            <a:lvl2pPr lvl="1"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83" name="Google Shape;83;g3046c19aa80_0_74"/>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algn="l">
              <a:spcBef>
                <a:spcPts val="0"/>
              </a:spcBef>
              <a:spcAft>
                <a:spcPts val="0"/>
              </a:spcAft>
              <a:buSzPts val="1100"/>
              <a:buNone/>
              <a:defRPr sz="1400">
                <a:solidFill>
                  <a:schemeClr val="dk1"/>
                </a:solidFill>
                <a:latin typeface="Calibri"/>
                <a:ea typeface="Calibri"/>
                <a:cs typeface="Calibri"/>
                <a:sym typeface="Calibri"/>
              </a:defRPr>
            </a:lvl1pPr>
            <a:lvl2pPr lvl="1"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84" name="Google Shape;84;g3046c19aa80_0_74"/>
          <p:cNvSpPr txBox="1"/>
          <p:nvPr>
            <p:ph idx="12" type="sldNum"/>
          </p:nvPr>
        </p:nvSpPr>
        <p:spPr>
          <a:xfrm>
            <a:off x="362421" y="4767263"/>
            <a:ext cx="532500" cy="2739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g3046c19aa80_0_80"/>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Autofit/>
          </a:bodyPr>
          <a:lstStyle>
            <a:lvl1pPr lvl="0" algn="ctr">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7" name="Google Shape;87;g3046c19aa80_0_80"/>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8" name="Google Shape;88;g3046c19aa80_0_80"/>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algn="l">
              <a:spcBef>
                <a:spcPts val="0"/>
              </a:spcBef>
              <a:spcAft>
                <a:spcPts val="0"/>
              </a:spcAft>
              <a:buSzPts val="1100"/>
              <a:buNone/>
              <a:defRPr sz="1400">
                <a:solidFill>
                  <a:schemeClr val="dk1"/>
                </a:solidFill>
                <a:latin typeface="Calibri"/>
                <a:ea typeface="Calibri"/>
                <a:cs typeface="Calibri"/>
                <a:sym typeface="Calibri"/>
              </a:defRPr>
            </a:lvl1pPr>
            <a:lvl2pPr lvl="1"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89" name="Google Shape;89;g3046c19aa80_0_80"/>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algn="l">
              <a:spcBef>
                <a:spcPts val="0"/>
              </a:spcBef>
              <a:spcAft>
                <a:spcPts val="0"/>
              </a:spcAft>
              <a:buSzPts val="1100"/>
              <a:buNone/>
              <a:defRPr sz="1400">
                <a:solidFill>
                  <a:schemeClr val="dk1"/>
                </a:solidFill>
                <a:latin typeface="Calibri"/>
                <a:ea typeface="Calibri"/>
                <a:cs typeface="Calibri"/>
                <a:sym typeface="Calibri"/>
              </a:defRPr>
            </a:lvl1pPr>
            <a:lvl2pPr lvl="1"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0" name="Google Shape;90;g3046c19aa80_0_80"/>
          <p:cNvSpPr txBox="1"/>
          <p:nvPr>
            <p:ph idx="12" type="sldNum"/>
          </p:nvPr>
        </p:nvSpPr>
        <p:spPr>
          <a:xfrm>
            <a:off x="362421" y="4767263"/>
            <a:ext cx="532500" cy="2739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3" name="Shape 13"/>
        <p:cNvGrpSpPr/>
        <p:nvPr/>
      </p:nvGrpSpPr>
      <p:grpSpPr>
        <a:xfrm>
          <a:off x="0" y="0"/>
          <a:ext cx="0" cy="0"/>
          <a:chOff x="0" y="0"/>
          <a:chExt cx="0" cy="0"/>
        </a:xfrm>
      </p:grpSpPr>
      <p:sp>
        <p:nvSpPr>
          <p:cNvPr id="14" name="Google Shape;14;g3046c19aa80_0_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ctr">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5" name="Google Shape;15;g3046c19aa80_0_8"/>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 name="Google Shape;16;g3046c19aa80_0_8"/>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7" name="Google Shape;17;g3046c19aa80_0_8"/>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1pPr>
            <a:lvl2pPr lvl="1"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8" name="Google Shape;18;g3046c19aa80_0_8"/>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1pPr>
            <a:lvl2pPr lvl="1"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9" name="Google Shape;19;g3046c19aa80_0_8"/>
          <p:cNvSpPr txBox="1"/>
          <p:nvPr>
            <p:ph idx="12" type="sldNum"/>
          </p:nvPr>
        </p:nvSpPr>
        <p:spPr>
          <a:xfrm>
            <a:off x="362421" y="4767263"/>
            <a:ext cx="532500" cy="2739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0" name="Shape 20"/>
        <p:cNvGrpSpPr/>
        <p:nvPr/>
      </p:nvGrpSpPr>
      <p:grpSpPr>
        <a:xfrm>
          <a:off x="0" y="0"/>
          <a:ext cx="0" cy="0"/>
          <a:chOff x="0" y="0"/>
          <a:chExt cx="0" cy="0"/>
        </a:xfrm>
      </p:grpSpPr>
      <p:sp>
        <p:nvSpPr>
          <p:cNvPr id="21" name="Google Shape;21;g3046c19aa80_0_1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ctr">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2" name="Google Shape;22;g3046c19aa80_0_15"/>
          <p:cNvSpPr txBox="1"/>
          <p:nvPr>
            <p:ph idx="12" type="sldNum"/>
          </p:nvPr>
        </p:nvSpPr>
        <p:spPr>
          <a:xfrm>
            <a:off x="362421" y="4767263"/>
            <a:ext cx="532500" cy="2739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23" name="Google Shape;23;g3046c19aa80_0_15"/>
          <p:cNvSpPr txBox="1"/>
          <p:nvPr>
            <p:ph idx="1" type="body"/>
          </p:nvPr>
        </p:nvSpPr>
        <p:spPr>
          <a:xfrm>
            <a:off x="498436" y="1369219"/>
            <a:ext cx="2638500" cy="3263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4" name="Google Shape;24;g3046c19aa80_0_15"/>
          <p:cNvSpPr txBox="1"/>
          <p:nvPr>
            <p:ph idx="2" type="body"/>
          </p:nvPr>
        </p:nvSpPr>
        <p:spPr>
          <a:xfrm>
            <a:off x="3240188" y="1369219"/>
            <a:ext cx="2638500" cy="3263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5" name="Google Shape;25;g3046c19aa80_0_15"/>
          <p:cNvSpPr txBox="1"/>
          <p:nvPr>
            <p:ph idx="3" type="body"/>
          </p:nvPr>
        </p:nvSpPr>
        <p:spPr>
          <a:xfrm>
            <a:off x="5981941" y="1369219"/>
            <a:ext cx="2638500" cy="3263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26" name="Shape 26"/>
        <p:cNvGrpSpPr/>
        <p:nvPr/>
      </p:nvGrpSpPr>
      <p:grpSpPr>
        <a:xfrm>
          <a:off x="0" y="0"/>
          <a:ext cx="0" cy="0"/>
          <a:chOff x="0" y="0"/>
          <a:chExt cx="0" cy="0"/>
        </a:xfrm>
      </p:grpSpPr>
      <p:sp>
        <p:nvSpPr>
          <p:cNvPr id="27" name="Google Shape;27;g3046c19aa80_0_2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ctr">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8" name="Google Shape;28;g3046c19aa80_0_21"/>
          <p:cNvSpPr txBox="1"/>
          <p:nvPr>
            <p:ph idx="12" type="sldNum"/>
          </p:nvPr>
        </p:nvSpPr>
        <p:spPr>
          <a:xfrm>
            <a:off x="362421" y="4767263"/>
            <a:ext cx="532500" cy="2739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29" name="Google Shape;29;g3046c19aa80_0_21"/>
          <p:cNvSpPr txBox="1"/>
          <p:nvPr>
            <p:ph idx="1" type="body"/>
          </p:nvPr>
        </p:nvSpPr>
        <p:spPr>
          <a:xfrm>
            <a:off x="894878" y="1465858"/>
            <a:ext cx="2137200" cy="1382700"/>
          </a:xfrm>
          <a:prstGeom prst="rect">
            <a:avLst/>
          </a:prstGeom>
          <a:noFill/>
          <a:ln>
            <a:noFill/>
          </a:ln>
        </p:spPr>
        <p:txBody>
          <a:bodyPr anchorCtr="0" anchor="t" bIns="34275" lIns="68575" spcFirstLastPara="1" rIns="68575" wrap="square" tIns="34275">
            <a:noAutofit/>
          </a:bodyPr>
          <a:lstStyle>
            <a:lvl1pPr indent="-298450" lvl="0" marL="457200" algn="l">
              <a:lnSpc>
                <a:spcPct val="90000"/>
              </a:lnSpc>
              <a:spcBef>
                <a:spcPts val="800"/>
              </a:spcBef>
              <a:spcAft>
                <a:spcPts val="0"/>
              </a:spcAft>
              <a:buClr>
                <a:schemeClr val="dk1"/>
              </a:buClr>
              <a:buSzPts val="1100"/>
              <a:buChar char="•"/>
              <a:defRPr sz="1100"/>
            </a:lvl1pPr>
            <a:lvl2pPr indent="-298450" lvl="1" marL="914400" algn="l">
              <a:lnSpc>
                <a:spcPct val="90000"/>
              </a:lnSpc>
              <a:spcBef>
                <a:spcPts val="400"/>
              </a:spcBef>
              <a:spcAft>
                <a:spcPts val="0"/>
              </a:spcAft>
              <a:buClr>
                <a:schemeClr val="dk1"/>
              </a:buClr>
              <a:buSzPts val="1100"/>
              <a:buChar char="•"/>
              <a:defRPr sz="1100"/>
            </a:lvl2pPr>
            <a:lvl3pPr indent="-298450" lvl="2" marL="1371600" algn="l">
              <a:lnSpc>
                <a:spcPct val="90000"/>
              </a:lnSpc>
              <a:spcBef>
                <a:spcPts val="400"/>
              </a:spcBef>
              <a:spcAft>
                <a:spcPts val="0"/>
              </a:spcAft>
              <a:buClr>
                <a:schemeClr val="dk1"/>
              </a:buClr>
              <a:buSzPts val="1100"/>
              <a:buChar char="•"/>
              <a:defRPr sz="1100"/>
            </a:lvl3pPr>
            <a:lvl4pPr indent="-298450" lvl="3" marL="1828800" algn="l">
              <a:lnSpc>
                <a:spcPct val="90000"/>
              </a:lnSpc>
              <a:spcBef>
                <a:spcPts val="400"/>
              </a:spcBef>
              <a:spcAft>
                <a:spcPts val="0"/>
              </a:spcAft>
              <a:buClr>
                <a:schemeClr val="dk1"/>
              </a:buClr>
              <a:buSzPts val="1100"/>
              <a:buChar char="•"/>
              <a:defRPr sz="1100"/>
            </a:lvl4pPr>
            <a:lvl5pPr indent="-298450" lvl="4" marL="2286000" algn="l">
              <a:lnSpc>
                <a:spcPct val="90000"/>
              </a:lnSpc>
              <a:spcBef>
                <a:spcPts val="400"/>
              </a:spcBef>
              <a:spcAft>
                <a:spcPts val="0"/>
              </a:spcAft>
              <a:buClr>
                <a:schemeClr val="dk1"/>
              </a:buClr>
              <a:buSzPts val="1100"/>
              <a:buChar char="•"/>
              <a:defRPr sz="11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0" name="Google Shape;30;g3046c19aa80_0_21"/>
          <p:cNvSpPr txBox="1"/>
          <p:nvPr>
            <p:ph idx="2" type="body"/>
          </p:nvPr>
        </p:nvSpPr>
        <p:spPr>
          <a:xfrm>
            <a:off x="3636631" y="1465858"/>
            <a:ext cx="2137200" cy="1382700"/>
          </a:xfrm>
          <a:prstGeom prst="rect">
            <a:avLst/>
          </a:prstGeom>
          <a:noFill/>
          <a:ln>
            <a:noFill/>
          </a:ln>
        </p:spPr>
        <p:txBody>
          <a:bodyPr anchorCtr="0" anchor="t" bIns="34275" lIns="68575" spcFirstLastPara="1" rIns="68575" wrap="square" tIns="34275">
            <a:noAutofit/>
          </a:bodyPr>
          <a:lstStyle>
            <a:lvl1pPr indent="-298450" lvl="0" marL="457200" algn="l">
              <a:lnSpc>
                <a:spcPct val="90000"/>
              </a:lnSpc>
              <a:spcBef>
                <a:spcPts val="800"/>
              </a:spcBef>
              <a:spcAft>
                <a:spcPts val="0"/>
              </a:spcAft>
              <a:buClr>
                <a:schemeClr val="dk1"/>
              </a:buClr>
              <a:buSzPts val="1100"/>
              <a:buChar char="•"/>
              <a:defRPr sz="1100"/>
            </a:lvl1pPr>
            <a:lvl2pPr indent="-298450" lvl="1" marL="914400" algn="l">
              <a:lnSpc>
                <a:spcPct val="90000"/>
              </a:lnSpc>
              <a:spcBef>
                <a:spcPts val="400"/>
              </a:spcBef>
              <a:spcAft>
                <a:spcPts val="0"/>
              </a:spcAft>
              <a:buClr>
                <a:schemeClr val="dk1"/>
              </a:buClr>
              <a:buSzPts val="1100"/>
              <a:buChar char="•"/>
              <a:defRPr sz="1100"/>
            </a:lvl2pPr>
            <a:lvl3pPr indent="-298450" lvl="2" marL="1371600" algn="l">
              <a:lnSpc>
                <a:spcPct val="90000"/>
              </a:lnSpc>
              <a:spcBef>
                <a:spcPts val="400"/>
              </a:spcBef>
              <a:spcAft>
                <a:spcPts val="0"/>
              </a:spcAft>
              <a:buClr>
                <a:schemeClr val="dk1"/>
              </a:buClr>
              <a:buSzPts val="1100"/>
              <a:buChar char="•"/>
              <a:defRPr sz="1100"/>
            </a:lvl3pPr>
            <a:lvl4pPr indent="-298450" lvl="3" marL="1828800" algn="l">
              <a:lnSpc>
                <a:spcPct val="90000"/>
              </a:lnSpc>
              <a:spcBef>
                <a:spcPts val="400"/>
              </a:spcBef>
              <a:spcAft>
                <a:spcPts val="0"/>
              </a:spcAft>
              <a:buClr>
                <a:schemeClr val="dk1"/>
              </a:buClr>
              <a:buSzPts val="1100"/>
              <a:buChar char="•"/>
              <a:defRPr sz="1100"/>
            </a:lvl4pPr>
            <a:lvl5pPr indent="-298450" lvl="4" marL="2286000" algn="l">
              <a:lnSpc>
                <a:spcPct val="90000"/>
              </a:lnSpc>
              <a:spcBef>
                <a:spcPts val="400"/>
              </a:spcBef>
              <a:spcAft>
                <a:spcPts val="0"/>
              </a:spcAft>
              <a:buClr>
                <a:schemeClr val="dk1"/>
              </a:buClr>
              <a:buSzPts val="1100"/>
              <a:buChar char="•"/>
              <a:defRPr sz="11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1" name="Google Shape;31;g3046c19aa80_0_21"/>
          <p:cNvSpPr txBox="1"/>
          <p:nvPr>
            <p:ph idx="3" type="body"/>
          </p:nvPr>
        </p:nvSpPr>
        <p:spPr>
          <a:xfrm>
            <a:off x="6378383" y="1465858"/>
            <a:ext cx="2137200" cy="1382700"/>
          </a:xfrm>
          <a:prstGeom prst="rect">
            <a:avLst/>
          </a:prstGeom>
          <a:noFill/>
          <a:ln>
            <a:noFill/>
          </a:ln>
        </p:spPr>
        <p:txBody>
          <a:bodyPr anchorCtr="0" anchor="t" bIns="34275" lIns="68575" spcFirstLastPara="1" rIns="68575" wrap="square" tIns="34275">
            <a:noAutofit/>
          </a:bodyPr>
          <a:lstStyle>
            <a:lvl1pPr indent="-298450" lvl="0" marL="457200" algn="l">
              <a:lnSpc>
                <a:spcPct val="90000"/>
              </a:lnSpc>
              <a:spcBef>
                <a:spcPts val="800"/>
              </a:spcBef>
              <a:spcAft>
                <a:spcPts val="0"/>
              </a:spcAft>
              <a:buClr>
                <a:schemeClr val="dk1"/>
              </a:buClr>
              <a:buSzPts val="1100"/>
              <a:buChar char="•"/>
              <a:defRPr sz="1100"/>
            </a:lvl1pPr>
            <a:lvl2pPr indent="-298450" lvl="1" marL="914400" algn="l">
              <a:lnSpc>
                <a:spcPct val="90000"/>
              </a:lnSpc>
              <a:spcBef>
                <a:spcPts val="400"/>
              </a:spcBef>
              <a:spcAft>
                <a:spcPts val="0"/>
              </a:spcAft>
              <a:buClr>
                <a:schemeClr val="dk1"/>
              </a:buClr>
              <a:buSzPts val="1100"/>
              <a:buChar char="•"/>
              <a:defRPr sz="1100"/>
            </a:lvl2pPr>
            <a:lvl3pPr indent="-298450" lvl="2" marL="1371600" algn="l">
              <a:lnSpc>
                <a:spcPct val="90000"/>
              </a:lnSpc>
              <a:spcBef>
                <a:spcPts val="400"/>
              </a:spcBef>
              <a:spcAft>
                <a:spcPts val="0"/>
              </a:spcAft>
              <a:buClr>
                <a:schemeClr val="dk1"/>
              </a:buClr>
              <a:buSzPts val="1100"/>
              <a:buChar char="•"/>
              <a:defRPr sz="1100"/>
            </a:lvl3pPr>
            <a:lvl4pPr indent="-298450" lvl="3" marL="1828800" algn="l">
              <a:lnSpc>
                <a:spcPct val="90000"/>
              </a:lnSpc>
              <a:spcBef>
                <a:spcPts val="400"/>
              </a:spcBef>
              <a:spcAft>
                <a:spcPts val="0"/>
              </a:spcAft>
              <a:buClr>
                <a:schemeClr val="dk1"/>
              </a:buClr>
              <a:buSzPts val="1100"/>
              <a:buChar char="•"/>
              <a:defRPr sz="1100"/>
            </a:lvl4pPr>
            <a:lvl5pPr indent="-298450" lvl="4" marL="2286000" algn="l">
              <a:lnSpc>
                <a:spcPct val="90000"/>
              </a:lnSpc>
              <a:spcBef>
                <a:spcPts val="400"/>
              </a:spcBef>
              <a:spcAft>
                <a:spcPts val="0"/>
              </a:spcAft>
              <a:buClr>
                <a:schemeClr val="dk1"/>
              </a:buClr>
              <a:buSzPts val="1100"/>
              <a:buChar char="•"/>
              <a:defRPr sz="11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2" name="Google Shape;32;g3046c19aa80_0_21"/>
          <p:cNvSpPr txBox="1"/>
          <p:nvPr>
            <p:ph idx="4" type="body"/>
          </p:nvPr>
        </p:nvSpPr>
        <p:spPr>
          <a:xfrm>
            <a:off x="894878" y="3088060"/>
            <a:ext cx="2137200" cy="1382700"/>
          </a:xfrm>
          <a:prstGeom prst="rect">
            <a:avLst/>
          </a:prstGeom>
          <a:noFill/>
          <a:ln>
            <a:noFill/>
          </a:ln>
        </p:spPr>
        <p:txBody>
          <a:bodyPr anchorCtr="0" anchor="t" bIns="34275" lIns="68575" spcFirstLastPara="1" rIns="68575" wrap="square" tIns="34275">
            <a:noAutofit/>
          </a:bodyPr>
          <a:lstStyle>
            <a:lvl1pPr indent="-298450" lvl="0" marL="457200" algn="l">
              <a:lnSpc>
                <a:spcPct val="90000"/>
              </a:lnSpc>
              <a:spcBef>
                <a:spcPts val="800"/>
              </a:spcBef>
              <a:spcAft>
                <a:spcPts val="0"/>
              </a:spcAft>
              <a:buClr>
                <a:schemeClr val="dk1"/>
              </a:buClr>
              <a:buSzPts val="1100"/>
              <a:buChar char="•"/>
              <a:defRPr sz="1100"/>
            </a:lvl1pPr>
            <a:lvl2pPr indent="-298450" lvl="1" marL="914400" algn="l">
              <a:lnSpc>
                <a:spcPct val="90000"/>
              </a:lnSpc>
              <a:spcBef>
                <a:spcPts val="400"/>
              </a:spcBef>
              <a:spcAft>
                <a:spcPts val="0"/>
              </a:spcAft>
              <a:buClr>
                <a:schemeClr val="dk1"/>
              </a:buClr>
              <a:buSzPts val="1100"/>
              <a:buChar char="•"/>
              <a:defRPr sz="1100"/>
            </a:lvl2pPr>
            <a:lvl3pPr indent="-298450" lvl="2" marL="1371600" algn="l">
              <a:lnSpc>
                <a:spcPct val="90000"/>
              </a:lnSpc>
              <a:spcBef>
                <a:spcPts val="400"/>
              </a:spcBef>
              <a:spcAft>
                <a:spcPts val="0"/>
              </a:spcAft>
              <a:buClr>
                <a:schemeClr val="dk1"/>
              </a:buClr>
              <a:buSzPts val="1100"/>
              <a:buChar char="•"/>
              <a:defRPr sz="1100"/>
            </a:lvl3pPr>
            <a:lvl4pPr indent="-298450" lvl="3" marL="1828800" algn="l">
              <a:lnSpc>
                <a:spcPct val="90000"/>
              </a:lnSpc>
              <a:spcBef>
                <a:spcPts val="400"/>
              </a:spcBef>
              <a:spcAft>
                <a:spcPts val="0"/>
              </a:spcAft>
              <a:buClr>
                <a:schemeClr val="dk1"/>
              </a:buClr>
              <a:buSzPts val="1100"/>
              <a:buChar char="•"/>
              <a:defRPr sz="1100"/>
            </a:lvl4pPr>
            <a:lvl5pPr indent="-298450" lvl="4" marL="2286000" algn="l">
              <a:lnSpc>
                <a:spcPct val="90000"/>
              </a:lnSpc>
              <a:spcBef>
                <a:spcPts val="400"/>
              </a:spcBef>
              <a:spcAft>
                <a:spcPts val="0"/>
              </a:spcAft>
              <a:buClr>
                <a:schemeClr val="dk1"/>
              </a:buClr>
              <a:buSzPts val="1100"/>
              <a:buChar char="•"/>
              <a:defRPr sz="11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3" name="Google Shape;33;g3046c19aa80_0_21"/>
          <p:cNvSpPr txBox="1"/>
          <p:nvPr>
            <p:ph idx="5" type="body"/>
          </p:nvPr>
        </p:nvSpPr>
        <p:spPr>
          <a:xfrm>
            <a:off x="3636631" y="3088060"/>
            <a:ext cx="2137200" cy="1382700"/>
          </a:xfrm>
          <a:prstGeom prst="rect">
            <a:avLst/>
          </a:prstGeom>
          <a:noFill/>
          <a:ln>
            <a:noFill/>
          </a:ln>
        </p:spPr>
        <p:txBody>
          <a:bodyPr anchorCtr="0" anchor="t" bIns="34275" lIns="68575" spcFirstLastPara="1" rIns="68575" wrap="square" tIns="34275">
            <a:noAutofit/>
          </a:bodyPr>
          <a:lstStyle>
            <a:lvl1pPr indent="-298450" lvl="0" marL="457200" algn="l">
              <a:lnSpc>
                <a:spcPct val="90000"/>
              </a:lnSpc>
              <a:spcBef>
                <a:spcPts val="800"/>
              </a:spcBef>
              <a:spcAft>
                <a:spcPts val="0"/>
              </a:spcAft>
              <a:buClr>
                <a:schemeClr val="dk1"/>
              </a:buClr>
              <a:buSzPts val="1100"/>
              <a:buChar char="•"/>
              <a:defRPr sz="1100"/>
            </a:lvl1pPr>
            <a:lvl2pPr indent="-298450" lvl="1" marL="914400" algn="l">
              <a:lnSpc>
                <a:spcPct val="90000"/>
              </a:lnSpc>
              <a:spcBef>
                <a:spcPts val="400"/>
              </a:spcBef>
              <a:spcAft>
                <a:spcPts val="0"/>
              </a:spcAft>
              <a:buClr>
                <a:schemeClr val="dk1"/>
              </a:buClr>
              <a:buSzPts val="1100"/>
              <a:buChar char="•"/>
              <a:defRPr sz="1100"/>
            </a:lvl2pPr>
            <a:lvl3pPr indent="-298450" lvl="2" marL="1371600" algn="l">
              <a:lnSpc>
                <a:spcPct val="90000"/>
              </a:lnSpc>
              <a:spcBef>
                <a:spcPts val="400"/>
              </a:spcBef>
              <a:spcAft>
                <a:spcPts val="0"/>
              </a:spcAft>
              <a:buClr>
                <a:schemeClr val="dk1"/>
              </a:buClr>
              <a:buSzPts val="1100"/>
              <a:buChar char="•"/>
              <a:defRPr sz="1100"/>
            </a:lvl3pPr>
            <a:lvl4pPr indent="-298450" lvl="3" marL="1828800" algn="l">
              <a:lnSpc>
                <a:spcPct val="90000"/>
              </a:lnSpc>
              <a:spcBef>
                <a:spcPts val="400"/>
              </a:spcBef>
              <a:spcAft>
                <a:spcPts val="0"/>
              </a:spcAft>
              <a:buClr>
                <a:schemeClr val="dk1"/>
              </a:buClr>
              <a:buSzPts val="1100"/>
              <a:buChar char="•"/>
              <a:defRPr sz="1100"/>
            </a:lvl4pPr>
            <a:lvl5pPr indent="-298450" lvl="4" marL="2286000" algn="l">
              <a:lnSpc>
                <a:spcPct val="90000"/>
              </a:lnSpc>
              <a:spcBef>
                <a:spcPts val="400"/>
              </a:spcBef>
              <a:spcAft>
                <a:spcPts val="0"/>
              </a:spcAft>
              <a:buClr>
                <a:schemeClr val="dk1"/>
              </a:buClr>
              <a:buSzPts val="1100"/>
              <a:buChar char="•"/>
              <a:defRPr sz="11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4" name="Google Shape;34;g3046c19aa80_0_21"/>
          <p:cNvSpPr txBox="1"/>
          <p:nvPr>
            <p:ph idx="6" type="body"/>
          </p:nvPr>
        </p:nvSpPr>
        <p:spPr>
          <a:xfrm>
            <a:off x="6378383" y="3088060"/>
            <a:ext cx="2137200" cy="1382700"/>
          </a:xfrm>
          <a:prstGeom prst="rect">
            <a:avLst/>
          </a:prstGeom>
          <a:noFill/>
          <a:ln>
            <a:noFill/>
          </a:ln>
        </p:spPr>
        <p:txBody>
          <a:bodyPr anchorCtr="0" anchor="t" bIns="34275" lIns="68575" spcFirstLastPara="1" rIns="68575" wrap="square" tIns="34275">
            <a:noAutofit/>
          </a:bodyPr>
          <a:lstStyle>
            <a:lvl1pPr indent="-298450" lvl="0" marL="457200" algn="l">
              <a:lnSpc>
                <a:spcPct val="90000"/>
              </a:lnSpc>
              <a:spcBef>
                <a:spcPts val="800"/>
              </a:spcBef>
              <a:spcAft>
                <a:spcPts val="0"/>
              </a:spcAft>
              <a:buClr>
                <a:schemeClr val="dk1"/>
              </a:buClr>
              <a:buSzPts val="1100"/>
              <a:buChar char="•"/>
              <a:defRPr sz="1100"/>
            </a:lvl1pPr>
            <a:lvl2pPr indent="-298450" lvl="1" marL="914400" algn="l">
              <a:lnSpc>
                <a:spcPct val="90000"/>
              </a:lnSpc>
              <a:spcBef>
                <a:spcPts val="400"/>
              </a:spcBef>
              <a:spcAft>
                <a:spcPts val="0"/>
              </a:spcAft>
              <a:buClr>
                <a:schemeClr val="dk1"/>
              </a:buClr>
              <a:buSzPts val="1100"/>
              <a:buChar char="•"/>
              <a:defRPr sz="1100"/>
            </a:lvl2pPr>
            <a:lvl3pPr indent="-298450" lvl="2" marL="1371600" algn="l">
              <a:lnSpc>
                <a:spcPct val="90000"/>
              </a:lnSpc>
              <a:spcBef>
                <a:spcPts val="400"/>
              </a:spcBef>
              <a:spcAft>
                <a:spcPts val="0"/>
              </a:spcAft>
              <a:buClr>
                <a:schemeClr val="dk1"/>
              </a:buClr>
              <a:buSzPts val="1100"/>
              <a:buChar char="•"/>
              <a:defRPr sz="1100"/>
            </a:lvl3pPr>
            <a:lvl4pPr indent="-298450" lvl="3" marL="1828800" algn="l">
              <a:lnSpc>
                <a:spcPct val="90000"/>
              </a:lnSpc>
              <a:spcBef>
                <a:spcPts val="400"/>
              </a:spcBef>
              <a:spcAft>
                <a:spcPts val="0"/>
              </a:spcAft>
              <a:buClr>
                <a:schemeClr val="dk1"/>
              </a:buClr>
              <a:buSzPts val="1100"/>
              <a:buChar char="•"/>
              <a:defRPr sz="1100"/>
            </a:lvl4pPr>
            <a:lvl5pPr indent="-298450" lvl="4" marL="2286000" algn="l">
              <a:lnSpc>
                <a:spcPct val="90000"/>
              </a:lnSpc>
              <a:spcBef>
                <a:spcPts val="400"/>
              </a:spcBef>
              <a:spcAft>
                <a:spcPts val="0"/>
              </a:spcAft>
              <a:buClr>
                <a:schemeClr val="dk1"/>
              </a:buClr>
              <a:buSzPts val="1100"/>
              <a:buChar char="•"/>
              <a:defRPr sz="11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g3046c19aa80_0_3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ctr">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7" name="Google Shape;37;g3046c19aa80_0_30"/>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1pPr>
            <a:lvl2pPr lvl="1"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38" name="Google Shape;38;g3046c19aa80_0_30"/>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1pPr>
            <a:lvl2pPr lvl="1"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39" name="Google Shape;39;g3046c19aa80_0_30"/>
          <p:cNvSpPr txBox="1"/>
          <p:nvPr>
            <p:ph idx="12" type="sldNum"/>
          </p:nvPr>
        </p:nvSpPr>
        <p:spPr>
          <a:xfrm>
            <a:off x="362421" y="4767263"/>
            <a:ext cx="532500" cy="2739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0" name="Shape 4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1_Blank">
    <p:spTree>
      <p:nvGrpSpPr>
        <p:cNvPr id="41" name="Shape 41"/>
        <p:cNvGrpSpPr/>
        <p:nvPr/>
      </p:nvGrpSpPr>
      <p:grpSpPr>
        <a:xfrm>
          <a:off x="0" y="0"/>
          <a:ext cx="0" cy="0"/>
          <a:chOff x="0" y="0"/>
          <a:chExt cx="0" cy="0"/>
        </a:xfrm>
      </p:grpSpPr>
      <p:sp>
        <p:nvSpPr>
          <p:cNvPr id="42" name="Google Shape;42;g3046c19aa80_0_36"/>
          <p:cNvSpPr txBox="1"/>
          <p:nvPr>
            <p:ph idx="12" type="sldNum"/>
          </p:nvPr>
        </p:nvSpPr>
        <p:spPr>
          <a:xfrm>
            <a:off x="109075" y="146024"/>
            <a:ext cx="1807200" cy="1252800"/>
          </a:xfrm>
          <a:prstGeom prst="rect">
            <a:avLst/>
          </a:prstGeom>
          <a:noFill/>
          <a:ln>
            <a:noFill/>
          </a:ln>
        </p:spPr>
        <p:txBody>
          <a:bodyPr anchorCtr="0" anchor="t" bIns="68575" lIns="68575" spcFirstLastPara="1" rIns="68575" wrap="square" tIns="68575">
            <a:noAutofit/>
          </a:bodyPr>
          <a:lstStyle>
            <a:lvl1pPr indent="0" lvl="0" marL="0" algn="l">
              <a:buClr>
                <a:schemeClr val="accent3"/>
              </a:buClr>
              <a:buSzPts val="900"/>
              <a:buFont typeface="Arial"/>
              <a:buNone/>
              <a:defRPr b="0" i="0" sz="900" u="none" cap="none" strike="noStrike">
                <a:solidFill>
                  <a:schemeClr val="accent3"/>
                </a:solidFill>
                <a:latin typeface="Arial"/>
                <a:ea typeface="Arial"/>
                <a:cs typeface="Arial"/>
                <a:sym typeface="Arial"/>
              </a:defRPr>
            </a:lvl1pPr>
            <a:lvl2pPr indent="0" lvl="1" marL="0" algn="l">
              <a:buClr>
                <a:schemeClr val="accent3"/>
              </a:buClr>
              <a:buSzPts val="900"/>
              <a:buFont typeface="Arial"/>
              <a:buNone/>
              <a:defRPr b="0" i="0" sz="900" u="none" cap="none" strike="noStrike">
                <a:solidFill>
                  <a:schemeClr val="accent3"/>
                </a:solidFill>
                <a:latin typeface="Arial"/>
                <a:ea typeface="Arial"/>
                <a:cs typeface="Arial"/>
                <a:sym typeface="Arial"/>
              </a:defRPr>
            </a:lvl2pPr>
            <a:lvl3pPr indent="0" lvl="2" marL="0" algn="l">
              <a:buClr>
                <a:schemeClr val="accent3"/>
              </a:buClr>
              <a:buSzPts val="900"/>
              <a:buFont typeface="Arial"/>
              <a:buNone/>
              <a:defRPr b="0" i="0" sz="900" u="none" cap="none" strike="noStrike">
                <a:solidFill>
                  <a:schemeClr val="accent3"/>
                </a:solidFill>
                <a:latin typeface="Arial"/>
                <a:ea typeface="Arial"/>
                <a:cs typeface="Arial"/>
                <a:sym typeface="Arial"/>
              </a:defRPr>
            </a:lvl3pPr>
            <a:lvl4pPr indent="0" lvl="3" marL="0" algn="l">
              <a:buClr>
                <a:schemeClr val="accent3"/>
              </a:buClr>
              <a:buSzPts val="900"/>
              <a:buFont typeface="Arial"/>
              <a:buNone/>
              <a:defRPr b="0" i="0" sz="900" u="none" cap="none" strike="noStrike">
                <a:solidFill>
                  <a:schemeClr val="accent3"/>
                </a:solidFill>
                <a:latin typeface="Arial"/>
                <a:ea typeface="Arial"/>
                <a:cs typeface="Arial"/>
                <a:sym typeface="Arial"/>
              </a:defRPr>
            </a:lvl4pPr>
            <a:lvl5pPr indent="0" lvl="4" marL="0" algn="l">
              <a:buClr>
                <a:schemeClr val="accent3"/>
              </a:buClr>
              <a:buSzPts val="900"/>
              <a:buFont typeface="Arial"/>
              <a:buNone/>
              <a:defRPr b="0" i="0" sz="900" u="none" cap="none" strike="noStrike">
                <a:solidFill>
                  <a:schemeClr val="accent3"/>
                </a:solidFill>
                <a:latin typeface="Arial"/>
                <a:ea typeface="Arial"/>
                <a:cs typeface="Arial"/>
                <a:sym typeface="Arial"/>
              </a:defRPr>
            </a:lvl5pPr>
            <a:lvl6pPr indent="0" lvl="5" marL="0" algn="l">
              <a:buClr>
                <a:schemeClr val="accent3"/>
              </a:buClr>
              <a:buSzPts val="900"/>
              <a:buFont typeface="Arial"/>
              <a:buNone/>
              <a:defRPr b="0" i="0" sz="900" u="none" cap="none" strike="noStrike">
                <a:solidFill>
                  <a:schemeClr val="accent3"/>
                </a:solidFill>
                <a:latin typeface="Arial"/>
                <a:ea typeface="Arial"/>
                <a:cs typeface="Arial"/>
                <a:sym typeface="Arial"/>
              </a:defRPr>
            </a:lvl6pPr>
            <a:lvl7pPr indent="0" lvl="6" marL="0" algn="l">
              <a:buClr>
                <a:schemeClr val="accent3"/>
              </a:buClr>
              <a:buSzPts val="900"/>
              <a:buFont typeface="Arial"/>
              <a:buNone/>
              <a:defRPr b="0" i="0" sz="900" u="none" cap="none" strike="noStrike">
                <a:solidFill>
                  <a:schemeClr val="accent3"/>
                </a:solidFill>
                <a:latin typeface="Arial"/>
                <a:ea typeface="Arial"/>
                <a:cs typeface="Arial"/>
                <a:sym typeface="Arial"/>
              </a:defRPr>
            </a:lvl7pPr>
            <a:lvl8pPr indent="0" lvl="7" marL="0" algn="l">
              <a:buClr>
                <a:schemeClr val="accent3"/>
              </a:buClr>
              <a:buSzPts val="900"/>
              <a:buFont typeface="Arial"/>
              <a:buNone/>
              <a:defRPr b="0" i="0" sz="900" u="none" cap="none" strike="noStrike">
                <a:solidFill>
                  <a:schemeClr val="accent3"/>
                </a:solidFill>
                <a:latin typeface="Arial"/>
                <a:ea typeface="Arial"/>
                <a:cs typeface="Arial"/>
                <a:sym typeface="Arial"/>
              </a:defRPr>
            </a:lvl8pPr>
            <a:lvl9pPr indent="0" lvl="8" marL="0" algn="l">
              <a:buClr>
                <a:schemeClr val="accent3"/>
              </a:buClr>
              <a:buSzPts val="900"/>
              <a:buFont typeface="Arial"/>
              <a:buNone/>
              <a:defRPr b="0" i="0" sz="900" u="none" cap="none" strike="noStrike">
                <a:solidFill>
                  <a:schemeClr val="accent3"/>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lor">
  <p:cSld name="Blank color">
    <p:bg>
      <p:bgPr>
        <a:solidFill>
          <a:schemeClr val="accent1"/>
        </a:solidFill>
      </p:bgPr>
    </p:bg>
    <p:spTree>
      <p:nvGrpSpPr>
        <p:cNvPr id="43" name="Shape 43"/>
        <p:cNvGrpSpPr/>
        <p:nvPr/>
      </p:nvGrpSpPr>
      <p:grpSpPr>
        <a:xfrm>
          <a:off x="0" y="0"/>
          <a:ext cx="0" cy="0"/>
          <a:chOff x="0" y="0"/>
          <a:chExt cx="0" cy="0"/>
        </a:xfrm>
      </p:grpSpPr>
      <p:sp>
        <p:nvSpPr>
          <p:cNvPr id="44" name="Google Shape;44;g3046c19aa80_0_38"/>
          <p:cNvSpPr txBox="1"/>
          <p:nvPr>
            <p:ph idx="12" type="sldNum"/>
          </p:nvPr>
        </p:nvSpPr>
        <p:spPr>
          <a:xfrm>
            <a:off x="109075" y="146024"/>
            <a:ext cx="1807200" cy="1252800"/>
          </a:xfrm>
          <a:prstGeom prst="rect">
            <a:avLst/>
          </a:prstGeom>
          <a:noFill/>
          <a:ln>
            <a:noFill/>
          </a:ln>
        </p:spPr>
        <p:txBody>
          <a:bodyPr anchorCtr="0" anchor="t" bIns="68575" lIns="68575" spcFirstLastPara="1" rIns="68575" wrap="square" tIns="68575">
            <a:noAutofit/>
          </a:bodyPr>
          <a:lstStyle>
            <a:lvl1pPr indent="0" lvl="0" marL="0" algn="l">
              <a:buClr>
                <a:srgbClr val="909297"/>
              </a:buClr>
              <a:buSzPts val="900"/>
              <a:buFont typeface="Arial"/>
              <a:buNone/>
              <a:defRPr sz="900">
                <a:solidFill>
                  <a:srgbClr val="909297"/>
                </a:solidFill>
                <a:latin typeface="Arial"/>
                <a:ea typeface="Arial"/>
                <a:cs typeface="Arial"/>
                <a:sym typeface="Arial"/>
              </a:defRPr>
            </a:lvl1pPr>
            <a:lvl2pPr indent="0" lvl="1" marL="0" algn="l">
              <a:buClr>
                <a:srgbClr val="909297"/>
              </a:buClr>
              <a:buSzPts val="900"/>
              <a:buFont typeface="Arial"/>
              <a:buNone/>
              <a:defRPr sz="900">
                <a:solidFill>
                  <a:srgbClr val="909297"/>
                </a:solidFill>
                <a:latin typeface="Arial"/>
                <a:ea typeface="Arial"/>
                <a:cs typeface="Arial"/>
                <a:sym typeface="Arial"/>
              </a:defRPr>
            </a:lvl2pPr>
            <a:lvl3pPr indent="0" lvl="2" marL="0" algn="l">
              <a:buClr>
                <a:srgbClr val="909297"/>
              </a:buClr>
              <a:buSzPts val="900"/>
              <a:buFont typeface="Arial"/>
              <a:buNone/>
              <a:defRPr sz="900">
                <a:solidFill>
                  <a:srgbClr val="909297"/>
                </a:solidFill>
                <a:latin typeface="Arial"/>
                <a:ea typeface="Arial"/>
                <a:cs typeface="Arial"/>
                <a:sym typeface="Arial"/>
              </a:defRPr>
            </a:lvl3pPr>
            <a:lvl4pPr indent="0" lvl="3" marL="0" algn="l">
              <a:buClr>
                <a:srgbClr val="909297"/>
              </a:buClr>
              <a:buSzPts val="900"/>
              <a:buFont typeface="Arial"/>
              <a:buNone/>
              <a:defRPr sz="900">
                <a:solidFill>
                  <a:srgbClr val="909297"/>
                </a:solidFill>
                <a:latin typeface="Arial"/>
                <a:ea typeface="Arial"/>
                <a:cs typeface="Arial"/>
                <a:sym typeface="Arial"/>
              </a:defRPr>
            </a:lvl4pPr>
            <a:lvl5pPr indent="0" lvl="4" marL="0" algn="l">
              <a:buClr>
                <a:srgbClr val="909297"/>
              </a:buClr>
              <a:buSzPts val="900"/>
              <a:buFont typeface="Arial"/>
              <a:buNone/>
              <a:defRPr sz="900">
                <a:solidFill>
                  <a:srgbClr val="909297"/>
                </a:solidFill>
                <a:latin typeface="Arial"/>
                <a:ea typeface="Arial"/>
                <a:cs typeface="Arial"/>
                <a:sym typeface="Arial"/>
              </a:defRPr>
            </a:lvl5pPr>
            <a:lvl6pPr indent="0" lvl="5" marL="0" algn="l">
              <a:buClr>
                <a:srgbClr val="909297"/>
              </a:buClr>
              <a:buSzPts val="900"/>
              <a:buFont typeface="Arial"/>
              <a:buNone/>
              <a:defRPr sz="900">
                <a:solidFill>
                  <a:srgbClr val="909297"/>
                </a:solidFill>
                <a:latin typeface="Arial"/>
                <a:ea typeface="Arial"/>
                <a:cs typeface="Arial"/>
                <a:sym typeface="Arial"/>
              </a:defRPr>
            </a:lvl6pPr>
            <a:lvl7pPr indent="0" lvl="6" marL="0" algn="l">
              <a:buClr>
                <a:srgbClr val="909297"/>
              </a:buClr>
              <a:buSzPts val="900"/>
              <a:buFont typeface="Arial"/>
              <a:buNone/>
              <a:defRPr sz="900">
                <a:solidFill>
                  <a:srgbClr val="909297"/>
                </a:solidFill>
                <a:latin typeface="Arial"/>
                <a:ea typeface="Arial"/>
                <a:cs typeface="Arial"/>
                <a:sym typeface="Arial"/>
              </a:defRPr>
            </a:lvl7pPr>
            <a:lvl8pPr indent="0" lvl="7" marL="0" algn="l">
              <a:buClr>
                <a:srgbClr val="909297"/>
              </a:buClr>
              <a:buSzPts val="900"/>
              <a:buFont typeface="Arial"/>
              <a:buNone/>
              <a:defRPr sz="900">
                <a:solidFill>
                  <a:srgbClr val="909297"/>
                </a:solidFill>
                <a:latin typeface="Arial"/>
                <a:ea typeface="Arial"/>
                <a:cs typeface="Arial"/>
                <a:sym typeface="Arial"/>
              </a:defRPr>
            </a:lvl8pPr>
            <a:lvl9pPr indent="0" lvl="8" marL="0" algn="l">
              <a:buClr>
                <a:srgbClr val="909297"/>
              </a:buClr>
              <a:buSzPts val="900"/>
              <a:buFont typeface="Arial"/>
              <a:buNone/>
              <a:defRPr sz="900">
                <a:solidFill>
                  <a:srgbClr val="909297"/>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l Slide">
  <p:cSld name="General Slide">
    <p:spTree>
      <p:nvGrpSpPr>
        <p:cNvPr id="45" name="Shape 4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g3046c19aa80_0_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algn="ctr">
              <a:lnSpc>
                <a:spcPct val="90000"/>
              </a:lnSpc>
              <a:spcBef>
                <a:spcPts val="0"/>
              </a:spcBef>
              <a:spcAft>
                <a:spcPts val="0"/>
              </a:spcAft>
              <a:buClr>
                <a:schemeClr val="dk1"/>
              </a:buClr>
              <a:buSzPts val="3300"/>
              <a:buFont typeface="Arial"/>
              <a:buNone/>
              <a:defRPr b="0" i="0" sz="3300" u="none" cap="none" strike="noStrik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7" name="Google Shape;7;g3046c19aa80_0_0"/>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marR="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 name="Google Shape;8;g3046c19aa80_0_0"/>
          <p:cNvSpPr txBox="1"/>
          <p:nvPr>
            <p:ph idx="12" type="sldNum"/>
          </p:nvPr>
        </p:nvSpPr>
        <p:spPr>
          <a:xfrm>
            <a:off x="362421" y="4767263"/>
            <a:ext cx="532500" cy="273900"/>
          </a:xfrm>
          <a:prstGeom prst="rect">
            <a:avLst/>
          </a:prstGeom>
          <a:noFill/>
          <a:ln>
            <a:noFill/>
          </a:ln>
        </p:spPr>
        <p:txBody>
          <a:bodyPr anchorCtr="0" anchor="ctr" bIns="34275" lIns="68575" spcFirstLastPara="1" rIns="68575" wrap="square" tIns="34275">
            <a:noAutofit/>
          </a:bodyPr>
          <a:lstStyle>
            <a:lvl1pPr indent="0" lvl="0" marL="0" marR="0" algn="l">
              <a:spcBef>
                <a:spcPts val="0"/>
              </a:spcBef>
              <a:buNone/>
              <a:defRPr b="0" i="0" sz="900" u="none" cap="none" strike="noStrike">
                <a:solidFill>
                  <a:srgbClr val="909297"/>
                </a:solidFill>
                <a:latin typeface="Arial"/>
                <a:ea typeface="Arial"/>
                <a:cs typeface="Arial"/>
                <a:sym typeface="Arial"/>
              </a:defRPr>
            </a:lvl1pPr>
            <a:lvl2pPr indent="0" lvl="1" marL="0" marR="0" algn="l">
              <a:spcBef>
                <a:spcPts val="0"/>
              </a:spcBef>
              <a:buNone/>
              <a:defRPr b="0" i="0" sz="900" u="none" cap="none" strike="noStrike">
                <a:solidFill>
                  <a:srgbClr val="909297"/>
                </a:solidFill>
                <a:latin typeface="Arial"/>
                <a:ea typeface="Arial"/>
                <a:cs typeface="Arial"/>
                <a:sym typeface="Arial"/>
              </a:defRPr>
            </a:lvl2pPr>
            <a:lvl3pPr indent="0" lvl="2" marL="0" marR="0" algn="l">
              <a:spcBef>
                <a:spcPts val="0"/>
              </a:spcBef>
              <a:buNone/>
              <a:defRPr b="0" i="0" sz="900" u="none" cap="none" strike="noStrike">
                <a:solidFill>
                  <a:srgbClr val="909297"/>
                </a:solidFill>
                <a:latin typeface="Arial"/>
                <a:ea typeface="Arial"/>
                <a:cs typeface="Arial"/>
                <a:sym typeface="Arial"/>
              </a:defRPr>
            </a:lvl3pPr>
            <a:lvl4pPr indent="0" lvl="3" marL="0" marR="0" algn="l">
              <a:spcBef>
                <a:spcPts val="0"/>
              </a:spcBef>
              <a:buNone/>
              <a:defRPr b="0" i="0" sz="900" u="none" cap="none" strike="noStrike">
                <a:solidFill>
                  <a:srgbClr val="909297"/>
                </a:solidFill>
                <a:latin typeface="Arial"/>
                <a:ea typeface="Arial"/>
                <a:cs typeface="Arial"/>
                <a:sym typeface="Arial"/>
              </a:defRPr>
            </a:lvl4pPr>
            <a:lvl5pPr indent="0" lvl="4" marL="0" marR="0" algn="l">
              <a:spcBef>
                <a:spcPts val="0"/>
              </a:spcBef>
              <a:buNone/>
              <a:defRPr b="0" i="0" sz="900" u="none" cap="none" strike="noStrike">
                <a:solidFill>
                  <a:srgbClr val="909297"/>
                </a:solidFill>
                <a:latin typeface="Arial"/>
                <a:ea typeface="Arial"/>
                <a:cs typeface="Arial"/>
                <a:sym typeface="Arial"/>
              </a:defRPr>
            </a:lvl5pPr>
            <a:lvl6pPr indent="0" lvl="5" marL="0" marR="0" algn="l">
              <a:spcBef>
                <a:spcPts val="0"/>
              </a:spcBef>
              <a:buNone/>
              <a:defRPr b="0" i="0" sz="900" u="none" cap="none" strike="noStrike">
                <a:solidFill>
                  <a:srgbClr val="909297"/>
                </a:solidFill>
                <a:latin typeface="Arial"/>
                <a:ea typeface="Arial"/>
                <a:cs typeface="Arial"/>
                <a:sym typeface="Arial"/>
              </a:defRPr>
            </a:lvl6pPr>
            <a:lvl7pPr indent="0" lvl="6" marL="0" marR="0" algn="l">
              <a:spcBef>
                <a:spcPts val="0"/>
              </a:spcBef>
              <a:buNone/>
              <a:defRPr b="0" i="0" sz="900" u="none" cap="none" strike="noStrike">
                <a:solidFill>
                  <a:srgbClr val="909297"/>
                </a:solidFill>
                <a:latin typeface="Arial"/>
                <a:ea typeface="Arial"/>
                <a:cs typeface="Arial"/>
                <a:sym typeface="Arial"/>
              </a:defRPr>
            </a:lvl7pPr>
            <a:lvl8pPr indent="0" lvl="7" marL="0" marR="0" algn="l">
              <a:spcBef>
                <a:spcPts val="0"/>
              </a:spcBef>
              <a:buNone/>
              <a:defRPr b="0" i="0" sz="900" u="none" cap="none" strike="noStrike">
                <a:solidFill>
                  <a:srgbClr val="909297"/>
                </a:solidFill>
                <a:latin typeface="Arial"/>
                <a:ea typeface="Arial"/>
                <a:cs typeface="Arial"/>
                <a:sym typeface="Arial"/>
              </a:defRPr>
            </a:lvl8pPr>
            <a:lvl9pPr indent="0" lvl="8" marL="0" marR="0" algn="l">
              <a:spcBef>
                <a:spcPts val="0"/>
              </a:spcBef>
              <a:buNone/>
              <a:defRPr b="0" i="0" sz="900" u="none" cap="none" strike="noStrike">
                <a:solidFill>
                  <a:srgbClr val="909297"/>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mailto:jake@example.com" TargetMode="External"/><Relationship Id="rId4" Type="http://schemas.openxmlformats.org/officeDocument/2006/relationships/hyperlink" Target="mailto:linda@anotherwebsite.com" TargetMode="External"/><Relationship Id="rId5"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4" name="Shape 94"/>
        <p:cNvGrpSpPr/>
        <p:nvPr/>
      </p:nvGrpSpPr>
      <p:grpSpPr>
        <a:xfrm>
          <a:off x="0" y="0"/>
          <a:ext cx="0" cy="0"/>
          <a:chOff x="0" y="0"/>
          <a:chExt cx="0" cy="0"/>
        </a:xfrm>
      </p:grpSpPr>
      <p:sp>
        <p:nvSpPr>
          <p:cNvPr id="95" name="Google Shape;95;g2ec67573b04_0_101"/>
          <p:cNvSpPr/>
          <p:nvPr/>
        </p:nvSpPr>
        <p:spPr>
          <a:xfrm>
            <a:off x="7732815" y="4748514"/>
            <a:ext cx="1278000" cy="3126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id="96" name="Google Shape;96;g2ec67573b04_0_101"/>
          <p:cNvPicPr preferRelativeResize="0"/>
          <p:nvPr/>
        </p:nvPicPr>
        <p:blipFill rotWithShape="1">
          <a:blip r:embed="rId3">
            <a:alphaModFix/>
          </a:blip>
          <a:srcRect b="0" l="0" r="0" t="0"/>
          <a:stretch/>
        </p:blipFill>
        <p:spPr>
          <a:xfrm>
            <a:off x="693601" y="1231060"/>
            <a:ext cx="4520813" cy="2830338"/>
          </a:xfrm>
          <a:prstGeom prst="rect">
            <a:avLst/>
          </a:prstGeom>
          <a:noFill/>
          <a:ln>
            <a:noFill/>
          </a:ln>
        </p:spPr>
      </p:pic>
      <p:sp>
        <p:nvSpPr>
          <p:cNvPr id="97" name="Google Shape;97;g2ec67573b04_0_101"/>
          <p:cNvSpPr txBox="1"/>
          <p:nvPr/>
        </p:nvSpPr>
        <p:spPr>
          <a:xfrm>
            <a:off x="4953825" y="1758431"/>
            <a:ext cx="3554700" cy="994200"/>
          </a:xfrm>
          <a:prstGeom prst="rect">
            <a:avLst/>
          </a:prstGeom>
          <a:noFill/>
          <a:ln>
            <a:noFill/>
          </a:ln>
        </p:spPr>
        <p:txBody>
          <a:bodyPr anchorCtr="0" anchor="ctr" bIns="34275" lIns="68575" spcFirstLastPara="1" rIns="68575" wrap="square" tIns="34275">
            <a:noAutofit/>
          </a:bodyPr>
          <a:lstStyle/>
          <a:p>
            <a:pPr indent="0" lvl="0" marL="0" marR="0" rtl="0" algn="r">
              <a:lnSpc>
                <a:spcPct val="90000"/>
              </a:lnSpc>
              <a:spcBef>
                <a:spcPts val="0"/>
              </a:spcBef>
              <a:spcAft>
                <a:spcPts val="0"/>
              </a:spcAft>
              <a:buClr>
                <a:srgbClr val="000000"/>
              </a:buClr>
              <a:buSzPts val="3300"/>
              <a:buFont typeface="Arial"/>
              <a:buNone/>
            </a:pPr>
            <a:r>
              <a:rPr b="1" i="0" lang="en-US" sz="3300" u="none" cap="none" strike="noStrike">
                <a:solidFill>
                  <a:srgbClr val="F0EFEE"/>
                </a:solidFill>
                <a:latin typeface="Arial"/>
                <a:ea typeface="Arial"/>
                <a:cs typeface="Arial"/>
                <a:sym typeface="Arial"/>
              </a:rPr>
              <a:t>Tutorial 2</a:t>
            </a:r>
            <a:endParaRPr b="1" i="0" sz="3300" u="none" cap="none" strike="noStrike">
              <a:solidFill>
                <a:srgbClr val="3E4754"/>
              </a:solidFill>
              <a:latin typeface="Arial"/>
              <a:ea typeface="Arial"/>
              <a:cs typeface="Arial"/>
              <a:sym typeface="Arial"/>
            </a:endParaRPr>
          </a:p>
        </p:txBody>
      </p:sp>
      <p:sp>
        <p:nvSpPr>
          <p:cNvPr id="98" name="Google Shape;98;g2ec67573b04_0_101"/>
          <p:cNvSpPr txBox="1"/>
          <p:nvPr/>
        </p:nvSpPr>
        <p:spPr>
          <a:xfrm>
            <a:off x="5343525" y="2830650"/>
            <a:ext cx="3165000" cy="375900"/>
          </a:xfrm>
          <a:prstGeom prst="rect">
            <a:avLst/>
          </a:prstGeom>
          <a:noFill/>
          <a:ln>
            <a:noFill/>
          </a:ln>
        </p:spPr>
        <p:txBody>
          <a:bodyPr anchorCtr="0" anchor="t" bIns="34275" lIns="68575" spcFirstLastPara="1" rIns="68575" wrap="square" tIns="34275">
            <a:noAutofit/>
          </a:bodyPr>
          <a:lstStyle/>
          <a:p>
            <a:pPr indent="0" lvl="0" marL="0" marR="0" rtl="0" algn="r">
              <a:lnSpc>
                <a:spcPct val="90000"/>
              </a:lnSpc>
              <a:spcBef>
                <a:spcPts val="0"/>
              </a:spcBef>
              <a:spcAft>
                <a:spcPts val="0"/>
              </a:spcAft>
              <a:buClr>
                <a:srgbClr val="000000"/>
              </a:buClr>
              <a:buSzPts val="1400"/>
              <a:buFont typeface="Arial"/>
              <a:buNone/>
            </a:pPr>
            <a:r>
              <a:rPr b="0" i="0" lang="en-US" sz="2100" u="none" cap="none" strike="noStrike">
                <a:solidFill>
                  <a:schemeClr val="lt1"/>
                </a:solidFill>
                <a:latin typeface="Arial"/>
                <a:ea typeface="Arial"/>
                <a:cs typeface="Arial"/>
                <a:sym typeface="Arial"/>
              </a:rPr>
              <a:t>Configurable role based access</a:t>
            </a:r>
            <a:endParaRPr b="0" i="0" sz="2100" u="none" cap="none" strike="noStrike">
              <a:solidFill>
                <a:srgbClr val="F0EFEE"/>
              </a:solidFill>
              <a:latin typeface="Arial"/>
              <a:ea typeface="Arial"/>
              <a:cs typeface="Arial"/>
              <a:sym typeface="Arial"/>
            </a:endParaRPr>
          </a:p>
        </p:txBody>
      </p:sp>
      <p:cxnSp>
        <p:nvCxnSpPr>
          <p:cNvPr id="99" name="Google Shape;99;g2ec67573b04_0_101"/>
          <p:cNvCxnSpPr/>
          <p:nvPr/>
        </p:nvCxnSpPr>
        <p:spPr>
          <a:xfrm>
            <a:off x="5780775" y="2649694"/>
            <a:ext cx="2714700" cy="0"/>
          </a:xfrm>
          <a:prstGeom prst="straightConnector1">
            <a:avLst/>
          </a:prstGeom>
          <a:noFill/>
          <a:ln cap="flat" cmpd="sng" w="9525">
            <a:solidFill>
              <a:srgbClr val="F0EFEE"/>
            </a:solidFill>
            <a:prstDash val="solid"/>
            <a:round/>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2ec67573b04_0_198"/>
          <p:cNvSpPr txBox="1"/>
          <p:nvPr>
            <p:ph type="title"/>
          </p:nvPr>
        </p:nvSpPr>
        <p:spPr>
          <a:xfrm>
            <a:off x="804500" y="273849"/>
            <a:ext cx="7710900" cy="4995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3300"/>
              <a:buFont typeface="Arial"/>
              <a:buNone/>
            </a:pPr>
            <a:r>
              <a:rPr lang="en-US"/>
              <a:t>What is authorization?</a:t>
            </a:r>
            <a:endParaRPr/>
          </a:p>
        </p:txBody>
      </p:sp>
      <p:sp>
        <p:nvSpPr>
          <p:cNvPr id="105" name="Google Shape;105;g2ec67573b04_0_198"/>
          <p:cNvSpPr/>
          <p:nvPr/>
        </p:nvSpPr>
        <p:spPr>
          <a:xfrm rot="10800000">
            <a:off x="18" y="4166666"/>
            <a:ext cx="9143982" cy="994194"/>
          </a:xfrm>
          <a:prstGeom prst="flowChartDocumen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06" name="Google Shape;106;g2ec67573b04_0_198"/>
          <p:cNvSpPr txBox="1"/>
          <p:nvPr/>
        </p:nvSpPr>
        <p:spPr>
          <a:xfrm>
            <a:off x="471227" y="899104"/>
            <a:ext cx="5464500" cy="3130800"/>
          </a:xfrm>
          <a:prstGeom prst="rect">
            <a:avLst/>
          </a:prstGeom>
          <a:noFill/>
          <a:ln>
            <a:noFill/>
          </a:ln>
        </p:spPr>
        <p:txBody>
          <a:bodyPr anchorCtr="0" anchor="t" bIns="0" lIns="0" spcFirstLastPara="1" rIns="0" wrap="square" tIns="0">
            <a:spAutoFit/>
          </a:bodyPr>
          <a:lstStyle/>
          <a:p>
            <a:pPr indent="-171450" lvl="0" marL="171450" marR="0" rtl="0" algn="l">
              <a:lnSpc>
                <a:spcPct val="11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Authorization is restricting access to certain areas of the application for a user when the user’s identity is already known to the server. </a:t>
            </a:r>
            <a:endParaRPr b="0" i="0" sz="1400" u="none" cap="none" strike="noStrike">
              <a:solidFill>
                <a:srgbClr val="000000"/>
              </a:solidFill>
              <a:latin typeface="Arial"/>
              <a:ea typeface="Arial"/>
              <a:cs typeface="Arial"/>
              <a:sym typeface="Arial"/>
            </a:endParaRPr>
          </a:p>
          <a:p>
            <a:pPr indent="-171450" lvl="0" marL="171450" marR="0" rtl="0" algn="l">
              <a:lnSpc>
                <a:spcPct val="110000"/>
              </a:lnSpc>
              <a:spcBef>
                <a:spcPts val="120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For example, the server might know that </a:t>
            </a:r>
            <a:r>
              <a:rPr b="0" i="0" lang="en-US" sz="1400" u="sng" cap="none" strike="noStrike">
                <a:solidFill>
                  <a:schemeClr val="accent2"/>
                </a:solidFill>
                <a:latin typeface="Arial"/>
                <a:ea typeface="Arial"/>
                <a:cs typeface="Arial"/>
                <a:sym typeface="Arial"/>
                <a:hlinkClick r:id="rId3">
                  <a:extLst>
                    <a:ext uri="{A12FA001-AC4F-418D-AE19-62706E023703}">
                      <ahyp:hlinkClr val="tx"/>
                    </a:ext>
                  </a:extLst>
                </a:hlinkClick>
              </a:rPr>
              <a:t>jake@example.com</a:t>
            </a:r>
            <a:r>
              <a:rPr b="0" i="0" lang="en-US" sz="1400" u="none" cap="none" strike="noStrike">
                <a:solidFill>
                  <a:schemeClr val="accent2"/>
                </a:solidFill>
                <a:latin typeface="Arial"/>
                <a:ea typeface="Arial"/>
                <a:cs typeface="Arial"/>
                <a:sym typeface="Arial"/>
              </a:rPr>
              <a:t> </a:t>
            </a:r>
            <a:r>
              <a:rPr b="0" i="0" lang="en-US" sz="1400" u="none" cap="none" strike="noStrike">
                <a:solidFill>
                  <a:srgbClr val="000000"/>
                </a:solidFill>
                <a:latin typeface="Arial"/>
                <a:ea typeface="Arial"/>
                <a:cs typeface="Arial"/>
                <a:sym typeface="Arial"/>
              </a:rPr>
              <a:t>is logged in, therefore jake shall be allowed to access his orders, while </a:t>
            </a:r>
            <a:r>
              <a:rPr b="0" i="0" lang="en-US" sz="1400" u="sng" cap="none" strike="noStrike">
                <a:solidFill>
                  <a:schemeClr val="accent2"/>
                </a:solidFill>
                <a:latin typeface="Arial"/>
                <a:ea typeface="Arial"/>
                <a:cs typeface="Arial"/>
                <a:sym typeface="Arial"/>
                <a:hlinkClick r:id="rId4">
                  <a:extLst>
                    <a:ext uri="{A12FA001-AC4F-418D-AE19-62706E023703}">
                      <ahyp:hlinkClr val="tx"/>
                    </a:ext>
                  </a:extLst>
                </a:hlinkClick>
              </a:rPr>
              <a:t>linda@anotherwebsite.com</a:t>
            </a:r>
            <a:r>
              <a:rPr b="0" i="0" lang="en-US" sz="1400" u="none" cap="none" strike="noStrike">
                <a:solidFill>
                  <a:schemeClr val="accent2"/>
                </a:solidFill>
                <a:latin typeface="Arial"/>
                <a:ea typeface="Arial"/>
                <a:cs typeface="Arial"/>
                <a:sym typeface="Arial"/>
              </a:rPr>
              <a:t> </a:t>
            </a:r>
            <a:r>
              <a:rPr b="0" i="0" lang="en-US" sz="1400" u="none" cap="none" strike="noStrike">
                <a:solidFill>
                  <a:srgbClr val="000000"/>
                </a:solidFill>
                <a:latin typeface="Arial"/>
                <a:ea typeface="Arial"/>
                <a:cs typeface="Arial"/>
                <a:sym typeface="Arial"/>
              </a:rPr>
              <a:t>is an admin and she shall be able to see everyone’s orders and the financial records, while Jake shall not be allowed to. </a:t>
            </a:r>
            <a:endParaRPr b="0" i="0" sz="1400" u="none" cap="none" strike="noStrike">
              <a:solidFill>
                <a:srgbClr val="000000"/>
              </a:solidFill>
              <a:latin typeface="Arial"/>
              <a:ea typeface="Arial"/>
              <a:cs typeface="Arial"/>
              <a:sym typeface="Arial"/>
            </a:endParaRPr>
          </a:p>
          <a:p>
            <a:pPr indent="-171450" lvl="0" marL="171450" marR="0" rtl="0" algn="l">
              <a:lnSpc>
                <a:spcPct val="110000"/>
              </a:lnSpc>
              <a:spcBef>
                <a:spcPts val="120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Authorization is typically implemented by guard middleware, which make sure that when the user makes the request, they have enough permission to actually be able to call that route or execute that method.</a:t>
            </a:r>
            <a:endParaRPr b="0" i="0" sz="1400" u="none" cap="none" strike="noStrike">
              <a:solidFill>
                <a:srgbClr val="000000"/>
              </a:solidFill>
              <a:latin typeface="Arial"/>
              <a:ea typeface="Arial"/>
              <a:cs typeface="Arial"/>
              <a:sym typeface="Arial"/>
            </a:endParaRPr>
          </a:p>
        </p:txBody>
      </p:sp>
      <p:pic>
        <p:nvPicPr>
          <p:cNvPr id="107" name="Google Shape;107;g2ec67573b04_0_198"/>
          <p:cNvPicPr preferRelativeResize="0"/>
          <p:nvPr/>
        </p:nvPicPr>
        <p:blipFill rotWithShape="1">
          <a:blip r:embed="rId5">
            <a:alphaModFix/>
          </a:blip>
          <a:srcRect b="0" l="0" r="0" t="0"/>
          <a:stretch/>
        </p:blipFill>
        <p:spPr>
          <a:xfrm>
            <a:off x="6204251" y="1919050"/>
            <a:ext cx="2680525" cy="2680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2ec67573b04_0_292"/>
          <p:cNvSpPr/>
          <p:nvPr/>
        </p:nvSpPr>
        <p:spPr>
          <a:xfrm rot="10800000">
            <a:off x="18" y="4166666"/>
            <a:ext cx="9143982" cy="994194"/>
          </a:xfrm>
          <a:prstGeom prst="flowChartDocumen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13" name="Google Shape;113;g2ec67573b04_0_292"/>
          <p:cNvSpPr txBox="1"/>
          <p:nvPr>
            <p:ph type="title"/>
          </p:nvPr>
        </p:nvSpPr>
        <p:spPr>
          <a:xfrm>
            <a:off x="804500" y="273849"/>
            <a:ext cx="7710900" cy="4995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3300"/>
              <a:buFont typeface="Arial"/>
              <a:buNone/>
            </a:pPr>
            <a:r>
              <a:rPr lang="en-US"/>
              <a:t>The Role and User setup</a:t>
            </a:r>
            <a:endParaRPr/>
          </a:p>
        </p:txBody>
      </p:sp>
      <p:sp>
        <p:nvSpPr>
          <p:cNvPr id="114" name="Google Shape;114;g2ec67573b04_0_292"/>
          <p:cNvSpPr txBox="1"/>
          <p:nvPr/>
        </p:nvSpPr>
        <p:spPr>
          <a:xfrm>
            <a:off x="515842" y="1085076"/>
            <a:ext cx="2544900" cy="30816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600"/>
              </a:spcAft>
              <a:buClr>
                <a:schemeClr val="dk1"/>
              </a:buClr>
              <a:buSzPts val="1000"/>
              <a:buFont typeface="Arial"/>
              <a:buNone/>
            </a:pPr>
            <a:r>
              <a:rPr b="0" i="0" lang="en-US" sz="1300" u="none" cap="none" strike="noStrike">
                <a:solidFill>
                  <a:schemeClr val="dk1"/>
                </a:solidFill>
                <a:latin typeface="Arial"/>
                <a:ea typeface="Arial"/>
                <a:cs typeface="Arial"/>
                <a:sym typeface="Arial"/>
              </a:rPr>
              <a:t>To start setting up our permissions, let’s say we want to be able to configure which user is allowed actually manage books and which user has permission to manage staff users or regular users, to set this, we will create a new Roles Model where each Role would have a few permissions that can be configured as true or false and each role can be assigned to multiple users. </a:t>
            </a:r>
            <a:endParaRPr b="0" i="0" sz="1300" u="none" cap="none" strike="noStrike">
              <a:solidFill>
                <a:srgbClr val="000000"/>
              </a:solidFill>
              <a:latin typeface="Arial"/>
              <a:ea typeface="Arial"/>
              <a:cs typeface="Arial"/>
              <a:sym typeface="Arial"/>
            </a:endParaRPr>
          </a:p>
        </p:txBody>
      </p:sp>
      <p:sp>
        <p:nvSpPr>
          <p:cNvPr id="115" name="Google Shape;115;g2ec67573b04_0_292"/>
          <p:cNvSpPr/>
          <p:nvPr/>
        </p:nvSpPr>
        <p:spPr>
          <a:xfrm>
            <a:off x="3377703" y="1145286"/>
            <a:ext cx="1926900" cy="2853000"/>
          </a:xfrm>
          <a:prstGeom prst="roundRect">
            <a:avLst>
              <a:gd fmla="val 951" name="adj"/>
            </a:avLst>
          </a:prstGeom>
          <a:solidFill>
            <a:srgbClr val="F2F2F2"/>
          </a:solidFill>
          <a:ln cap="flat" cmpd="sng" w="9525">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sp>
        <p:nvSpPr>
          <p:cNvPr id="116" name="Google Shape;116;g2ec67573b04_0_292"/>
          <p:cNvSpPr/>
          <p:nvPr/>
        </p:nvSpPr>
        <p:spPr>
          <a:xfrm>
            <a:off x="3452831" y="1801581"/>
            <a:ext cx="1761900" cy="338400"/>
          </a:xfrm>
          <a:prstGeom prst="roundRect">
            <a:avLst>
              <a:gd fmla="val 5417"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Poppins"/>
                <a:ea typeface="Poppins"/>
                <a:cs typeface="Poppins"/>
                <a:sym typeface="Poppins"/>
              </a:rPr>
              <a:t>Id (PK) (uuidv4)</a:t>
            </a:r>
            <a:endParaRPr b="0" i="0" sz="1400" u="none" cap="none" strike="noStrike">
              <a:solidFill>
                <a:srgbClr val="000000"/>
              </a:solidFill>
              <a:latin typeface="Arial"/>
              <a:ea typeface="Arial"/>
              <a:cs typeface="Arial"/>
              <a:sym typeface="Arial"/>
            </a:endParaRPr>
          </a:p>
        </p:txBody>
      </p:sp>
      <p:sp>
        <p:nvSpPr>
          <p:cNvPr id="117" name="Google Shape;117;g2ec67573b04_0_292"/>
          <p:cNvSpPr/>
          <p:nvPr/>
        </p:nvSpPr>
        <p:spPr>
          <a:xfrm>
            <a:off x="3452831" y="2231949"/>
            <a:ext cx="1761900" cy="338400"/>
          </a:xfrm>
          <a:prstGeom prst="roundRect">
            <a:avLst>
              <a:gd fmla="val 5417" name="adj"/>
            </a:avLst>
          </a:prstGeom>
          <a:solidFill>
            <a:srgbClr val="B1C5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Poppins"/>
                <a:ea typeface="Poppins"/>
                <a:cs typeface="Poppins"/>
                <a:sym typeface="Poppins"/>
              </a:rPr>
              <a:t>Email (string)</a:t>
            </a:r>
            <a:endParaRPr b="0" i="0" sz="1400" u="none" cap="none" strike="noStrike">
              <a:solidFill>
                <a:srgbClr val="000000"/>
              </a:solidFill>
              <a:latin typeface="Arial"/>
              <a:ea typeface="Arial"/>
              <a:cs typeface="Arial"/>
              <a:sym typeface="Arial"/>
            </a:endParaRPr>
          </a:p>
        </p:txBody>
      </p:sp>
      <p:sp>
        <p:nvSpPr>
          <p:cNvPr id="118" name="Google Shape;118;g2ec67573b04_0_292"/>
          <p:cNvSpPr/>
          <p:nvPr/>
        </p:nvSpPr>
        <p:spPr>
          <a:xfrm>
            <a:off x="3452831" y="2662317"/>
            <a:ext cx="1761900" cy="338400"/>
          </a:xfrm>
          <a:prstGeom prst="roundRect">
            <a:avLst>
              <a:gd fmla="val 5417" name="adj"/>
            </a:avLst>
          </a:prstGeom>
          <a:solidFill>
            <a:srgbClr val="B1C5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Poppins"/>
                <a:ea typeface="Poppins"/>
                <a:cs typeface="Poppins"/>
                <a:sym typeface="Poppins"/>
              </a:rPr>
              <a:t>Username (string)</a:t>
            </a:r>
            <a:endParaRPr b="0" i="0" sz="1400" u="none" cap="none" strike="noStrike">
              <a:solidFill>
                <a:srgbClr val="000000"/>
              </a:solidFill>
              <a:latin typeface="Arial"/>
              <a:ea typeface="Arial"/>
              <a:cs typeface="Arial"/>
              <a:sym typeface="Arial"/>
            </a:endParaRPr>
          </a:p>
        </p:txBody>
      </p:sp>
      <p:sp>
        <p:nvSpPr>
          <p:cNvPr id="119" name="Google Shape;119;g2ec67573b04_0_292"/>
          <p:cNvSpPr/>
          <p:nvPr/>
        </p:nvSpPr>
        <p:spPr>
          <a:xfrm>
            <a:off x="3452831" y="3092685"/>
            <a:ext cx="1761900" cy="338400"/>
          </a:xfrm>
          <a:prstGeom prst="roundRect">
            <a:avLst>
              <a:gd fmla="val 5417" name="adj"/>
            </a:avLst>
          </a:prstGeom>
          <a:solidFill>
            <a:srgbClr val="B1C5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Poppins"/>
                <a:ea typeface="Poppins"/>
                <a:cs typeface="Poppins"/>
                <a:sym typeface="Poppins"/>
              </a:rPr>
              <a:t>Password (string)</a:t>
            </a:r>
            <a:endParaRPr b="0" i="0" sz="1400" u="none" cap="none" strike="noStrike">
              <a:solidFill>
                <a:srgbClr val="000000"/>
              </a:solidFill>
              <a:latin typeface="Arial"/>
              <a:ea typeface="Arial"/>
              <a:cs typeface="Arial"/>
              <a:sym typeface="Arial"/>
            </a:endParaRPr>
          </a:p>
        </p:txBody>
      </p:sp>
      <p:sp>
        <p:nvSpPr>
          <p:cNvPr id="120" name="Google Shape;120;g2ec67573b04_0_292"/>
          <p:cNvSpPr/>
          <p:nvPr/>
        </p:nvSpPr>
        <p:spPr>
          <a:xfrm>
            <a:off x="3452831" y="3522965"/>
            <a:ext cx="1761900" cy="338400"/>
          </a:xfrm>
          <a:prstGeom prst="roundRect">
            <a:avLst>
              <a:gd fmla="val 5417" name="adj"/>
            </a:avLst>
          </a:prstGeom>
          <a:solidFill>
            <a:srgbClr val="A6CB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Poppins"/>
                <a:ea typeface="Poppins"/>
                <a:cs typeface="Poppins"/>
                <a:sym typeface="Poppins"/>
              </a:rPr>
              <a:t>Role (FK) (Role-&gt;id)</a:t>
            </a:r>
            <a:endParaRPr b="0" i="0" sz="1000" u="none" cap="none" strike="noStrike">
              <a:solidFill>
                <a:schemeClr val="dk1"/>
              </a:solidFill>
              <a:latin typeface="Poppins"/>
              <a:ea typeface="Poppins"/>
              <a:cs typeface="Poppins"/>
              <a:sym typeface="Poppins"/>
            </a:endParaRPr>
          </a:p>
        </p:txBody>
      </p:sp>
      <p:sp>
        <p:nvSpPr>
          <p:cNvPr id="121" name="Google Shape;121;g2ec67573b04_0_292"/>
          <p:cNvSpPr/>
          <p:nvPr/>
        </p:nvSpPr>
        <p:spPr>
          <a:xfrm>
            <a:off x="6814540" y="1145286"/>
            <a:ext cx="1926900" cy="2853000"/>
          </a:xfrm>
          <a:prstGeom prst="roundRect">
            <a:avLst>
              <a:gd fmla="val 951" name="adj"/>
            </a:avLst>
          </a:prstGeom>
          <a:solidFill>
            <a:srgbClr val="F2F2F2"/>
          </a:solidFill>
          <a:ln cap="flat" cmpd="sng" w="9525">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sp>
        <p:nvSpPr>
          <p:cNvPr id="122" name="Google Shape;122;g2ec67573b04_0_292"/>
          <p:cNvSpPr/>
          <p:nvPr/>
        </p:nvSpPr>
        <p:spPr>
          <a:xfrm>
            <a:off x="6897071" y="1801581"/>
            <a:ext cx="1761900" cy="338400"/>
          </a:xfrm>
          <a:prstGeom prst="roundRect">
            <a:avLst>
              <a:gd fmla="val 5417"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Poppins"/>
                <a:ea typeface="Poppins"/>
                <a:cs typeface="Poppins"/>
                <a:sym typeface="Poppins"/>
              </a:rPr>
              <a:t>Id (PK) (uuidv4)</a:t>
            </a:r>
            <a:endParaRPr b="0" i="0" sz="1400" u="none" cap="none" strike="noStrike">
              <a:solidFill>
                <a:srgbClr val="000000"/>
              </a:solidFill>
              <a:latin typeface="Arial"/>
              <a:ea typeface="Arial"/>
              <a:cs typeface="Arial"/>
              <a:sym typeface="Arial"/>
            </a:endParaRPr>
          </a:p>
        </p:txBody>
      </p:sp>
      <p:sp>
        <p:nvSpPr>
          <p:cNvPr id="123" name="Google Shape;123;g2ec67573b04_0_292"/>
          <p:cNvSpPr/>
          <p:nvPr/>
        </p:nvSpPr>
        <p:spPr>
          <a:xfrm>
            <a:off x="6897071" y="2231949"/>
            <a:ext cx="1761900" cy="338400"/>
          </a:xfrm>
          <a:prstGeom prst="roundRect">
            <a:avLst>
              <a:gd fmla="val 5417" name="adj"/>
            </a:avLst>
          </a:prstGeom>
          <a:solidFill>
            <a:srgbClr val="B1C5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Poppins"/>
                <a:ea typeface="Poppins"/>
                <a:cs typeface="Poppins"/>
                <a:sym typeface="Poppins"/>
              </a:rPr>
              <a:t>canLendBooks (bool)</a:t>
            </a:r>
            <a:endParaRPr b="0" i="0" sz="1400" u="none" cap="none" strike="noStrike">
              <a:solidFill>
                <a:srgbClr val="000000"/>
              </a:solidFill>
              <a:latin typeface="Arial"/>
              <a:ea typeface="Arial"/>
              <a:cs typeface="Arial"/>
              <a:sym typeface="Arial"/>
            </a:endParaRPr>
          </a:p>
        </p:txBody>
      </p:sp>
      <p:sp>
        <p:nvSpPr>
          <p:cNvPr id="124" name="Google Shape;124;g2ec67573b04_0_292"/>
          <p:cNvSpPr/>
          <p:nvPr/>
        </p:nvSpPr>
        <p:spPr>
          <a:xfrm>
            <a:off x="6897071" y="2662317"/>
            <a:ext cx="1761900" cy="338400"/>
          </a:xfrm>
          <a:prstGeom prst="roundRect">
            <a:avLst>
              <a:gd fmla="val 5417" name="adj"/>
            </a:avLst>
          </a:prstGeom>
          <a:solidFill>
            <a:srgbClr val="B1C5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Poppins"/>
                <a:ea typeface="Poppins"/>
                <a:cs typeface="Poppins"/>
                <a:sym typeface="Poppins"/>
              </a:rPr>
              <a:t>canManageBooks (bool)</a:t>
            </a:r>
            <a:endParaRPr b="0" i="0" sz="1400" u="none" cap="none" strike="noStrike">
              <a:solidFill>
                <a:srgbClr val="000000"/>
              </a:solidFill>
              <a:latin typeface="Arial"/>
              <a:ea typeface="Arial"/>
              <a:cs typeface="Arial"/>
              <a:sym typeface="Arial"/>
            </a:endParaRPr>
          </a:p>
        </p:txBody>
      </p:sp>
      <p:sp>
        <p:nvSpPr>
          <p:cNvPr id="125" name="Google Shape;125;g2ec67573b04_0_292"/>
          <p:cNvSpPr/>
          <p:nvPr/>
        </p:nvSpPr>
        <p:spPr>
          <a:xfrm>
            <a:off x="6897071" y="3092685"/>
            <a:ext cx="1761900" cy="338400"/>
          </a:xfrm>
          <a:prstGeom prst="roundRect">
            <a:avLst>
              <a:gd fmla="val 5417" name="adj"/>
            </a:avLst>
          </a:prstGeom>
          <a:solidFill>
            <a:srgbClr val="B1C5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Poppins"/>
                <a:ea typeface="Poppins"/>
                <a:cs typeface="Poppins"/>
                <a:sym typeface="Poppins"/>
              </a:rPr>
              <a:t>canManageUsers (bool)</a:t>
            </a:r>
            <a:endParaRPr b="0" i="0" sz="1400" u="none" cap="none" strike="noStrike">
              <a:solidFill>
                <a:srgbClr val="000000"/>
              </a:solidFill>
              <a:latin typeface="Arial"/>
              <a:ea typeface="Arial"/>
              <a:cs typeface="Arial"/>
              <a:sym typeface="Arial"/>
            </a:endParaRPr>
          </a:p>
        </p:txBody>
      </p:sp>
      <p:sp>
        <p:nvSpPr>
          <p:cNvPr id="126" name="Google Shape;126;g2ec67573b04_0_292"/>
          <p:cNvSpPr/>
          <p:nvPr/>
        </p:nvSpPr>
        <p:spPr>
          <a:xfrm>
            <a:off x="6897071" y="3522965"/>
            <a:ext cx="1761900" cy="338400"/>
          </a:xfrm>
          <a:prstGeom prst="roundRect">
            <a:avLst>
              <a:gd fmla="val 5417" name="adj"/>
            </a:avLst>
          </a:prstGeom>
          <a:solidFill>
            <a:srgbClr val="B1C5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Poppins"/>
                <a:ea typeface="Poppins"/>
                <a:cs typeface="Poppins"/>
                <a:sym typeface="Poppins"/>
              </a:rPr>
              <a:t>canManageStaff (bool)</a:t>
            </a:r>
            <a:endParaRPr b="0" i="0" sz="1400" u="none" cap="none" strike="noStrike">
              <a:solidFill>
                <a:srgbClr val="000000"/>
              </a:solidFill>
              <a:latin typeface="Arial"/>
              <a:ea typeface="Arial"/>
              <a:cs typeface="Arial"/>
              <a:sym typeface="Arial"/>
            </a:endParaRPr>
          </a:p>
        </p:txBody>
      </p:sp>
      <p:sp>
        <p:nvSpPr>
          <p:cNvPr id="127" name="Google Shape;127;g2ec67573b04_0_292"/>
          <p:cNvSpPr/>
          <p:nvPr/>
        </p:nvSpPr>
        <p:spPr>
          <a:xfrm>
            <a:off x="3452831" y="1222798"/>
            <a:ext cx="553500" cy="217800"/>
          </a:xfrm>
          <a:prstGeom prst="roundRect">
            <a:avLst>
              <a:gd fmla="val 4511"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Poppins"/>
                <a:ea typeface="Poppins"/>
                <a:cs typeface="Poppins"/>
                <a:sym typeface="Poppins"/>
              </a:rPr>
              <a:t>Users </a:t>
            </a:r>
            <a:endParaRPr b="0" i="0" sz="1400" u="none" cap="none" strike="noStrike">
              <a:solidFill>
                <a:srgbClr val="000000"/>
              </a:solidFill>
              <a:latin typeface="Arial"/>
              <a:ea typeface="Arial"/>
              <a:cs typeface="Arial"/>
              <a:sym typeface="Arial"/>
            </a:endParaRPr>
          </a:p>
        </p:txBody>
      </p:sp>
      <p:sp>
        <p:nvSpPr>
          <p:cNvPr id="128" name="Google Shape;128;g2ec67573b04_0_292"/>
          <p:cNvSpPr/>
          <p:nvPr/>
        </p:nvSpPr>
        <p:spPr>
          <a:xfrm>
            <a:off x="6897071" y="1222798"/>
            <a:ext cx="553500" cy="217800"/>
          </a:xfrm>
          <a:prstGeom prst="roundRect">
            <a:avLst>
              <a:gd fmla="val 4511"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Poppins"/>
                <a:ea typeface="Poppins"/>
                <a:cs typeface="Poppins"/>
                <a:sym typeface="Poppins"/>
              </a:rPr>
              <a:t>Roles </a:t>
            </a:r>
            <a:endParaRPr b="0" i="0" sz="1400" u="none" cap="none" strike="noStrike">
              <a:solidFill>
                <a:srgbClr val="000000"/>
              </a:solidFill>
              <a:latin typeface="Arial"/>
              <a:ea typeface="Arial"/>
              <a:cs typeface="Arial"/>
              <a:sym typeface="Arial"/>
            </a:endParaRPr>
          </a:p>
        </p:txBody>
      </p:sp>
      <p:cxnSp>
        <p:nvCxnSpPr>
          <p:cNvPr id="129" name="Google Shape;129;g2ec67573b04_0_292"/>
          <p:cNvCxnSpPr>
            <a:stCxn id="120" idx="3"/>
            <a:endCxn id="122" idx="1"/>
          </p:cNvCxnSpPr>
          <p:nvPr/>
        </p:nvCxnSpPr>
        <p:spPr>
          <a:xfrm flipH="1" rot="10800000">
            <a:off x="5214731" y="1970765"/>
            <a:ext cx="1682400" cy="1721400"/>
          </a:xfrm>
          <a:prstGeom prst="bentConnector3">
            <a:avLst>
              <a:gd fmla="val 49998" name="adj1"/>
            </a:avLst>
          </a:prstGeom>
          <a:noFill/>
          <a:ln cap="flat" cmpd="sng" w="9525">
            <a:solidFill>
              <a:srgbClr val="7F7F7F"/>
            </a:solidFill>
            <a:prstDash val="solid"/>
            <a:round/>
            <a:headEnd len="sm" w="sm" type="none"/>
            <a:tailEnd len="sm" w="sm" type="none"/>
          </a:ln>
        </p:spPr>
      </p:cxnSp>
      <p:sp>
        <p:nvSpPr>
          <p:cNvPr id="130" name="Google Shape;130;g2ec67573b04_0_292"/>
          <p:cNvSpPr txBox="1"/>
          <p:nvPr/>
        </p:nvSpPr>
        <p:spPr>
          <a:xfrm>
            <a:off x="5473566" y="2477491"/>
            <a:ext cx="1172100" cy="600300"/>
          </a:xfrm>
          <a:prstGeom prst="rect">
            <a:avLst/>
          </a:prstGeom>
          <a:solidFill>
            <a:schemeClr val="lt1"/>
          </a:solid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Clr>
                <a:schemeClr val="dk1"/>
              </a:buClr>
              <a:buSzPts val="1000"/>
              <a:buFont typeface="Arial"/>
              <a:buNone/>
            </a:pPr>
            <a:r>
              <a:rPr b="0" i="0" lang="en-US" sz="1000" u="none" cap="none" strike="noStrike">
                <a:solidFill>
                  <a:schemeClr val="dk1"/>
                </a:solidFill>
                <a:latin typeface="Poppins"/>
                <a:ea typeface="Poppins"/>
                <a:cs typeface="Poppins"/>
                <a:sym typeface="Poppins"/>
              </a:rPr>
              <a:t>MANY TO ONE </a:t>
            </a:r>
            <a:endParaRPr b="0" i="0" sz="1400" u="none" cap="none" strike="noStrike">
              <a:solidFill>
                <a:srgbClr val="000000"/>
              </a:solidFill>
              <a:latin typeface="Arial"/>
              <a:ea typeface="Arial"/>
              <a:cs typeface="Arial"/>
              <a:sym typeface="Arial"/>
            </a:endParaRPr>
          </a:p>
          <a:p>
            <a:pPr indent="0" lvl="0" marL="0" marR="0" rtl="0" algn="ctr">
              <a:lnSpc>
                <a:spcPct val="120000"/>
              </a:lnSpc>
              <a:spcBef>
                <a:spcPts val="600"/>
              </a:spcBef>
              <a:spcAft>
                <a:spcPts val="600"/>
              </a:spcAft>
              <a:buClr>
                <a:schemeClr val="dk1"/>
              </a:buClr>
              <a:buSzPts val="1000"/>
              <a:buFont typeface="Arial"/>
              <a:buNone/>
            </a:pPr>
            <a:r>
              <a:rPr b="0" i="0" lang="en-US" sz="1000" u="none" cap="none" strike="noStrike">
                <a:solidFill>
                  <a:schemeClr val="dk1"/>
                </a:solidFill>
                <a:latin typeface="Poppins"/>
                <a:ea typeface="Poppins"/>
                <a:cs typeface="Poppins"/>
                <a:sym typeface="Poppins"/>
              </a:rPr>
              <a:t>(many users can have one role )</a:t>
            </a:r>
            <a:endParaRPr b="0" i="0" sz="1000" u="none" cap="none" strike="noStrike">
              <a:solidFill>
                <a:schemeClr val="dk1"/>
              </a:solidFill>
              <a:latin typeface="Poppins"/>
              <a:ea typeface="Poppins"/>
              <a:cs typeface="Poppins"/>
              <a:sym typeface="Poppi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2ec67573b04_0_299"/>
          <p:cNvSpPr/>
          <p:nvPr/>
        </p:nvSpPr>
        <p:spPr>
          <a:xfrm rot="10800000">
            <a:off x="18" y="4166666"/>
            <a:ext cx="9143982" cy="994194"/>
          </a:xfrm>
          <a:prstGeom prst="flowChartDocumen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36" name="Google Shape;136;g2ec67573b04_0_299"/>
          <p:cNvSpPr txBox="1"/>
          <p:nvPr/>
        </p:nvSpPr>
        <p:spPr>
          <a:xfrm>
            <a:off x="549300" y="374275"/>
            <a:ext cx="4026600" cy="4995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rgbClr val="000000"/>
              </a:buClr>
              <a:buSzPts val="1800"/>
              <a:buFont typeface="Arial"/>
              <a:buNone/>
            </a:pPr>
            <a:r>
              <a:rPr b="1" i="0" lang="en-US" sz="1800" u="none" cap="none" strike="noStrike">
                <a:solidFill>
                  <a:srgbClr val="3E4754"/>
                </a:solidFill>
                <a:latin typeface="Arial"/>
                <a:ea typeface="Arial"/>
                <a:cs typeface="Arial"/>
                <a:sym typeface="Arial"/>
              </a:rPr>
              <a:t>The Access-control Middleware</a:t>
            </a:r>
            <a:endParaRPr b="1" i="0" sz="1800" u="none" cap="none" strike="noStrike">
              <a:solidFill>
                <a:srgbClr val="3E4754"/>
              </a:solidFill>
              <a:latin typeface="Arial"/>
              <a:ea typeface="Arial"/>
              <a:cs typeface="Arial"/>
              <a:sym typeface="Arial"/>
            </a:endParaRPr>
          </a:p>
        </p:txBody>
      </p:sp>
      <p:sp>
        <p:nvSpPr>
          <p:cNvPr id="137" name="Google Shape;137;g2ec67573b04_0_299"/>
          <p:cNvSpPr txBox="1"/>
          <p:nvPr/>
        </p:nvSpPr>
        <p:spPr>
          <a:xfrm>
            <a:off x="549300" y="930825"/>
            <a:ext cx="2797800" cy="32970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dk1"/>
              </a:buClr>
              <a:buSzPts val="1000"/>
              <a:buFont typeface="Arial"/>
              <a:buNone/>
            </a:pPr>
            <a:r>
              <a:rPr b="0" i="0" lang="en-US" sz="1200" u="none" cap="none" strike="noStrike">
                <a:solidFill>
                  <a:schemeClr val="dk1"/>
                </a:solidFill>
                <a:latin typeface="Arial"/>
                <a:ea typeface="Arial"/>
                <a:cs typeface="Arial"/>
                <a:sym typeface="Arial"/>
              </a:rPr>
              <a:t>The access control middleware would come into any request which needs elevated permissions and will restrict access accordingly.</a:t>
            </a:r>
            <a:endParaRPr b="0" i="0" sz="1200" u="none" cap="none" strike="noStrike">
              <a:solidFill>
                <a:srgbClr val="000000"/>
              </a:solidFill>
              <a:latin typeface="Arial"/>
              <a:ea typeface="Arial"/>
              <a:cs typeface="Arial"/>
              <a:sym typeface="Arial"/>
            </a:endParaRPr>
          </a:p>
          <a:p>
            <a:pPr indent="-171450" lvl="0" marL="171450" marR="0" rtl="0" algn="l">
              <a:lnSpc>
                <a:spcPct val="120000"/>
              </a:lnSpc>
              <a:spcBef>
                <a:spcPts val="600"/>
              </a:spcBef>
              <a:spcAft>
                <a:spcPts val="0"/>
              </a:spcAft>
              <a:buClr>
                <a:schemeClr val="dk1"/>
              </a:buClr>
              <a:buSzPts val="1200"/>
              <a:buFont typeface="Arial"/>
              <a:buChar char="•"/>
            </a:pPr>
            <a:r>
              <a:rPr b="0" i="0" lang="en-US" sz="1200" u="none" cap="none" strike="noStrike">
                <a:solidFill>
                  <a:schemeClr val="dk1"/>
                </a:solidFill>
                <a:latin typeface="Arial"/>
                <a:ea typeface="Arial"/>
                <a:cs typeface="Arial"/>
                <a:sym typeface="Arial"/>
              </a:rPr>
              <a:t>Incoming request is intercepted, and it is ensured that the identity of the user is known to the server</a:t>
            </a:r>
            <a:endParaRPr b="0" i="0" sz="1200" u="none" cap="none" strike="noStrike">
              <a:solidFill>
                <a:srgbClr val="000000"/>
              </a:solidFill>
              <a:latin typeface="Arial"/>
              <a:ea typeface="Arial"/>
              <a:cs typeface="Arial"/>
              <a:sym typeface="Arial"/>
            </a:endParaRPr>
          </a:p>
          <a:p>
            <a:pPr indent="-171450" lvl="0" marL="171450" marR="0" rtl="0" algn="l">
              <a:lnSpc>
                <a:spcPct val="120000"/>
              </a:lnSpc>
              <a:spcBef>
                <a:spcPts val="600"/>
              </a:spcBef>
              <a:spcAft>
                <a:spcPts val="0"/>
              </a:spcAft>
              <a:buClr>
                <a:schemeClr val="dk1"/>
              </a:buClr>
              <a:buSzPts val="1200"/>
              <a:buFont typeface="Arial"/>
              <a:buChar char="•"/>
            </a:pPr>
            <a:r>
              <a:rPr b="0" i="0" lang="en-US" sz="1200" u="none" cap="none" strike="noStrike">
                <a:solidFill>
                  <a:schemeClr val="dk1"/>
                </a:solidFill>
                <a:latin typeface="Arial"/>
                <a:ea typeface="Arial"/>
                <a:cs typeface="Arial"/>
                <a:sym typeface="Arial"/>
              </a:rPr>
              <a:t>If the identity is known, then the linked role is resolved.</a:t>
            </a:r>
            <a:endParaRPr b="0" i="0" sz="1200" u="none" cap="none" strike="noStrike">
              <a:solidFill>
                <a:srgbClr val="000000"/>
              </a:solidFill>
              <a:latin typeface="Arial"/>
              <a:ea typeface="Arial"/>
              <a:cs typeface="Arial"/>
              <a:sym typeface="Arial"/>
            </a:endParaRPr>
          </a:p>
          <a:p>
            <a:pPr indent="-171450" lvl="0" marL="171450" marR="0" rtl="0" algn="l">
              <a:lnSpc>
                <a:spcPct val="120000"/>
              </a:lnSpc>
              <a:spcBef>
                <a:spcPts val="600"/>
              </a:spcBef>
              <a:spcAft>
                <a:spcPts val="600"/>
              </a:spcAft>
              <a:buClr>
                <a:schemeClr val="dk1"/>
              </a:buClr>
              <a:buSzPts val="1200"/>
              <a:buFont typeface="Arial"/>
              <a:buChar char="•"/>
            </a:pPr>
            <a:r>
              <a:rPr b="0" i="0" lang="en-US" sz="1200" u="none" cap="none" strike="noStrike">
                <a:solidFill>
                  <a:schemeClr val="dk1"/>
                </a:solidFill>
                <a:latin typeface="Arial"/>
                <a:ea typeface="Arial"/>
                <a:cs typeface="Arial"/>
                <a:sym typeface="Arial"/>
              </a:rPr>
              <a:t>The role is now checked to make sure that it has the permission which is needed, if the permission is set to true, then the user is allowed through otherwise the request is rejected.</a:t>
            </a:r>
            <a:endParaRPr b="0" i="0" sz="1200" u="none" cap="none" strike="noStrike">
              <a:solidFill>
                <a:srgbClr val="000000"/>
              </a:solidFill>
              <a:latin typeface="Arial"/>
              <a:ea typeface="Arial"/>
              <a:cs typeface="Arial"/>
              <a:sym typeface="Arial"/>
            </a:endParaRPr>
          </a:p>
        </p:txBody>
      </p:sp>
      <p:sp>
        <p:nvSpPr>
          <p:cNvPr id="138" name="Google Shape;138;g2ec67573b04_0_299"/>
          <p:cNvSpPr/>
          <p:nvPr/>
        </p:nvSpPr>
        <p:spPr>
          <a:xfrm>
            <a:off x="6188392" y="597009"/>
            <a:ext cx="1193100" cy="4191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lt1"/>
                </a:solidFill>
                <a:latin typeface="Poppins"/>
                <a:ea typeface="Poppins"/>
                <a:cs typeface="Poppins"/>
                <a:sym typeface="Poppins"/>
              </a:rPr>
              <a:t>Incoming </a:t>
            </a:r>
            <a:br>
              <a:rPr b="0" i="0" lang="en-US" sz="800" u="none" cap="none" strike="noStrike">
                <a:solidFill>
                  <a:schemeClr val="lt1"/>
                </a:solidFill>
                <a:latin typeface="Poppins"/>
                <a:ea typeface="Poppins"/>
                <a:cs typeface="Poppins"/>
                <a:sym typeface="Poppins"/>
              </a:rPr>
            </a:br>
            <a:r>
              <a:rPr b="0" i="0" lang="en-US" sz="800" u="none" cap="none" strike="noStrike">
                <a:solidFill>
                  <a:schemeClr val="lt1"/>
                </a:solidFill>
                <a:latin typeface="Poppins"/>
                <a:ea typeface="Poppins"/>
                <a:cs typeface="Poppins"/>
                <a:sym typeface="Poppins"/>
              </a:rPr>
              <a:t>request </a:t>
            </a:r>
            <a:endParaRPr b="0" i="0" sz="1400" u="none" cap="none" strike="noStrike">
              <a:solidFill>
                <a:srgbClr val="000000"/>
              </a:solidFill>
              <a:latin typeface="Arial"/>
              <a:ea typeface="Arial"/>
              <a:cs typeface="Arial"/>
              <a:sym typeface="Arial"/>
            </a:endParaRPr>
          </a:p>
        </p:txBody>
      </p:sp>
      <p:sp>
        <p:nvSpPr>
          <p:cNvPr id="139" name="Google Shape;139;g2ec67573b04_0_299"/>
          <p:cNvSpPr/>
          <p:nvPr/>
        </p:nvSpPr>
        <p:spPr>
          <a:xfrm>
            <a:off x="6113974" y="1311230"/>
            <a:ext cx="1341933" cy="520643"/>
          </a:xfrm>
          <a:prstGeom prst="flowChartDecision">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lt1"/>
                </a:solidFill>
                <a:latin typeface="Poppins"/>
                <a:ea typeface="Poppins"/>
                <a:cs typeface="Poppins"/>
                <a:sym typeface="Poppins"/>
              </a:rPr>
              <a:t>Is user </a:t>
            </a:r>
            <a:br>
              <a:rPr b="0" i="0" lang="en-US" sz="800" u="none" cap="none" strike="noStrike">
                <a:solidFill>
                  <a:schemeClr val="lt1"/>
                </a:solidFill>
                <a:latin typeface="Poppins"/>
                <a:ea typeface="Poppins"/>
                <a:cs typeface="Poppins"/>
                <a:sym typeface="Poppins"/>
              </a:rPr>
            </a:br>
            <a:r>
              <a:rPr b="0" i="0" lang="en-US" sz="800" u="none" cap="none" strike="noStrike">
                <a:solidFill>
                  <a:schemeClr val="lt1"/>
                </a:solidFill>
                <a:latin typeface="Poppins"/>
                <a:ea typeface="Poppins"/>
                <a:cs typeface="Poppins"/>
                <a:sym typeface="Poppins"/>
              </a:rPr>
              <a:t>logged In </a:t>
            </a:r>
            <a:endParaRPr b="0" i="0" sz="1400" u="none" cap="none" strike="noStrike">
              <a:solidFill>
                <a:srgbClr val="000000"/>
              </a:solidFill>
              <a:latin typeface="Arial"/>
              <a:ea typeface="Arial"/>
              <a:cs typeface="Arial"/>
              <a:sym typeface="Arial"/>
            </a:endParaRPr>
          </a:p>
        </p:txBody>
      </p:sp>
      <p:sp>
        <p:nvSpPr>
          <p:cNvPr id="140" name="Google Shape;140;g2ec67573b04_0_299"/>
          <p:cNvSpPr/>
          <p:nvPr/>
        </p:nvSpPr>
        <p:spPr>
          <a:xfrm>
            <a:off x="7648394" y="2126930"/>
            <a:ext cx="982500" cy="393900"/>
          </a:xfrm>
          <a:prstGeom prst="roundRect">
            <a:avLst>
              <a:gd fmla="val 16667" name="adj"/>
            </a:avLst>
          </a:prstGeom>
          <a:solidFill>
            <a:schemeClr val="accent4"/>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lt1"/>
                </a:solidFill>
                <a:latin typeface="Poppins"/>
                <a:ea typeface="Poppins"/>
                <a:cs typeface="Poppins"/>
                <a:sym typeface="Poppins"/>
              </a:rPr>
              <a:t>Restrict access</a:t>
            </a:r>
            <a:endParaRPr b="0" i="0" sz="1400" u="none" cap="none" strike="noStrike">
              <a:solidFill>
                <a:srgbClr val="000000"/>
              </a:solidFill>
              <a:latin typeface="Arial"/>
              <a:ea typeface="Arial"/>
              <a:cs typeface="Arial"/>
              <a:sym typeface="Arial"/>
            </a:endParaRPr>
          </a:p>
        </p:txBody>
      </p:sp>
      <p:sp>
        <p:nvSpPr>
          <p:cNvPr id="141" name="Google Shape;141;g2ec67573b04_0_299"/>
          <p:cNvSpPr/>
          <p:nvPr/>
        </p:nvSpPr>
        <p:spPr>
          <a:xfrm>
            <a:off x="6399038" y="3758329"/>
            <a:ext cx="982500" cy="393900"/>
          </a:xfrm>
          <a:prstGeom prst="roundRect">
            <a:avLst>
              <a:gd fmla="val 16667" name="adj"/>
            </a:avLst>
          </a:prstGeom>
          <a:solidFill>
            <a:schemeClr val="accent4"/>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lt1"/>
                </a:solidFill>
                <a:latin typeface="Poppins"/>
                <a:ea typeface="Poppins"/>
                <a:cs typeface="Poppins"/>
                <a:sym typeface="Poppins"/>
              </a:rPr>
              <a:t>Restrict access</a:t>
            </a:r>
            <a:endParaRPr b="0" i="0" sz="1400" u="none" cap="none" strike="noStrike">
              <a:solidFill>
                <a:srgbClr val="000000"/>
              </a:solidFill>
              <a:latin typeface="Arial"/>
              <a:ea typeface="Arial"/>
              <a:cs typeface="Arial"/>
              <a:sym typeface="Arial"/>
            </a:endParaRPr>
          </a:p>
        </p:txBody>
      </p:sp>
      <p:sp>
        <p:nvSpPr>
          <p:cNvPr id="142" name="Google Shape;142;g2ec67573b04_0_299"/>
          <p:cNvSpPr/>
          <p:nvPr/>
        </p:nvSpPr>
        <p:spPr>
          <a:xfrm>
            <a:off x="3540841" y="3758329"/>
            <a:ext cx="982500" cy="393900"/>
          </a:xfrm>
          <a:prstGeom prst="roundRect">
            <a:avLst>
              <a:gd fmla="val 16667" name="adj"/>
            </a:avLst>
          </a:prstGeom>
          <a:solidFill>
            <a:schemeClr val="accent2"/>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lt1"/>
                </a:solidFill>
                <a:latin typeface="Poppins"/>
                <a:ea typeface="Poppins"/>
                <a:cs typeface="Poppins"/>
                <a:sym typeface="Poppins"/>
              </a:rPr>
              <a:t>Allow access </a:t>
            </a:r>
            <a:endParaRPr b="0" i="0" sz="1400" u="none" cap="none" strike="noStrike">
              <a:solidFill>
                <a:srgbClr val="000000"/>
              </a:solidFill>
              <a:latin typeface="Arial"/>
              <a:ea typeface="Arial"/>
              <a:cs typeface="Arial"/>
              <a:sym typeface="Arial"/>
            </a:endParaRPr>
          </a:p>
        </p:txBody>
      </p:sp>
      <p:sp>
        <p:nvSpPr>
          <p:cNvPr id="143" name="Google Shape;143;g2ec67573b04_0_299"/>
          <p:cNvSpPr/>
          <p:nvPr/>
        </p:nvSpPr>
        <p:spPr>
          <a:xfrm>
            <a:off x="4790196" y="2942629"/>
            <a:ext cx="1341933" cy="520643"/>
          </a:xfrm>
          <a:prstGeom prst="flowChartDecision">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lt1"/>
                </a:solidFill>
                <a:latin typeface="Poppins"/>
                <a:ea typeface="Poppins"/>
                <a:cs typeface="Poppins"/>
                <a:sym typeface="Poppins"/>
              </a:rPr>
              <a:t>Role has required </a:t>
            </a:r>
            <a:br>
              <a:rPr b="0" i="0" lang="en-US" sz="800" u="none" cap="none" strike="noStrike">
                <a:solidFill>
                  <a:schemeClr val="lt1"/>
                </a:solidFill>
                <a:latin typeface="Poppins"/>
                <a:ea typeface="Poppins"/>
                <a:cs typeface="Poppins"/>
                <a:sym typeface="Poppins"/>
              </a:rPr>
            </a:br>
            <a:r>
              <a:rPr b="0" i="0" lang="en-US" sz="800" u="none" cap="none" strike="noStrike">
                <a:solidFill>
                  <a:schemeClr val="lt1"/>
                </a:solidFill>
                <a:latin typeface="Poppins"/>
                <a:ea typeface="Poppins"/>
                <a:cs typeface="Poppins"/>
                <a:sym typeface="Poppins"/>
              </a:rPr>
              <a:t>permission </a:t>
            </a:r>
            <a:endParaRPr b="0" i="0" sz="1400" u="none" cap="none" strike="noStrike">
              <a:solidFill>
                <a:srgbClr val="000000"/>
              </a:solidFill>
              <a:latin typeface="Arial"/>
              <a:ea typeface="Arial"/>
              <a:cs typeface="Arial"/>
              <a:sym typeface="Arial"/>
            </a:endParaRPr>
          </a:p>
        </p:txBody>
      </p:sp>
      <p:sp>
        <p:nvSpPr>
          <p:cNvPr id="144" name="Google Shape;144;g2ec67573b04_0_299"/>
          <p:cNvSpPr/>
          <p:nvPr/>
        </p:nvSpPr>
        <p:spPr>
          <a:xfrm>
            <a:off x="4969939" y="2126930"/>
            <a:ext cx="982500" cy="393900"/>
          </a:xfrm>
          <a:prstGeom prst="roundRect">
            <a:avLst>
              <a:gd fmla="val 16667" name="adj"/>
            </a:avLst>
          </a:prstGeom>
          <a:solidFill>
            <a:schemeClr val="accent2"/>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lt1"/>
                </a:solidFill>
                <a:latin typeface="Poppins"/>
                <a:ea typeface="Poppins"/>
                <a:cs typeface="Poppins"/>
                <a:sym typeface="Poppins"/>
              </a:rPr>
              <a:t>Resolve role </a:t>
            </a:r>
            <a:endParaRPr b="0" i="0" sz="1400" u="none" cap="none" strike="noStrike">
              <a:solidFill>
                <a:srgbClr val="000000"/>
              </a:solidFill>
              <a:latin typeface="Arial"/>
              <a:ea typeface="Arial"/>
              <a:cs typeface="Arial"/>
              <a:sym typeface="Arial"/>
            </a:endParaRPr>
          </a:p>
        </p:txBody>
      </p:sp>
      <p:cxnSp>
        <p:nvCxnSpPr>
          <p:cNvPr id="145" name="Google Shape;145;g2ec67573b04_0_299"/>
          <p:cNvCxnSpPr>
            <a:stCxn id="138" idx="4"/>
            <a:endCxn id="139" idx="0"/>
          </p:cNvCxnSpPr>
          <p:nvPr/>
        </p:nvCxnSpPr>
        <p:spPr>
          <a:xfrm>
            <a:off x="6784942" y="1016109"/>
            <a:ext cx="0" cy="295200"/>
          </a:xfrm>
          <a:prstGeom prst="straightConnector1">
            <a:avLst/>
          </a:prstGeom>
          <a:noFill/>
          <a:ln cap="flat" cmpd="sng" w="9525">
            <a:solidFill>
              <a:srgbClr val="7F7F7F"/>
            </a:solidFill>
            <a:prstDash val="solid"/>
            <a:round/>
            <a:headEnd len="sm" w="sm" type="none"/>
            <a:tailEnd len="med" w="med" type="triangle"/>
          </a:ln>
        </p:spPr>
      </p:cxnSp>
      <p:cxnSp>
        <p:nvCxnSpPr>
          <p:cNvPr id="146" name="Google Shape;146;g2ec67573b04_0_299"/>
          <p:cNvCxnSpPr>
            <a:stCxn id="143" idx="3"/>
            <a:endCxn id="141" idx="0"/>
          </p:cNvCxnSpPr>
          <p:nvPr/>
        </p:nvCxnSpPr>
        <p:spPr>
          <a:xfrm>
            <a:off x="6132129" y="3202951"/>
            <a:ext cx="758100" cy="555300"/>
          </a:xfrm>
          <a:prstGeom prst="bentConnector2">
            <a:avLst/>
          </a:prstGeom>
          <a:noFill/>
          <a:ln cap="flat" cmpd="sng" w="9525">
            <a:solidFill>
              <a:srgbClr val="7F7F7F"/>
            </a:solidFill>
            <a:prstDash val="solid"/>
            <a:round/>
            <a:headEnd len="sm" w="sm" type="none"/>
            <a:tailEnd len="med" w="med" type="triangle"/>
          </a:ln>
        </p:spPr>
      </p:cxnSp>
      <p:cxnSp>
        <p:nvCxnSpPr>
          <p:cNvPr id="147" name="Google Shape;147;g2ec67573b04_0_299"/>
          <p:cNvCxnSpPr>
            <a:stCxn id="143" idx="1"/>
            <a:endCxn id="142" idx="0"/>
          </p:cNvCxnSpPr>
          <p:nvPr/>
        </p:nvCxnSpPr>
        <p:spPr>
          <a:xfrm flipH="1">
            <a:off x="4032096" y="3202951"/>
            <a:ext cx="758100" cy="555300"/>
          </a:xfrm>
          <a:prstGeom prst="bentConnector2">
            <a:avLst/>
          </a:prstGeom>
          <a:noFill/>
          <a:ln cap="flat" cmpd="sng" w="9525">
            <a:solidFill>
              <a:srgbClr val="7F7F7F"/>
            </a:solidFill>
            <a:prstDash val="solid"/>
            <a:round/>
            <a:headEnd len="sm" w="sm" type="none"/>
            <a:tailEnd len="med" w="med" type="triangle"/>
          </a:ln>
        </p:spPr>
      </p:cxnSp>
      <p:cxnSp>
        <p:nvCxnSpPr>
          <p:cNvPr id="148" name="Google Shape;148;g2ec67573b04_0_299"/>
          <p:cNvCxnSpPr>
            <a:stCxn id="139" idx="1"/>
            <a:endCxn id="144" idx="0"/>
          </p:cNvCxnSpPr>
          <p:nvPr/>
        </p:nvCxnSpPr>
        <p:spPr>
          <a:xfrm flipH="1">
            <a:off x="5461174" y="1571552"/>
            <a:ext cx="652800" cy="555300"/>
          </a:xfrm>
          <a:prstGeom prst="bentConnector2">
            <a:avLst/>
          </a:prstGeom>
          <a:noFill/>
          <a:ln cap="flat" cmpd="sng" w="9525">
            <a:solidFill>
              <a:srgbClr val="7F7F7F"/>
            </a:solidFill>
            <a:prstDash val="solid"/>
            <a:round/>
            <a:headEnd len="sm" w="sm" type="none"/>
            <a:tailEnd len="med" w="med" type="triangle"/>
          </a:ln>
        </p:spPr>
      </p:cxnSp>
      <p:cxnSp>
        <p:nvCxnSpPr>
          <p:cNvPr id="149" name="Google Shape;149;g2ec67573b04_0_299"/>
          <p:cNvCxnSpPr>
            <a:stCxn id="139" idx="3"/>
            <a:endCxn id="140" idx="0"/>
          </p:cNvCxnSpPr>
          <p:nvPr/>
        </p:nvCxnSpPr>
        <p:spPr>
          <a:xfrm>
            <a:off x="7455907" y="1571552"/>
            <a:ext cx="683700" cy="555300"/>
          </a:xfrm>
          <a:prstGeom prst="bentConnector2">
            <a:avLst/>
          </a:prstGeom>
          <a:noFill/>
          <a:ln cap="flat" cmpd="sng" w="9525">
            <a:solidFill>
              <a:srgbClr val="7F7F7F"/>
            </a:solidFill>
            <a:prstDash val="solid"/>
            <a:round/>
            <a:headEnd len="sm" w="sm" type="none"/>
            <a:tailEnd len="med" w="med" type="triangle"/>
          </a:ln>
        </p:spPr>
      </p:cxnSp>
      <p:sp>
        <p:nvSpPr>
          <p:cNvPr id="150" name="Google Shape;150;g2ec67573b04_0_299"/>
          <p:cNvSpPr txBox="1"/>
          <p:nvPr/>
        </p:nvSpPr>
        <p:spPr>
          <a:xfrm>
            <a:off x="5302465" y="1806993"/>
            <a:ext cx="317400" cy="169200"/>
          </a:xfrm>
          <a:prstGeom prst="rect">
            <a:avLst/>
          </a:prstGeom>
          <a:solidFill>
            <a:schemeClr val="lt1"/>
          </a:solid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Poppins"/>
                <a:ea typeface="Poppins"/>
                <a:cs typeface="Poppins"/>
                <a:sym typeface="Poppins"/>
              </a:rPr>
              <a:t> Yes </a:t>
            </a:r>
            <a:endParaRPr b="0" i="0" sz="1400" u="none" cap="none" strike="noStrike">
              <a:solidFill>
                <a:srgbClr val="000000"/>
              </a:solidFill>
              <a:latin typeface="Arial"/>
              <a:ea typeface="Arial"/>
              <a:cs typeface="Arial"/>
              <a:sym typeface="Arial"/>
            </a:endParaRPr>
          </a:p>
        </p:txBody>
      </p:sp>
      <p:sp>
        <p:nvSpPr>
          <p:cNvPr id="151" name="Google Shape;151;g2ec67573b04_0_299"/>
          <p:cNvSpPr txBox="1"/>
          <p:nvPr/>
        </p:nvSpPr>
        <p:spPr>
          <a:xfrm>
            <a:off x="3873367" y="3462206"/>
            <a:ext cx="317400" cy="169200"/>
          </a:xfrm>
          <a:prstGeom prst="rect">
            <a:avLst/>
          </a:prstGeom>
          <a:solidFill>
            <a:schemeClr val="lt1"/>
          </a:solid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Poppins"/>
                <a:ea typeface="Poppins"/>
                <a:cs typeface="Poppins"/>
                <a:sym typeface="Poppins"/>
              </a:rPr>
              <a:t> Yes </a:t>
            </a:r>
            <a:endParaRPr b="0" i="0" sz="1400" u="none" cap="none" strike="noStrike">
              <a:solidFill>
                <a:srgbClr val="000000"/>
              </a:solidFill>
              <a:latin typeface="Arial"/>
              <a:ea typeface="Arial"/>
              <a:cs typeface="Arial"/>
              <a:sym typeface="Arial"/>
            </a:endParaRPr>
          </a:p>
        </p:txBody>
      </p:sp>
      <p:sp>
        <p:nvSpPr>
          <p:cNvPr id="152" name="Google Shape;152;g2ec67573b04_0_299"/>
          <p:cNvSpPr txBox="1"/>
          <p:nvPr/>
        </p:nvSpPr>
        <p:spPr>
          <a:xfrm>
            <a:off x="6795685" y="3462206"/>
            <a:ext cx="189300" cy="169200"/>
          </a:xfrm>
          <a:prstGeom prst="rect">
            <a:avLst/>
          </a:prstGeom>
          <a:solidFill>
            <a:schemeClr val="lt1"/>
          </a:solid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Poppins"/>
                <a:ea typeface="Poppins"/>
                <a:cs typeface="Poppins"/>
                <a:sym typeface="Poppins"/>
              </a:rPr>
              <a:t>No</a:t>
            </a:r>
            <a:endParaRPr b="0" i="0" sz="1400" u="none" cap="none" strike="noStrike">
              <a:solidFill>
                <a:srgbClr val="000000"/>
              </a:solidFill>
              <a:latin typeface="Arial"/>
              <a:ea typeface="Arial"/>
              <a:cs typeface="Arial"/>
              <a:sym typeface="Arial"/>
            </a:endParaRPr>
          </a:p>
        </p:txBody>
      </p:sp>
      <p:sp>
        <p:nvSpPr>
          <p:cNvPr id="153" name="Google Shape;153;g2ec67573b04_0_299"/>
          <p:cNvSpPr txBox="1"/>
          <p:nvPr/>
        </p:nvSpPr>
        <p:spPr>
          <a:xfrm>
            <a:off x="8045040" y="1806993"/>
            <a:ext cx="189300" cy="169200"/>
          </a:xfrm>
          <a:prstGeom prst="rect">
            <a:avLst/>
          </a:prstGeom>
          <a:solidFill>
            <a:schemeClr val="lt1"/>
          </a:solid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Poppins"/>
                <a:ea typeface="Poppins"/>
                <a:cs typeface="Poppins"/>
                <a:sym typeface="Poppins"/>
              </a:rPr>
              <a:t>No</a:t>
            </a:r>
            <a:endParaRPr b="0" i="0" sz="1400" u="none" cap="none" strike="noStrike">
              <a:solidFill>
                <a:srgbClr val="000000"/>
              </a:solidFill>
              <a:latin typeface="Arial"/>
              <a:ea typeface="Arial"/>
              <a:cs typeface="Arial"/>
              <a:sym typeface="Arial"/>
            </a:endParaRPr>
          </a:p>
        </p:txBody>
      </p:sp>
      <p:cxnSp>
        <p:nvCxnSpPr>
          <p:cNvPr id="154" name="Google Shape;154;g2ec67573b04_0_299"/>
          <p:cNvCxnSpPr>
            <a:stCxn id="144" idx="2"/>
            <a:endCxn id="143" idx="0"/>
          </p:cNvCxnSpPr>
          <p:nvPr/>
        </p:nvCxnSpPr>
        <p:spPr>
          <a:xfrm>
            <a:off x="5461189" y="2520830"/>
            <a:ext cx="0" cy="421800"/>
          </a:xfrm>
          <a:prstGeom prst="straightConnector1">
            <a:avLst/>
          </a:prstGeom>
          <a:noFill/>
          <a:ln cap="flat" cmpd="sng" w="9525">
            <a:solidFill>
              <a:srgbClr val="7F7F7F"/>
            </a:solidFill>
            <a:prstDash val="solid"/>
            <a:round/>
            <a:headEnd len="sm" w="sm"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Talentlabs ERB course Theme">
  <a:themeElements>
    <a:clrScheme name="TalentLabs">
      <a:dk1>
        <a:srgbClr val="3E4754"/>
      </a:dk1>
      <a:lt1>
        <a:srgbClr val="F0EFEE"/>
      </a:lt1>
      <a:dk2>
        <a:srgbClr val="3C607E"/>
      </a:dk2>
      <a:lt2>
        <a:srgbClr val="E6E6E6"/>
      </a:lt2>
      <a:accent1>
        <a:srgbClr val="5080A6"/>
      </a:accent1>
      <a:accent2>
        <a:srgbClr val="FFB182"/>
      </a:accent2>
      <a:accent3>
        <a:srgbClr val="FFBBC6"/>
      </a:accent3>
      <a:accent4>
        <a:srgbClr val="FBD590"/>
      </a:accent4>
      <a:accent5>
        <a:srgbClr val="77A8C9"/>
      </a:accent5>
      <a:accent6>
        <a:srgbClr val="C4E7AA"/>
      </a:accent6>
      <a:hlink>
        <a:srgbClr val="DABAA3"/>
      </a:hlink>
      <a:folHlink>
        <a:srgbClr val="77A8C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