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hZaiWszE9W+xQ1zxclKgGgO7uh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1387137" y="0"/>
            <a:ext cx="8712200" cy="5667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742612"/>
            <a:ext cx="8712200" cy="566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1387137" y="10742612"/>
            <a:ext cx="8712200" cy="5667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5432055c_3_111:notes"/>
          <p:cNvSpPr txBox="1"/>
          <p:nvPr>
            <p:ph idx="1" type="body"/>
          </p:nvPr>
        </p:nvSpPr>
        <p:spPr>
          <a:xfrm>
            <a:off x="2010410" y="5442625"/>
            <a:ext cx="16083300" cy="445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5432055c_3_111: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85432055c_3_743: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68" name="Google Shape;168;g2785432055c_3_743: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5432055c_3_509: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06" name="Google Shape;106;g2785432055c_3_509: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5432055c_3_606: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15" name="Google Shape;115;g2785432055c_3_606: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85432055c_3_701: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24" name="Google Shape;124;g2785432055c_3_701: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5432055c_3_708: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32" name="Google Shape;132;g2785432055c_3_708: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85432055c_3_715: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40" name="Google Shape;140;g2785432055c_3_715: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85432055c_3_722: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47" name="Google Shape;147;g2785432055c_3_722: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85432055c_3_729: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54" name="Google Shape;154;g2785432055c_3_729: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85432055c_3_736:notes"/>
          <p:cNvSpPr txBox="1"/>
          <p:nvPr>
            <p:ph idx="1" type="body"/>
          </p:nvPr>
        </p:nvSpPr>
        <p:spPr>
          <a:xfrm>
            <a:off x="2010410" y="5442625"/>
            <a:ext cx="16083300" cy="4453200"/>
          </a:xfrm>
          <a:prstGeom prst="rect">
            <a:avLst/>
          </a:prstGeom>
          <a:noFill/>
          <a:ln>
            <a:noFill/>
          </a:ln>
        </p:spPr>
        <p:txBody>
          <a:bodyPr anchorCtr="0" anchor="t" bIns="108150" lIns="216375" spcFirstLastPara="1" rIns="216375" wrap="square" tIns="108150">
            <a:noAutofit/>
          </a:bodyPr>
          <a:lstStyle/>
          <a:p>
            <a:pPr indent="0" lvl="0" marL="0" rtl="0" algn="l">
              <a:lnSpc>
                <a:spcPct val="100000"/>
              </a:lnSpc>
              <a:spcBef>
                <a:spcPts val="0"/>
              </a:spcBef>
              <a:spcAft>
                <a:spcPts val="0"/>
              </a:spcAft>
              <a:buSzPts val="3300"/>
              <a:buNone/>
            </a:pPr>
            <a:r>
              <a:t/>
            </a:r>
            <a:endParaRPr/>
          </a:p>
        </p:txBody>
      </p:sp>
      <p:sp>
        <p:nvSpPr>
          <p:cNvPr id="161" name="Google Shape;161;g2785432055c_3_736:notes"/>
          <p:cNvSpPr/>
          <p:nvPr>
            <p:ph idx="2" type="sldImg"/>
          </p:nvPr>
        </p:nvSpPr>
        <p:spPr>
          <a:xfrm>
            <a:off x="2010974" y="1413669"/>
            <a:ext cx="16082100" cy="381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aa8438b_0_4"/>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15" name="Google Shape;15;g2f88aa8438b_0_4"/>
          <p:cNvSpPr txBox="1"/>
          <p:nvPr>
            <p:ph idx="1" type="body"/>
          </p:nvPr>
        </p:nvSpPr>
        <p:spPr>
          <a:xfrm>
            <a:off x="1382157" y="3010591"/>
            <a:ext cx="173397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16" name="Google Shape;16;g2f88aa8438b_0_4"/>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aa8438b_0_41"/>
          <p:cNvSpPr txBox="1"/>
          <p:nvPr>
            <p:ph type="ctrTitle"/>
          </p:nvPr>
        </p:nvSpPr>
        <p:spPr>
          <a:xfrm>
            <a:off x="2513013" y="1850860"/>
            <a:ext cx="15078000" cy="3937500"/>
          </a:xfrm>
          <a:prstGeom prst="rect">
            <a:avLst/>
          </a:prstGeom>
          <a:noFill/>
          <a:ln>
            <a:noFill/>
          </a:ln>
        </p:spPr>
        <p:txBody>
          <a:bodyPr anchorCtr="0" anchor="b" bIns="75350" lIns="150750" spcFirstLastPara="1" rIns="150750" wrap="square" tIns="75350">
            <a:noAutofit/>
          </a:bodyPr>
          <a:lstStyle>
            <a:lvl1pPr lvl="0" algn="ctr">
              <a:lnSpc>
                <a:spcPct val="90000"/>
              </a:lnSpc>
              <a:spcBef>
                <a:spcPts val="0"/>
              </a:spcBef>
              <a:spcAft>
                <a:spcPts val="0"/>
              </a:spcAft>
              <a:buClr>
                <a:schemeClr val="dk1"/>
              </a:buClr>
              <a:buSzPts val="9900"/>
              <a:buFont typeface="Arial"/>
              <a:buNone/>
              <a:defRPr sz="99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52" name="Google Shape;52;g2f88aa8438b_0_41"/>
          <p:cNvSpPr txBox="1"/>
          <p:nvPr>
            <p:ph idx="1" type="subTitle"/>
          </p:nvPr>
        </p:nvSpPr>
        <p:spPr>
          <a:xfrm>
            <a:off x="2513013" y="5940027"/>
            <a:ext cx="15078000" cy="2730300"/>
          </a:xfrm>
          <a:prstGeom prst="rect">
            <a:avLst/>
          </a:prstGeom>
          <a:noFill/>
          <a:ln>
            <a:noFill/>
          </a:ln>
        </p:spPr>
        <p:txBody>
          <a:bodyPr anchorCtr="0" anchor="t" bIns="75350" lIns="150750" spcFirstLastPara="1" rIns="150750" wrap="square" tIns="75350">
            <a:noAutofit/>
          </a:bodyPr>
          <a:lstStyle>
            <a:lvl1pPr lvl="0" algn="ctr">
              <a:lnSpc>
                <a:spcPct val="90000"/>
              </a:lnSpc>
              <a:spcBef>
                <a:spcPts val="1600"/>
              </a:spcBef>
              <a:spcAft>
                <a:spcPts val="0"/>
              </a:spcAft>
              <a:buClr>
                <a:schemeClr val="dk1"/>
              </a:buClr>
              <a:buSzPts val="4000"/>
              <a:buNone/>
              <a:defRPr sz="4000"/>
            </a:lvl1pPr>
            <a:lvl2pPr lvl="1" algn="ctr">
              <a:lnSpc>
                <a:spcPct val="90000"/>
              </a:lnSpc>
              <a:spcBef>
                <a:spcPts val="800"/>
              </a:spcBef>
              <a:spcAft>
                <a:spcPts val="0"/>
              </a:spcAft>
              <a:buClr>
                <a:schemeClr val="dk1"/>
              </a:buClr>
              <a:buSzPts val="3300"/>
              <a:buNone/>
              <a:defRPr sz="3300"/>
            </a:lvl2pPr>
            <a:lvl3pPr lvl="2" algn="ctr">
              <a:lnSpc>
                <a:spcPct val="90000"/>
              </a:lnSpc>
              <a:spcBef>
                <a:spcPts val="800"/>
              </a:spcBef>
              <a:spcAft>
                <a:spcPts val="0"/>
              </a:spcAft>
              <a:buClr>
                <a:schemeClr val="dk1"/>
              </a:buClr>
              <a:buSzPts val="3000"/>
              <a:buNone/>
              <a:defRPr sz="3000"/>
            </a:lvl3pPr>
            <a:lvl4pPr lvl="3" algn="ctr">
              <a:lnSpc>
                <a:spcPct val="90000"/>
              </a:lnSpc>
              <a:spcBef>
                <a:spcPts val="800"/>
              </a:spcBef>
              <a:spcAft>
                <a:spcPts val="0"/>
              </a:spcAft>
              <a:buClr>
                <a:schemeClr val="dk1"/>
              </a:buClr>
              <a:buSzPts val="2600"/>
              <a:buNone/>
              <a:defRPr sz="2600"/>
            </a:lvl4pPr>
            <a:lvl5pPr lvl="4" algn="ctr">
              <a:lnSpc>
                <a:spcPct val="90000"/>
              </a:lnSpc>
              <a:spcBef>
                <a:spcPts val="800"/>
              </a:spcBef>
              <a:spcAft>
                <a:spcPts val="0"/>
              </a:spcAft>
              <a:buClr>
                <a:schemeClr val="dk1"/>
              </a:buClr>
              <a:buSzPts val="2600"/>
              <a:buNone/>
              <a:defRPr sz="2600"/>
            </a:lvl5pPr>
            <a:lvl6pPr lvl="5" algn="ctr">
              <a:lnSpc>
                <a:spcPct val="90000"/>
              </a:lnSpc>
              <a:spcBef>
                <a:spcPts val="800"/>
              </a:spcBef>
              <a:spcAft>
                <a:spcPts val="0"/>
              </a:spcAft>
              <a:buClr>
                <a:schemeClr val="dk1"/>
              </a:buClr>
              <a:buSzPts val="2600"/>
              <a:buNone/>
              <a:defRPr sz="2600"/>
            </a:lvl6pPr>
            <a:lvl7pPr lvl="6" algn="ctr">
              <a:lnSpc>
                <a:spcPct val="90000"/>
              </a:lnSpc>
              <a:spcBef>
                <a:spcPts val="800"/>
              </a:spcBef>
              <a:spcAft>
                <a:spcPts val="0"/>
              </a:spcAft>
              <a:buClr>
                <a:schemeClr val="dk1"/>
              </a:buClr>
              <a:buSzPts val="2600"/>
              <a:buNone/>
              <a:defRPr sz="2600"/>
            </a:lvl7pPr>
            <a:lvl8pPr lvl="7" algn="ctr">
              <a:lnSpc>
                <a:spcPct val="90000"/>
              </a:lnSpc>
              <a:spcBef>
                <a:spcPts val="800"/>
              </a:spcBef>
              <a:spcAft>
                <a:spcPts val="0"/>
              </a:spcAft>
              <a:buClr>
                <a:schemeClr val="dk1"/>
              </a:buClr>
              <a:buSzPts val="2600"/>
              <a:buNone/>
              <a:defRPr sz="2600"/>
            </a:lvl8pPr>
            <a:lvl9pPr lvl="8" algn="ctr">
              <a:lnSpc>
                <a:spcPct val="90000"/>
              </a:lnSpc>
              <a:spcBef>
                <a:spcPts val="800"/>
              </a:spcBef>
              <a:spcAft>
                <a:spcPts val="0"/>
              </a:spcAft>
              <a:buClr>
                <a:schemeClr val="dk1"/>
              </a:buClr>
              <a:buSzPts val="2600"/>
              <a:buNone/>
              <a:defRPr sz="2600"/>
            </a:lvl9pPr>
          </a:lstStyle>
          <a:p/>
        </p:txBody>
      </p:sp>
      <p:sp>
        <p:nvSpPr>
          <p:cNvPr id="53" name="Google Shape;53;g2f88aa8438b_0_41"/>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aa8438b_0_45"/>
          <p:cNvSpPr txBox="1"/>
          <p:nvPr>
            <p:ph type="title"/>
          </p:nvPr>
        </p:nvSpPr>
        <p:spPr>
          <a:xfrm>
            <a:off x="1371686" y="2819485"/>
            <a:ext cx="17339700" cy="4704300"/>
          </a:xfrm>
          <a:prstGeom prst="rect">
            <a:avLst/>
          </a:prstGeom>
          <a:noFill/>
          <a:ln>
            <a:noFill/>
          </a:ln>
        </p:spPr>
        <p:txBody>
          <a:bodyPr anchorCtr="0" anchor="b" bIns="75350" lIns="150750" spcFirstLastPara="1" rIns="150750" wrap="square" tIns="75350">
            <a:noAutofit/>
          </a:bodyPr>
          <a:lstStyle>
            <a:lvl1pPr lvl="0" algn="ctr">
              <a:lnSpc>
                <a:spcPct val="90000"/>
              </a:lnSpc>
              <a:spcBef>
                <a:spcPts val="0"/>
              </a:spcBef>
              <a:spcAft>
                <a:spcPts val="0"/>
              </a:spcAft>
              <a:buClr>
                <a:schemeClr val="dk1"/>
              </a:buClr>
              <a:buSzPts val="9900"/>
              <a:buFont typeface="Arial"/>
              <a:buNone/>
              <a:defRPr sz="99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56" name="Google Shape;56;g2f88aa8438b_0_45"/>
          <p:cNvSpPr txBox="1"/>
          <p:nvPr>
            <p:ph idx="1" type="body"/>
          </p:nvPr>
        </p:nvSpPr>
        <p:spPr>
          <a:xfrm>
            <a:off x="1371686" y="7568364"/>
            <a:ext cx="17339700" cy="2474100"/>
          </a:xfrm>
          <a:prstGeom prst="rect">
            <a:avLst/>
          </a:prstGeom>
          <a:noFill/>
          <a:ln>
            <a:noFill/>
          </a:ln>
        </p:spPr>
        <p:txBody>
          <a:bodyPr anchorCtr="0" anchor="t" bIns="75350" lIns="150750" spcFirstLastPara="1" rIns="150750" wrap="square" tIns="75350">
            <a:noAutofit/>
          </a:bodyPr>
          <a:lstStyle>
            <a:lvl1pPr indent="-228600" lvl="0" marL="457200" algn="l">
              <a:lnSpc>
                <a:spcPct val="90000"/>
              </a:lnSpc>
              <a:spcBef>
                <a:spcPts val="1600"/>
              </a:spcBef>
              <a:spcAft>
                <a:spcPts val="0"/>
              </a:spcAft>
              <a:buClr>
                <a:srgbClr val="909297"/>
              </a:buClr>
              <a:buSzPts val="4000"/>
              <a:buNone/>
              <a:defRPr sz="4000">
                <a:solidFill>
                  <a:srgbClr val="909297"/>
                </a:solidFill>
              </a:defRPr>
            </a:lvl1pPr>
            <a:lvl2pPr indent="-228600" lvl="1" marL="914400" algn="l">
              <a:lnSpc>
                <a:spcPct val="90000"/>
              </a:lnSpc>
              <a:spcBef>
                <a:spcPts val="800"/>
              </a:spcBef>
              <a:spcAft>
                <a:spcPts val="0"/>
              </a:spcAft>
              <a:buClr>
                <a:srgbClr val="909297"/>
              </a:buClr>
              <a:buSzPts val="3300"/>
              <a:buNone/>
              <a:defRPr sz="3300">
                <a:solidFill>
                  <a:srgbClr val="909297"/>
                </a:solidFill>
              </a:defRPr>
            </a:lvl2pPr>
            <a:lvl3pPr indent="-228600" lvl="2" marL="1371600" algn="l">
              <a:lnSpc>
                <a:spcPct val="90000"/>
              </a:lnSpc>
              <a:spcBef>
                <a:spcPts val="800"/>
              </a:spcBef>
              <a:spcAft>
                <a:spcPts val="0"/>
              </a:spcAft>
              <a:buClr>
                <a:srgbClr val="909297"/>
              </a:buClr>
              <a:buSzPts val="3000"/>
              <a:buNone/>
              <a:defRPr sz="3000">
                <a:solidFill>
                  <a:srgbClr val="909297"/>
                </a:solidFill>
              </a:defRPr>
            </a:lvl3pPr>
            <a:lvl4pPr indent="-228600" lvl="3" marL="1828800" algn="l">
              <a:lnSpc>
                <a:spcPct val="90000"/>
              </a:lnSpc>
              <a:spcBef>
                <a:spcPts val="800"/>
              </a:spcBef>
              <a:spcAft>
                <a:spcPts val="0"/>
              </a:spcAft>
              <a:buClr>
                <a:srgbClr val="909297"/>
              </a:buClr>
              <a:buSzPts val="2600"/>
              <a:buNone/>
              <a:defRPr sz="2600">
                <a:solidFill>
                  <a:srgbClr val="909297"/>
                </a:solidFill>
              </a:defRPr>
            </a:lvl4pPr>
            <a:lvl5pPr indent="-228600" lvl="4" marL="2286000" algn="l">
              <a:lnSpc>
                <a:spcPct val="90000"/>
              </a:lnSpc>
              <a:spcBef>
                <a:spcPts val="800"/>
              </a:spcBef>
              <a:spcAft>
                <a:spcPts val="0"/>
              </a:spcAft>
              <a:buClr>
                <a:srgbClr val="909297"/>
              </a:buClr>
              <a:buSzPts val="2600"/>
              <a:buNone/>
              <a:defRPr sz="2600">
                <a:solidFill>
                  <a:srgbClr val="909297"/>
                </a:solidFill>
              </a:defRPr>
            </a:lvl5pPr>
            <a:lvl6pPr indent="-228600" lvl="5" marL="2743200" algn="l">
              <a:lnSpc>
                <a:spcPct val="90000"/>
              </a:lnSpc>
              <a:spcBef>
                <a:spcPts val="800"/>
              </a:spcBef>
              <a:spcAft>
                <a:spcPts val="0"/>
              </a:spcAft>
              <a:buClr>
                <a:srgbClr val="909297"/>
              </a:buClr>
              <a:buSzPts val="2600"/>
              <a:buNone/>
              <a:defRPr sz="2600">
                <a:solidFill>
                  <a:srgbClr val="909297"/>
                </a:solidFill>
              </a:defRPr>
            </a:lvl6pPr>
            <a:lvl7pPr indent="-228600" lvl="6" marL="3200400" algn="l">
              <a:lnSpc>
                <a:spcPct val="90000"/>
              </a:lnSpc>
              <a:spcBef>
                <a:spcPts val="800"/>
              </a:spcBef>
              <a:spcAft>
                <a:spcPts val="0"/>
              </a:spcAft>
              <a:buClr>
                <a:srgbClr val="909297"/>
              </a:buClr>
              <a:buSzPts val="2600"/>
              <a:buNone/>
              <a:defRPr sz="2600">
                <a:solidFill>
                  <a:srgbClr val="909297"/>
                </a:solidFill>
              </a:defRPr>
            </a:lvl7pPr>
            <a:lvl8pPr indent="-228600" lvl="7" marL="3657600" algn="l">
              <a:lnSpc>
                <a:spcPct val="90000"/>
              </a:lnSpc>
              <a:spcBef>
                <a:spcPts val="800"/>
              </a:spcBef>
              <a:spcAft>
                <a:spcPts val="0"/>
              </a:spcAft>
              <a:buClr>
                <a:srgbClr val="909297"/>
              </a:buClr>
              <a:buSzPts val="2600"/>
              <a:buNone/>
              <a:defRPr sz="2600">
                <a:solidFill>
                  <a:srgbClr val="909297"/>
                </a:solidFill>
              </a:defRPr>
            </a:lvl8pPr>
            <a:lvl9pPr indent="-228600" lvl="8" marL="4114800" algn="l">
              <a:lnSpc>
                <a:spcPct val="90000"/>
              </a:lnSpc>
              <a:spcBef>
                <a:spcPts val="800"/>
              </a:spcBef>
              <a:spcAft>
                <a:spcPts val="0"/>
              </a:spcAft>
              <a:buClr>
                <a:srgbClr val="909297"/>
              </a:buClr>
              <a:buSzPts val="2600"/>
              <a:buNone/>
              <a:defRPr sz="2600">
                <a:solidFill>
                  <a:srgbClr val="909297"/>
                </a:solidFill>
              </a:defRPr>
            </a:lvl9pPr>
          </a:lstStyle>
          <a:p/>
        </p:txBody>
      </p:sp>
      <p:sp>
        <p:nvSpPr>
          <p:cNvPr id="57" name="Google Shape;57;g2f88aa8438b_0_45"/>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58" name="Google Shape;58;g2f88aa8438b_0_45"/>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59" name="Google Shape;59;g2f88aa8438b_0_45"/>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aa8438b_0_51"/>
          <p:cNvSpPr txBox="1"/>
          <p:nvPr>
            <p:ph type="title"/>
          </p:nvPr>
        </p:nvSpPr>
        <p:spPr>
          <a:xfrm>
            <a:off x="1384775"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62" name="Google Shape;62;g2f88aa8438b_0_51"/>
          <p:cNvSpPr txBox="1"/>
          <p:nvPr>
            <p:ph idx="1" type="body"/>
          </p:nvPr>
        </p:nvSpPr>
        <p:spPr>
          <a:xfrm>
            <a:off x="1384775" y="2772362"/>
            <a:ext cx="8505300" cy="1358400"/>
          </a:xfrm>
          <a:prstGeom prst="rect">
            <a:avLst/>
          </a:prstGeom>
          <a:noFill/>
          <a:ln>
            <a:noFill/>
          </a:ln>
        </p:spPr>
        <p:txBody>
          <a:bodyPr anchorCtr="0" anchor="b" bIns="75350" lIns="150750" spcFirstLastPara="1" rIns="150750" wrap="square" tIns="75350">
            <a:noAutofit/>
          </a:bodyPr>
          <a:lstStyle>
            <a:lvl1pPr indent="-228600" lvl="0" marL="457200" algn="l">
              <a:lnSpc>
                <a:spcPct val="90000"/>
              </a:lnSpc>
              <a:spcBef>
                <a:spcPts val="1600"/>
              </a:spcBef>
              <a:spcAft>
                <a:spcPts val="0"/>
              </a:spcAft>
              <a:buClr>
                <a:schemeClr val="dk1"/>
              </a:buClr>
              <a:buSzPts val="4000"/>
              <a:buNone/>
              <a:defRPr b="1" sz="4000"/>
            </a:lvl1pPr>
            <a:lvl2pPr indent="-228600" lvl="1" marL="914400" algn="l">
              <a:lnSpc>
                <a:spcPct val="90000"/>
              </a:lnSpc>
              <a:spcBef>
                <a:spcPts val="800"/>
              </a:spcBef>
              <a:spcAft>
                <a:spcPts val="0"/>
              </a:spcAft>
              <a:buClr>
                <a:schemeClr val="dk1"/>
              </a:buClr>
              <a:buSzPts val="3300"/>
              <a:buNone/>
              <a:defRPr b="1" sz="3300"/>
            </a:lvl2pPr>
            <a:lvl3pPr indent="-228600" lvl="2" marL="1371600" algn="l">
              <a:lnSpc>
                <a:spcPct val="90000"/>
              </a:lnSpc>
              <a:spcBef>
                <a:spcPts val="800"/>
              </a:spcBef>
              <a:spcAft>
                <a:spcPts val="0"/>
              </a:spcAft>
              <a:buClr>
                <a:schemeClr val="dk1"/>
              </a:buClr>
              <a:buSzPts val="3000"/>
              <a:buNone/>
              <a:defRPr b="1" sz="3000"/>
            </a:lvl3pPr>
            <a:lvl4pPr indent="-228600" lvl="3" marL="1828800" algn="l">
              <a:lnSpc>
                <a:spcPct val="90000"/>
              </a:lnSpc>
              <a:spcBef>
                <a:spcPts val="800"/>
              </a:spcBef>
              <a:spcAft>
                <a:spcPts val="0"/>
              </a:spcAft>
              <a:buClr>
                <a:schemeClr val="dk1"/>
              </a:buClr>
              <a:buSzPts val="2600"/>
              <a:buNone/>
              <a:defRPr b="1" sz="2600"/>
            </a:lvl4pPr>
            <a:lvl5pPr indent="-228600" lvl="4" marL="2286000" algn="l">
              <a:lnSpc>
                <a:spcPct val="90000"/>
              </a:lnSpc>
              <a:spcBef>
                <a:spcPts val="800"/>
              </a:spcBef>
              <a:spcAft>
                <a:spcPts val="0"/>
              </a:spcAft>
              <a:buClr>
                <a:schemeClr val="dk1"/>
              </a:buClr>
              <a:buSzPts val="2600"/>
              <a:buNone/>
              <a:defRPr b="1" sz="2600"/>
            </a:lvl5pPr>
            <a:lvl6pPr indent="-228600" lvl="5" marL="2743200" algn="l">
              <a:lnSpc>
                <a:spcPct val="90000"/>
              </a:lnSpc>
              <a:spcBef>
                <a:spcPts val="800"/>
              </a:spcBef>
              <a:spcAft>
                <a:spcPts val="0"/>
              </a:spcAft>
              <a:buClr>
                <a:schemeClr val="dk1"/>
              </a:buClr>
              <a:buSzPts val="2600"/>
              <a:buNone/>
              <a:defRPr b="1" sz="2600"/>
            </a:lvl6pPr>
            <a:lvl7pPr indent="-228600" lvl="6" marL="3200400" algn="l">
              <a:lnSpc>
                <a:spcPct val="90000"/>
              </a:lnSpc>
              <a:spcBef>
                <a:spcPts val="800"/>
              </a:spcBef>
              <a:spcAft>
                <a:spcPts val="0"/>
              </a:spcAft>
              <a:buClr>
                <a:schemeClr val="dk1"/>
              </a:buClr>
              <a:buSzPts val="2600"/>
              <a:buNone/>
              <a:defRPr b="1" sz="2600"/>
            </a:lvl7pPr>
            <a:lvl8pPr indent="-228600" lvl="7" marL="3657600" algn="l">
              <a:lnSpc>
                <a:spcPct val="90000"/>
              </a:lnSpc>
              <a:spcBef>
                <a:spcPts val="800"/>
              </a:spcBef>
              <a:spcAft>
                <a:spcPts val="0"/>
              </a:spcAft>
              <a:buClr>
                <a:schemeClr val="dk1"/>
              </a:buClr>
              <a:buSzPts val="2600"/>
              <a:buNone/>
              <a:defRPr b="1" sz="2600"/>
            </a:lvl8pPr>
            <a:lvl9pPr indent="-228600" lvl="8" marL="4114800" algn="l">
              <a:lnSpc>
                <a:spcPct val="90000"/>
              </a:lnSpc>
              <a:spcBef>
                <a:spcPts val="800"/>
              </a:spcBef>
              <a:spcAft>
                <a:spcPts val="0"/>
              </a:spcAft>
              <a:buClr>
                <a:schemeClr val="dk1"/>
              </a:buClr>
              <a:buSzPts val="2600"/>
              <a:buNone/>
              <a:defRPr b="1" sz="2600"/>
            </a:lvl9pPr>
          </a:lstStyle>
          <a:p/>
        </p:txBody>
      </p:sp>
      <p:sp>
        <p:nvSpPr>
          <p:cNvPr id="63" name="Google Shape;63;g2f88aa8438b_0_51"/>
          <p:cNvSpPr txBox="1"/>
          <p:nvPr>
            <p:ph idx="2" type="body"/>
          </p:nvPr>
        </p:nvSpPr>
        <p:spPr>
          <a:xfrm>
            <a:off x="1384775" y="4131054"/>
            <a:ext cx="8505300" cy="60762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64" name="Google Shape;64;g2f88aa8438b_0_51"/>
          <p:cNvSpPr txBox="1"/>
          <p:nvPr>
            <p:ph idx="3" type="body"/>
          </p:nvPr>
        </p:nvSpPr>
        <p:spPr>
          <a:xfrm>
            <a:off x="10177701" y="2772362"/>
            <a:ext cx="8546700" cy="1358400"/>
          </a:xfrm>
          <a:prstGeom prst="rect">
            <a:avLst/>
          </a:prstGeom>
          <a:noFill/>
          <a:ln>
            <a:noFill/>
          </a:ln>
        </p:spPr>
        <p:txBody>
          <a:bodyPr anchorCtr="0" anchor="b" bIns="75350" lIns="150750" spcFirstLastPara="1" rIns="150750" wrap="square" tIns="75350">
            <a:noAutofit/>
          </a:bodyPr>
          <a:lstStyle>
            <a:lvl1pPr indent="-228600" lvl="0" marL="457200" algn="l">
              <a:lnSpc>
                <a:spcPct val="90000"/>
              </a:lnSpc>
              <a:spcBef>
                <a:spcPts val="1600"/>
              </a:spcBef>
              <a:spcAft>
                <a:spcPts val="0"/>
              </a:spcAft>
              <a:buClr>
                <a:schemeClr val="dk1"/>
              </a:buClr>
              <a:buSzPts val="4000"/>
              <a:buNone/>
              <a:defRPr b="1" sz="4000"/>
            </a:lvl1pPr>
            <a:lvl2pPr indent="-228600" lvl="1" marL="914400" algn="l">
              <a:lnSpc>
                <a:spcPct val="90000"/>
              </a:lnSpc>
              <a:spcBef>
                <a:spcPts val="800"/>
              </a:spcBef>
              <a:spcAft>
                <a:spcPts val="0"/>
              </a:spcAft>
              <a:buClr>
                <a:schemeClr val="dk1"/>
              </a:buClr>
              <a:buSzPts val="3300"/>
              <a:buNone/>
              <a:defRPr b="1" sz="3300"/>
            </a:lvl2pPr>
            <a:lvl3pPr indent="-228600" lvl="2" marL="1371600" algn="l">
              <a:lnSpc>
                <a:spcPct val="90000"/>
              </a:lnSpc>
              <a:spcBef>
                <a:spcPts val="800"/>
              </a:spcBef>
              <a:spcAft>
                <a:spcPts val="0"/>
              </a:spcAft>
              <a:buClr>
                <a:schemeClr val="dk1"/>
              </a:buClr>
              <a:buSzPts val="3000"/>
              <a:buNone/>
              <a:defRPr b="1" sz="3000"/>
            </a:lvl3pPr>
            <a:lvl4pPr indent="-228600" lvl="3" marL="1828800" algn="l">
              <a:lnSpc>
                <a:spcPct val="90000"/>
              </a:lnSpc>
              <a:spcBef>
                <a:spcPts val="800"/>
              </a:spcBef>
              <a:spcAft>
                <a:spcPts val="0"/>
              </a:spcAft>
              <a:buClr>
                <a:schemeClr val="dk1"/>
              </a:buClr>
              <a:buSzPts val="2600"/>
              <a:buNone/>
              <a:defRPr b="1" sz="2600"/>
            </a:lvl4pPr>
            <a:lvl5pPr indent="-228600" lvl="4" marL="2286000" algn="l">
              <a:lnSpc>
                <a:spcPct val="90000"/>
              </a:lnSpc>
              <a:spcBef>
                <a:spcPts val="800"/>
              </a:spcBef>
              <a:spcAft>
                <a:spcPts val="0"/>
              </a:spcAft>
              <a:buClr>
                <a:schemeClr val="dk1"/>
              </a:buClr>
              <a:buSzPts val="2600"/>
              <a:buNone/>
              <a:defRPr b="1" sz="2600"/>
            </a:lvl5pPr>
            <a:lvl6pPr indent="-228600" lvl="5" marL="2743200" algn="l">
              <a:lnSpc>
                <a:spcPct val="90000"/>
              </a:lnSpc>
              <a:spcBef>
                <a:spcPts val="800"/>
              </a:spcBef>
              <a:spcAft>
                <a:spcPts val="0"/>
              </a:spcAft>
              <a:buClr>
                <a:schemeClr val="dk1"/>
              </a:buClr>
              <a:buSzPts val="2600"/>
              <a:buNone/>
              <a:defRPr b="1" sz="2600"/>
            </a:lvl6pPr>
            <a:lvl7pPr indent="-228600" lvl="6" marL="3200400" algn="l">
              <a:lnSpc>
                <a:spcPct val="90000"/>
              </a:lnSpc>
              <a:spcBef>
                <a:spcPts val="800"/>
              </a:spcBef>
              <a:spcAft>
                <a:spcPts val="0"/>
              </a:spcAft>
              <a:buClr>
                <a:schemeClr val="dk1"/>
              </a:buClr>
              <a:buSzPts val="2600"/>
              <a:buNone/>
              <a:defRPr b="1" sz="2600"/>
            </a:lvl7pPr>
            <a:lvl8pPr indent="-228600" lvl="7" marL="3657600" algn="l">
              <a:lnSpc>
                <a:spcPct val="90000"/>
              </a:lnSpc>
              <a:spcBef>
                <a:spcPts val="800"/>
              </a:spcBef>
              <a:spcAft>
                <a:spcPts val="0"/>
              </a:spcAft>
              <a:buClr>
                <a:schemeClr val="dk1"/>
              </a:buClr>
              <a:buSzPts val="2600"/>
              <a:buNone/>
              <a:defRPr b="1" sz="2600"/>
            </a:lvl8pPr>
            <a:lvl9pPr indent="-228600" lvl="8" marL="4114800" algn="l">
              <a:lnSpc>
                <a:spcPct val="90000"/>
              </a:lnSpc>
              <a:spcBef>
                <a:spcPts val="800"/>
              </a:spcBef>
              <a:spcAft>
                <a:spcPts val="0"/>
              </a:spcAft>
              <a:buClr>
                <a:schemeClr val="dk1"/>
              </a:buClr>
              <a:buSzPts val="2600"/>
              <a:buNone/>
              <a:defRPr b="1" sz="2600"/>
            </a:lvl9pPr>
          </a:lstStyle>
          <a:p/>
        </p:txBody>
      </p:sp>
      <p:sp>
        <p:nvSpPr>
          <p:cNvPr id="65" name="Google Shape;65;g2f88aa8438b_0_51"/>
          <p:cNvSpPr txBox="1"/>
          <p:nvPr>
            <p:ph idx="4" type="body"/>
          </p:nvPr>
        </p:nvSpPr>
        <p:spPr>
          <a:xfrm>
            <a:off x="10177701" y="4131054"/>
            <a:ext cx="8546700" cy="60762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66" name="Google Shape;66;g2f88aa8438b_0_51"/>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67" name="Google Shape;67;g2f88aa8438b_0_51"/>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68" name="Google Shape;68;g2f88aa8438b_0_51"/>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aa8438b_0_60"/>
          <p:cNvSpPr txBox="1"/>
          <p:nvPr>
            <p:ph type="title"/>
          </p:nvPr>
        </p:nvSpPr>
        <p:spPr>
          <a:xfrm>
            <a:off x="1384775" y="753957"/>
            <a:ext cx="6483900" cy="2638800"/>
          </a:xfrm>
          <a:prstGeom prst="rect">
            <a:avLst/>
          </a:prstGeom>
          <a:noFill/>
          <a:ln>
            <a:noFill/>
          </a:ln>
        </p:spPr>
        <p:txBody>
          <a:bodyPr anchorCtr="0" anchor="b" bIns="75350" lIns="150750" spcFirstLastPara="1" rIns="150750" wrap="square" tIns="75350">
            <a:noAutofit/>
          </a:bodyPr>
          <a:lstStyle>
            <a:lvl1pPr lvl="0" algn="ctr">
              <a:lnSpc>
                <a:spcPct val="90000"/>
              </a:lnSpc>
              <a:spcBef>
                <a:spcPts val="0"/>
              </a:spcBef>
              <a:spcAft>
                <a:spcPts val="0"/>
              </a:spcAft>
              <a:buClr>
                <a:schemeClr val="dk1"/>
              </a:buClr>
              <a:buSzPts val="5300"/>
              <a:buFont typeface="Arial"/>
              <a:buNone/>
              <a:defRPr sz="53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71" name="Google Shape;71;g2f88aa8438b_0_60"/>
          <p:cNvSpPr txBox="1"/>
          <p:nvPr>
            <p:ph idx="1" type="body"/>
          </p:nvPr>
        </p:nvSpPr>
        <p:spPr>
          <a:xfrm>
            <a:off x="8546861" y="1628337"/>
            <a:ext cx="10177800" cy="8036700"/>
          </a:xfrm>
          <a:prstGeom prst="rect">
            <a:avLst/>
          </a:prstGeom>
          <a:noFill/>
          <a:ln>
            <a:noFill/>
          </a:ln>
        </p:spPr>
        <p:txBody>
          <a:bodyPr anchorCtr="0" anchor="t" bIns="75350" lIns="150750" spcFirstLastPara="1" rIns="150750" wrap="square" tIns="75350">
            <a:noAutofit/>
          </a:bodyPr>
          <a:lstStyle>
            <a:lvl1pPr indent="-565150" lvl="0" marL="457200" algn="l">
              <a:lnSpc>
                <a:spcPct val="90000"/>
              </a:lnSpc>
              <a:spcBef>
                <a:spcPts val="1600"/>
              </a:spcBef>
              <a:spcAft>
                <a:spcPts val="0"/>
              </a:spcAft>
              <a:buClr>
                <a:schemeClr val="dk1"/>
              </a:buClr>
              <a:buSzPts val="5300"/>
              <a:buChar char="•"/>
              <a:defRPr sz="5300"/>
            </a:lvl1pPr>
            <a:lvl2pPr indent="-520700" lvl="1" marL="914400" algn="l">
              <a:lnSpc>
                <a:spcPct val="90000"/>
              </a:lnSpc>
              <a:spcBef>
                <a:spcPts val="800"/>
              </a:spcBef>
              <a:spcAft>
                <a:spcPts val="0"/>
              </a:spcAft>
              <a:buClr>
                <a:schemeClr val="dk1"/>
              </a:buClr>
              <a:buSzPts val="4600"/>
              <a:buChar char="•"/>
              <a:defRPr sz="4600"/>
            </a:lvl2pPr>
            <a:lvl3pPr indent="-482600" lvl="2" marL="1371600" algn="l">
              <a:lnSpc>
                <a:spcPct val="90000"/>
              </a:lnSpc>
              <a:spcBef>
                <a:spcPts val="800"/>
              </a:spcBef>
              <a:spcAft>
                <a:spcPts val="0"/>
              </a:spcAft>
              <a:buClr>
                <a:schemeClr val="dk1"/>
              </a:buClr>
              <a:buSzPts val="4000"/>
              <a:buChar char="•"/>
              <a:defRPr sz="4000"/>
            </a:lvl3pPr>
            <a:lvl4pPr indent="-438150" lvl="3" marL="1828800" algn="l">
              <a:lnSpc>
                <a:spcPct val="90000"/>
              </a:lnSpc>
              <a:spcBef>
                <a:spcPts val="800"/>
              </a:spcBef>
              <a:spcAft>
                <a:spcPts val="0"/>
              </a:spcAft>
              <a:buClr>
                <a:schemeClr val="dk1"/>
              </a:buClr>
              <a:buSzPts val="3300"/>
              <a:buChar char="•"/>
              <a:defRPr sz="3300"/>
            </a:lvl4pPr>
            <a:lvl5pPr indent="-438150" lvl="4" marL="2286000" algn="l">
              <a:lnSpc>
                <a:spcPct val="90000"/>
              </a:lnSpc>
              <a:spcBef>
                <a:spcPts val="800"/>
              </a:spcBef>
              <a:spcAft>
                <a:spcPts val="0"/>
              </a:spcAft>
              <a:buClr>
                <a:schemeClr val="dk1"/>
              </a:buClr>
              <a:buSzPts val="3300"/>
              <a:buChar char="•"/>
              <a:defRPr sz="3300"/>
            </a:lvl5pPr>
            <a:lvl6pPr indent="-438150" lvl="5" marL="2743200" algn="l">
              <a:lnSpc>
                <a:spcPct val="90000"/>
              </a:lnSpc>
              <a:spcBef>
                <a:spcPts val="800"/>
              </a:spcBef>
              <a:spcAft>
                <a:spcPts val="0"/>
              </a:spcAft>
              <a:buClr>
                <a:schemeClr val="dk1"/>
              </a:buClr>
              <a:buSzPts val="3300"/>
              <a:buChar char="•"/>
              <a:defRPr sz="3300"/>
            </a:lvl6pPr>
            <a:lvl7pPr indent="-438150" lvl="6" marL="3200400" algn="l">
              <a:lnSpc>
                <a:spcPct val="90000"/>
              </a:lnSpc>
              <a:spcBef>
                <a:spcPts val="800"/>
              </a:spcBef>
              <a:spcAft>
                <a:spcPts val="0"/>
              </a:spcAft>
              <a:buClr>
                <a:schemeClr val="dk1"/>
              </a:buClr>
              <a:buSzPts val="3300"/>
              <a:buChar char="•"/>
              <a:defRPr sz="3300"/>
            </a:lvl7pPr>
            <a:lvl8pPr indent="-438150" lvl="7" marL="3657600" algn="l">
              <a:lnSpc>
                <a:spcPct val="90000"/>
              </a:lnSpc>
              <a:spcBef>
                <a:spcPts val="800"/>
              </a:spcBef>
              <a:spcAft>
                <a:spcPts val="0"/>
              </a:spcAft>
              <a:buClr>
                <a:schemeClr val="dk1"/>
              </a:buClr>
              <a:buSzPts val="3300"/>
              <a:buChar char="•"/>
              <a:defRPr sz="3300"/>
            </a:lvl8pPr>
            <a:lvl9pPr indent="-438150" lvl="8" marL="4114800" algn="l">
              <a:lnSpc>
                <a:spcPct val="90000"/>
              </a:lnSpc>
              <a:spcBef>
                <a:spcPts val="800"/>
              </a:spcBef>
              <a:spcAft>
                <a:spcPts val="0"/>
              </a:spcAft>
              <a:buClr>
                <a:schemeClr val="dk1"/>
              </a:buClr>
              <a:buSzPts val="3300"/>
              <a:buChar char="•"/>
              <a:defRPr sz="3300"/>
            </a:lvl9pPr>
          </a:lstStyle>
          <a:p/>
        </p:txBody>
      </p:sp>
      <p:sp>
        <p:nvSpPr>
          <p:cNvPr id="72" name="Google Shape;72;g2f88aa8438b_0_60"/>
          <p:cNvSpPr txBox="1"/>
          <p:nvPr>
            <p:ph idx="2" type="body"/>
          </p:nvPr>
        </p:nvSpPr>
        <p:spPr>
          <a:xfrm>
            <a:off x="1384775" y="3392805"/>
            <a:ext cx="6483900" cy="6285300"/>
          </a:xfrm>
          <a:prstGeom prst="rect">
            <a:avLst/>
          </a:prstGeom>
          <a:noFill/>
          <a:ln>
            <a:noFill/>
          </a:ln>
        </p:spPr>
        <p:txBody>
          <a:bodyPr anchorCtr="0" anchor="t" bIns="75350" lIns="150750" spcFirstLastPara="1" rIns="150750" wrap="square" tIns="75350">
            <a:noAutofit/>
          </a:bodyPr>
          <a:lstStyle>
            <a:lvl1pPr indent="-228600" lvl="0" marL="457200" algn="l">
              <a:lnSpc>
                <a:spcPct val="90000"/>
              </a:lnSpc>
              <a:spcBef>
                <a:spcPts val="1600"/>
              </a:spcBef>
              <a:spcAft>
                <a:spcPts val="0"/>
              </a:spcAft>
              <a:buClr>
                <a:schemeClr val="dk1"/>
              </a:buClr>
              <a:buSzPts val="2600"/>
              <a:buNone/>
              <a:defRPr sz="2600"/>
            </a:lvl1pPr>
            <a:lvl2pPr indent="-228600" lvl="1" marL="914400" algn="l">
              <a:lnSpc>
                <a:spcPct val="90000"/>
              </a:lnSpc>
              <a:spcBef>
                <a:spcPts val="800"/>
              </a:spcBef>
              <a:spcAft>
                <a:spcPts val="0"/>
              </a:spcAft>
              <a:buClr>
                <a:schemeClr val="dk1"/>
              </a:buClr>
              <a:buSzPts val="2300"/>
              <a:buNone/>
              <a:defRPr sz="2300"/>
            </a:lvl2pPr>
            <a:lvl3pPr indent="-228600" lvl="2" marL="1371600" algn="l">
              <a:lnSpc>
                <a:spcPct val="90000"/>
              </a:lnSpc>
              <a:spcBef>
                <a:spcPts val="800"/>
              </a:spcBef>
              <a:spcAft>
                <a:spcPts val="0"/>
              </a:spcAft>
              <a:buClr>
                <a:schemeClr val="dk1"/>
              </a:buClr>
              <a:buSzPts val="2000"/>
              <a:buNone/>
              <a:defRPr sz="2000"/>
            </a:lvl3pPr>
            <a:lvl4pPr indent="-228600" lvl="3" marL="1828800" algn="l">
              <a:lnSpc>
                <a:spcPct val="90000"/>
              </a:lnSpc>
              <a:spcBef>
                <a:spcPts val="800"/>
              </a:spcBef>
              <a:spcAft>
                <a:spcPts val="0"/>
              </a:spcAft>
              <a:buClr>
                <a:schemeClr val="dk1"/>
              </a:buClr>
              <a:buSzPts val="1600"/>
              <a:buNone/>
              <a:defRPr sz="1600"/>
            </a:lvl4pPr>
            <a:lvl5pPr indent="-228600" lvl="4" marL="2286000" algn="l">
              <a:lnSpc>
                <a:spcPct val="90000"/>
              </a:lnSpc>
              <a:spcBef>
                <a:spcPts val="800"/>
              </a:spcBef>
              <a:spcAft>
                <a:spcPts val="0"/>
              </a:spcAft>
              <a:buClr>
                <a:schemeClr val="dk1"/>
              </a:buClr>
              <a:buSzPts val="1600"/>
              <a:buNone/>
              <a:defRPr sz="1600"/>
            </a:lvl5pPr>
            <a:lvl6pPr indent="-228600" lvl="5" marL="2743200" algn="l">
              <a:lnSpc>
                <a:spcPct val="90000"/>
              </a:lnSpc>
              <a:spcBef>
                <a:spcPts val="800"/>
              </a:spcBef>
              <a:spcAft>
                <a:spcPts val="0"/>
              </a:spcAft>
              <a:buClr>
                <a:schemeClr val="dk1"/>
              </a:buClr>
              <a:buSzPts val="1600"/>
              <a:buNone/>
              <a:defRPr sz="1600"/>
            </a:lvl6pPr>
            <a:lvl7pPr indent="-228600" lvl="6" marL="3200400" algn="l">
              <a:lnSpc>
                <a:spcPct val="90000"/>
              </a:lnSpc>
              <a:spcBef>
                <a:spcPts val="800"/>
              </a:spcBef>
              <a:spcAft>
                <a:spcPts val="0"/>
              </a:spcAft>
              <a:buClr>
                <a:schemeClr val="dk1"/>
              </a:buClr>
              <a:buSzPts val="1600"/>
              <a:buNone/>
              <a:defRPr sz="1600"/>
            </a:lvl7pPr>
            <a:lvl8pPr indent="-228600" lvl="7" marL="3657600" algn="l">
              <a:lnSpc>
                <a:spcPct val="90000"/>
              </a:lnSpc>
              <a:spcBef>
                <a:spcPts val="800"/>
              </a:spcBef>
              <a:spcAft>
                <a:spcPts val="0"/>
              </a:spcAft>
              <a:buClr>
                <a:schemeClr val="dk1"/>
              </a:buClr>
              <a:buSzPts val="1600"/>
              <a:buNone/>
              <a:defRPr sz="1600"/>
            </a:lvl8pPr>
            <a:lvl9pPr indent="-228600" lvl="8" marL="4114800" algn="l">
              <a:lnSpc>
                <a:spcPct val="90000"/>
              </a:lnSpc>
              <a:spcBef>
                <a:spcPts val="800"/>
              </a:spcBef>
              <a:spcAft>
                <a:spcPts val="0"/>
              </a:spcAft>
              <a:buClr>
                <a:schemeClr val="dk1"/>
              </a:buClr>
              <a:buSzPts val="1600"/>
              <a:buNone/>
              <a:defRPr sz="1600"/>
            </a:lvl9pPr>
          </a:lstStyle>
          <a:p/>
        </p:txBody>
      </p:sp>
      <p:sp>
        <p:nvSpPr>
          <p:cNvPr id="73" name="Google Shape;73;g2f88aa8438b_0_60"/>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74" name="Google Shape;74;g2f88aa8438b_0_60"/>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75" name="Google Shape;75;g2f88aa8438b_0_60"/>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aa8438b_0_67"/>
          <p:cNvSpPr txBox="1"/>
          <p:nvPr>
            <p:ph type="title"/>
          </p:nvPr>
        </p:nvSpPr>
        <p:spPr>
          <a:xfrm>
            <a:off x="1384775" y="753957"/>
            <a:ext cx="6483900" cy="2638800"/>
          </a:xfrm>
          <a:prstGeom prst="rect">
            <a:avLst/>
          </a:prstGeom>
          <a:noFill/>
          <a:ln>
            <a:noFill/>
          </a:ln>
        </p:spPr>
        <p:txBody>
          <a:bodyPr anchorCtr="0" anchor="b" bIns="75350" lIns="150750" spcFirstLastPara="1" rIns="150750" wrap="square" tIns="75350">
            <a:noAutofit/>
          </a:bodyPr>
          <a:lstStyle>
            <a:lvl1pPr lvl="0" algn="ctr">
              <a:lnSpc>
                <a:spcPct val="90000"/>
              </a:lnSpc>
              <a:spcBef>
                <a:spcPts val="0"/>
              </a:spcBef>
              <a:spcAft>
                <a:spcPts val="0"/>
              </a:spcAft>
              <a:buClr>
                <a:schemeClr val="dk1"/>
              </a:buClr>
              <a:buSzPts val="5300"/>
              <a:buFont typeface="Arial"/>
              <a:buNone/>
              <a:defRPr sz="53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78" name="Google Shape;78;g2f88aa8438b_0_67"/>
          <p:cNvSpPr/>
          <p:nvPr>
            <p:ph idx="2" type="pic"/>
          </p:nvPr>
        </p:nvSpPr>
        <p:spPr>
          <a:xfrm>
            <a:off x="8546861" y="1628337"/>
            <a:ext cx="10177800" cy="8036700"/>
          </a:xfrm>
          <a:prstGeom prst="rect">
            <a:avLst/>
          </a:prstGeom>
          <a:noFill/>
          <a:ln>
            <a:noFill/>
          </a:ln>
        </p:spPr>
        <p:txBody>
          <a:bodyPr anchorCtr="0" anchor="t" bIns="75350" lIns="150750" spcFirstLastPara="1" rIns="150750" wrap="square" tIns="75350">
            <a:noAutofit/>
          </a:bodyPr>
          <a:lstStyle>
            <a:lvl1pPr lvl="0" marR="0" algn="l">
              <a:lnSpc>
                <a:spcPct val="90000"/>
              </a:lnSpc>
              <a:spcBef>
                <a:spcPts val="1600"/>
              </a:spcBef>
              <a:spcAft>
                <a:spcPts val="0"/>
              </a:spcAft>
              <a:buClr>
                <a:schemeClr val="dk1"/>
              </a:buClr>
              <a:buSzPts val="5300"/>
              <a:buFont typeface="Arial"/>
              <a:buNone/>
              <a:defRPr b="0" i="0" sz="5300" u="none" cap="none" strike="noStrike">
                <a:solidFill>
                  <a:schemeClr val="dk1"/>
                </a:solidFill>
                <a:latin typeface="Arial"/>
                <a:ea typeface="Arial"/>
                <a:cs typeface="Arial"/>
                <a:sym typeface="Arial"/>
              </a:defRPr>
            </a:lvl1pPr>
            <a:lvl2pPr lvl="1" marR="0" algn="l">
              <a:lnSpc>
                <a:spcPct val="90000"/>
              </a:lnSpc>
              <a:spcBef>
                <a:spcPts val="800"/>
              </a:spcBef>
              <a:spcAft>
                <a:spcPts val="0"/>
              </a:spcAft>
              <a:buClr>
                <a:schemeClr val="dk1"/>
              </a:buClr>
              <a:buSzPts val="4600"/>
              <a:buFont typeface="Arial"/>
              <a:buNone/>
              <a:defRPr b="0" i="0" sz="4600" u="none" cap="none" strike="noStrike">
                <a:solidFill>
                  <a:schemeClr val="dk1"/>
                </a:solidFill>
                <a:latin typeface="Arial"/>
                <a:ea typeface="Arial"/>
                <a:cs typeface="Arial"/>
                <a:sym typeface="Arial"/>
              </a:defRPr>
            </a:lvl2pPr>
            <a:lvl3pPr lvl="2" marR="0" algn="l">
              <a:lnSpc>
                <a:spcPct val="90000"/>
              </a:lnSpc>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3pPr>
            <a:lvl4pPr lvl="3"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4pPr>
            <a:lvl5pPr lvl="4"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5pPr>
            <a:lvl6pPr lvl="5"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6pPr>
            <a:lvl7pPr lvl="6"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7pPr>
            <a:lvl8pPr lvl="7"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8pPr>
            <a:lvl9pPr lvl="8" marR="0" algn="l">
              <a:lnSpc>
                <a:spcPct val="90000"/>
              </a:lnSpc>
              <a:spcBef>
                <a:spcPts val="80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9pPr>
          </a:lstStyle>
          <a:p/>
        </p:txBody>
      </p:sp>
      <p:sp>
        <p:nvSpPr>
          <p:cNvPr id="79" name="Google Shape;79;g2f88aa8438b_0_67"/>
          <p:cNvSpPr txBox="1"/>
          <p:nvPr>
            <p:ph idx="1" type="body"/>
          </p:nvPr>
        </p:nvSpPr>
        <p:spPr>
          <a:xfrm>
            <a:off x="1384775" y="3392805"/>
            <a:ext cx="6483900" cy="6285300"/>
          </a:xfrm>
          <a:prstGeom prst="rect">
            <a:avLst/>
          </a:prstGeom>
          <a:noFill/>
          <a:ln>
            <a:noFill/>
          </a:ln>
        </p:spPr>
        <p:txBody>
          <a:bodyPr anchorCtr="0" anchor="t" bIns="75350" lIns="150750" spcFirstLastPara="1" rIns="150750" wrap="square" tIns="75350">
            <a:noAutofit/>
          </a:bodyPr>
          <a:lstStyle>
            <a:lvl1pPr indent="-228600" lvl="0" marL="457200" algn="l">
              <a:lnSpc>
                <a:spcPct val="90000"/>
              </a:lnSpc>
              <a:spcBef>
                <a:spcPts val="1600"/>
              </a:spcBef>
              <a:spcAft>
                <a:spcPts val="0"/>
              </a:spcAft>
              <a:buClr>
                <a:schemeClr val="dk1"/>
              </a:buClr>
              <a:buSzPts val="2600"/>
              <a:buNone/>
              <a:defRPr sz="2600"/>
            </a:lvl1pPr>
            <a:lvl2pPr indent="-228600" lvl="1" marL="914400" algn="l">
              <a:lnSpc>
                <a:spcPct val="90000"/>
              </a:lnSpc>
              <a:spcBef>
                <a:spcPts val="800"/>
              </a:spcBef>
              <a:spcAft>
                <a:spcPts val="0"/>
              </a:spcAft>
              <a:buClr>
                <a:schemeClr val="dk1"/>
              </a:buClr>
              <a:buSzPts val="2300"/>
              <a:buNone/>
              <a:defRPr sz="2300"/>
            </a:lvl2pPr>
            <a:lvl3pPr indent="-228600" lvl="2" marL="1371600" algn="l">
              <a:lnSpc>
                <a:spcPct val="90000"/>
              </a:lnSpc>
              <a:spcBef>
                <a:spcPts val="800"/>
              </a:spcBef>
              <a:spcAft>
                <a:spcPts val="0"/>
              </a:spcAft>
              <a:buClr>
                <a:schemeClr val="dk1"/>
              </a:buClr>
              <a:buSzPts val="2000"/>
              <a:buNone/>
              <a:defRPr sz="2000"/>
            </a:lvl3pPr>
            <a:lvl4pPr indent="-228600" lvl="3" marL="1828800" algn="l">
              <a:lnSpc>
                <a:spcPct val="90000"/>
              </a:lnSpc>
              <a:spcBef>
                <a:spcPts val="800"/>
              </a:spcBef>
              <a:spcAft>
                <a:spcPts val="0"/>
              </a:spcAft>
              <a:buClr>
                <a:schemeClr val="dk1"/>
              </a:buClr>
              <a:buSzPts val="1600"/>
              <a:buNone/>
              <a:defRPr sz="1600"/>
            </a:lvl4pPr>
            <a:lvl5pPr indent="-228600" lvl="4" marL="2286000" algn="l">
              <a:lnSpc>
                <a:spcPct val="90000"/>
              </a:lnSpc>
              <a:spcBef>
                <a:spcPts val="800"/>
              </a:spcBef>
              <a:spcAft>
                <a:spcPts val="0"/>
              </a:spcAft>
              <a:buClr>
                <a:schemeClr val="dk1"/>
              </a:buClr>
              <a:buSzPts val="1600"/>
              <a:buNone/>
              <a:defRPr sz="1600"/>
            </a:lvl5pPr>
            <a:lvl6pPr indent="-228600" lvl="5" marL="2743200" algn="l">
              <a:lnSpc>
                <a:spcPct val="90000"/>
              </a:lnSpc>
              <a:spcBef>
                <a:spcPts val="800"/>
              </a:spcBef>
              <a:spcAft>
                <a:spcPts val="0"/>
              </a:spcAft>
              <a:buClr>
                <a:schemeClr val="dk1"/>
              </a:buClr>
              <a:buSzPts val="1600"/>
              <a:buNone/>
              <a:defRPr sz="1600"/>
            </a:lvl6pPr>
            <a:lvl7pPr indent="-228600" lvl="6" marL="3200400" algn="l">
              <a:lnSpc>
                <a:spcPct val="90000"/>
              </a:lnSpc>
              <a:spcBef>
                <a:spcPts val="800"/>
              </a:spcBef>
              <a:spcAft>
                <a:spcPts val="0"/>
              </a:spcAft>
              <a:buClr>
                <a:schemeClr val="dk1"/>
              </a:buClr>
              <a:buSzPts val="1600"/>
              <a:buNone/>
              <a:defRPr sz="1600"/>
            </a:lvl7pPr>
            <a:lvl8pPr indent="-228600" lvl="7" marL="3657600" algn="l">
              <a:lnSpc>
                <a:spcPct val="90000"/>
              </a:lnSpc>
              <a:spcBef>
                <a:spcPts val="800"/>
              </a:spcBef>
              <a:spcAft>
                <a:spcPts val="0"/>
              </a:spcAft>
              <a:buClr>
                <a:schemeClr val="dk1"/>
              </a:buClr>
              <a:buSzPts val="1600"/>
              <a:buNone/>
              <a:defRPr sz="1600"/>
            </a:lvl8pPr>
            <a:lvl9pPr indent="-228600" lvl="8" marL="4114800" algn="l">
              <a:lnSpc>
                <a:spcPct val="90000"/>
              </a:lnSpc>
              <a:spcBef>
                <a:spcPts val="800"/>
              </a:spcBef>
              <a:spcAft>
                <a:spcPts val="0"/>
              </a:spcAft>
              <a:buClr>
                <a:schemeClr val="dk1"/>
              </a:buClr>
              <a:buSzPts val="1600"/>
              <a:buNone/>
              <a:defRPr sz="1600"/>
            </a:lvl9pPr>
          </a:lstStyle>
          <a:p/>
        </p:txBody>
      </p:sp>
      <p:sp>
        <p:nvSpPr>
          <p:cNvPr id="80" name="Google Shape;80;g2f88aa8438b_0_67"/>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81" name="Google Shape;81;g2f88aa8438b_0_67"/>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82" name="Google Shape;82;g2f88aa8438b_0_67"/>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aa8438b_0_74"/>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85" name="Google Shape;85;g2f88aa8438b_0_74"/>
          <p:cNvSpPr txBox="1"/>
          <p:nvPr>
            <p:ph idx="1" type="body"/>
          </p:nvPr>
        </p:nvSpPr>
        <p:spPr>
          <a:xfrm rot="5400000">
            <a:off x="6464393" y="-2071559"/>
            <a:ext cx="7175400" cy="173397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86" name="Google Shape;86;g2f88aa8438b_0_74"/>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87" name="Google Shape;87;g2f88aa8438b_0_74"/>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88" name="Google Shape;88;g2f88aa8438b_0_74"/>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aa8438b_0_80"/>
          <p:cNvSpPr txBox="1"/>
          <p:nvPr>
            <p:ph type="title"/>
          </p:nvPr>
        </p:nvSpPr>
        <p:spPr>
          <a:xfrm rot="5400000">
            <a:off x="11762243" y="3226818"/>
            <a:ext cx="9584400" cy="43350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91" name="Google Shape;91;g2f88aa8438b_0_80"/>
          <p:cNvSpPr txBox="1"/>
          <p:nvPr>
            <p:ph idx="1" type="body"/>
          </p:nvPr>
        </p:nvSpPr>
        <p:spPr>
          <a:xfrm rot="5400000">
            <a:off x="2966695" y="-982482"/>
            <a:ext cx="9584400" cy="127536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92" name="Google Shape;92;g2f88aa8438b_0_80"/>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93" name="Google Shape;93;g2f88aa8438b_0_80"/>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sz="3000">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94" name="Google Shape;94;g2f88aa8438b_0_80"/>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aa8438b_0_8"/>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19" name="Google Shape;19;g2f88aa8438b_0_8"/>
          <p:cNvSpPr txBox="1"/>
          <p:nvPr>
            <p:ph idx="1" type="body"/>
          </p:nvPr>
        </p:nvSpPr>
        <p:spPr>
          <a:xfrm>
            <a:off x="1382157" y="3010591"/>
            <a:ext cx="85443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20" name="Google Shape;20;g2f88aa8438b_0_8"/>
          <p:cNvSpPr txBox="1"/>
          <p:nvPr>
            <p:ph idx="2" type="body"/>
          </p:nvPr>
        </p:nvSpPr>
        <p:spPr>
          <a:xfrm>
            <a:off x="10177701" y="3010591"/>
            <a:ext cx="85443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21" name="Google Shape;21;g2f88aa8438b_0_8"/>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22" name="Google Shape;22;g2f88aa8438b_0_8"/>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23" name="Google Shape;23;g2f88aa8438b_0_8"/>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aa8438b_0_15"/>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26" name="Google Shape;26;g2f88aa8438b_0_15"/>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aa8438b_0_15"/>
          <p:cNvSpPr txBox="1"/>
          <p:nvPr>
            <p:ph idx="1" type="body"/>
          </p:nvPr>
        </p:nvSpPr>
        <p:spPr>
          <a:xfrm>
            <a:off x="1095866" y="3010591"/>
            <a:ext cx="58008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28" name="Google Shape;28;g2f88aa8438b_0_15"/>
          <p:cNvSpPr txBox="1"/>
          <p:nvPr>
            <p:ph idx="2" type="body"/>
          </p:nvPr>
        </p:nvSpPr>
        <p:spPr>
          <a:xfrm>
            <a:off x="7123914" y="3010591"/>
            <a:ext cx="58008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29" name="Google Shape;29;g2f88aa8438b_0_15"/>
          <p:cNvSpPr txBox="1"/>
          <p:nvPr>
            <p:ph idx="3" type="body"/>
          </p:nvPr>
        </p:nvSpPr>
        <p:spPr>
          <a:xfrm>
            <a:off x="13151962" y="3010591"/>
            <a:ext cx="5800800" cy="7175400"/>
          </a:xfrm>
          <a:prstGeom prst="rect">
            <a:avLst/>
          </a:prstGeom>
          <a:noFill/>
          <a:ln>
            <a:noFill/>
          </a:ln>
        </p:spPr>
        <p:txBody>
          <a:bodyPr anchorCtr="0" anchor="t" bIns="75350" lIns="150750" spcFirstLastPara="1" rIns="150750" wrap="square" tIns="75350">
            <a:noAutofit/>
          </a:bodyPr>
          <a:lstStyle>
            <a:lvl1pPr indent="-419100" lvl="0" marL="457200" algn="l">
              <a:lnSpc>
                <a:spcPct val="90000"/>
              </a:lnSpc>
              <a:spcBef>
                <a:spcPts val="1600"/>
              </a:spcBef>
              <a:spcAft>
                <a:spcPts val="0"/>
              </a:spcAft>
              <a:buClr>
                <a:schemeClr val="dk1"/>
              </a:buClr>
              <a:buSzPts val="3000"/>
              <a:buChar char="•"/>
              <a:defRPr/>
            </a:lvl1pPr>
            <a:lvl2pPr indent="-419100" lvl="1" marL="914400" algn="l">
              <a:lnSpc>
                <a:spcPct val="90000"/>
              </a:lnSpc>
              <a:spcBef>
                <a:spcPts val="800"/>
              </a:spcBef>
              <a:spcAft>
                <a:spcPts val="0"/>
              </a:spcAft>
              <a:buClr>
                <a:schemeClr val="dk1"/>
              </a:buClr>
              <a:buSzPts val="3000"/>
              <a:buChar char="•"/>
              <a:defRPr/>
            </a:lvl2pPr>
            <a:lvl3pPr indent="-419100" lvl="2" marL="1371600" algn="l">
              <a:lnSpc>
                <a:spcPct val="90000"/>
              </a:lnSpc>
              <a:spcBef>
                <a:spcPts val="800"/>
              </a:spcBef>
              <a:spcAft>
                <a:spcPts val="0"/>
              </a:spcAft>
              <a:buClr>
                <a:schemeClr val="dk1"/>
              </a:buClr>
              <a:buSzPts val="3000"/>
              <a:buChar char="•"/>
              <a:defRPr/>
            </a:lvl3pPr>
            <a:lvl4pPr indent="-419100" lvl="3" marL="1828800" algn="l">
              <a:lnSpc>
                <a:spcPct val="90000"/>
              </a:lnSpc>
              <a:spcBef>
                <a:spcPts val="800"/>
              </a:spcBef>
              <a:spcAft>
                <a:spcPts val="0"/>
              </a:spcAft>
              <a:buClr>
                <a:schemeClr val="dk1"/>
              </a:buClr>
              <a:buSzPts val="3000"/>
              <a:buChar char="•"/>
              <a:defRPr/>
            </a:lvl4pPr>
            <a:lvl5pPr indent="-419100" lvl="4" marL="2286000" algn="l">
              <a:lnSpc>
                <a:spcPct val="90000"/>
              </a:lnSpc>
              <a:spcBef>
                <a:spcPts val="800"/>
              </a:spcBef>
              <a:spcAft>
                <a:spcPts val="0"/>
              </a:spcAft>
              <a:buClr>
                <a:schemeClr val="dk1"/>
              </a:buClr>
              <a:buSzPts val="3000"/>
              <a:buChar char="•"/>
              <a:defRPr/>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aa8438b_0_21"/>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32" name="Google Shape;32;g2f88aa8438b_0_21"/>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aa8438b_0_21"/>
          <p:cNvSpPr txBox="1"/>
          <p:nvPr>
            <p:ph idx="1" type="body"/>
          </p:nvPr>
        </p:nvSpPr>
        <p:spPr>
          <a:xfrm>
            <a:off x="1967489" y="3223077"/>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34" name="Google Shape;34;g2f88aa8438b_0_21"/>
          <p:cNvSpPr txBox="1"/>
          <p:nvPr>
            <p:ph idx="2" type="body"/>
          </p:nvPr>
        </p:nvSpPr>
        <p:spPr>
          <a:xfrm>
            <a:off x="7995537" y="3223077"/>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35" name="Google Shape;35;g2f88aa8438b_0_21"/>
          <p:cNvSpPr txBox="1"/>
          <p:nvPr>
            <p:ph idx="3" type="body"/>
          </p:nvPr>
        </p:nvSpPr>
        <p:spPr>
          <a:xfrm>
            <a:off x="14023584" y="3223077"/>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36" name="Google Shape;36;g2f88aa8438b_0_21"/>
          <p:cNvSpPr txBox="1"/>
          <p:nvPr>
            <p:ph idx="4" type="body"/>
          </p:nvPr>
        </p:nvSpPr>
        <p:spPr>
          <a:xfrm>
            <a:off x="1967489" y="6789919"/>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37" name="Google Shape;37;g2f88aa8438b_0_21"/>
          <p:cNvSpPr txBox="1"/>
          <p:nvPr>
            <p:ph idx="5" type="body"/>
          </p:nvPr>
        </p:nvSpPr>
        <p:spPr>
          <a:xfrm>
            <a:off x="7995537" y="6789919"/>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
        <p:nvSpPr>
          <p:cNvPr id="38" name="Google Shape;38;g2f88aa8438b_0_21"/>
          <p:cNvSpPr txBox="1"/>
          <p:nvPr>
            <p:ph idx="6" type="body"/>
          </p:nvPr>
        </p:nvSpPr>
        <p:spPr>
          <a:xfrm>
            <a:off x="14023584" y="6789919"/>
            <a:ext cx="4698600" cy="3040200"/>
          </a:xfrm>
          <a:prstGeom prst="rect">
            <a:avLst/>
          </a:prstGeom>
          <a:noFill/>
          <a:ln>
            <a:noFill/>
          </a:ln>
        </p:spPr>
        <p:txBody>
          <a:bodyPr anchorCtr="0" anchor="t" bIns="75350" lIns="150750" spcFirstLastPara="1" rIns="150750" wrap="square" tIns="75350">
            <a:noAutofit/>
          </a:bodyPr>
          <a:lstStyle>
            <a:lvl1pPr indent="-374650" lvl="0" marL="457200" algn="l">
              <a:lnSpc>
                <a:spcPct val="90000"/>
              </a:lnSpc>
              <a:spcBef>
                <a:spcPts val="1600"/>
              </a:spcBef>
              <a:spcAft>
                <a:spcPts val="0"/>
              </a:spcAft>
              <a:buClr>
                <a:schemeClr val="dk1"/>
              </a:buClr>
              <a:buSzPts val="2300"/>
              <a:buChar char="•"/>
              <a:defRPr sz="2300"/>
            </a:lvl1pPr>
            <a:lvl2pPr indent="-374650" lvl="1" marL="914400" algn="l">
              <a:lnSpc>
                <a:spcPct val="90000"/>
              </a:lnSpc>
              <a:spcBef>
                <a:spcPts val="800"/>
              </a:spcBef>
              <a:spcAft>
                <a:spcPts val="0"/>
              </a:spcAft>
              <a:buClr>
                <a:schemeClr val="dk1"/>
              </a:buClr>
              <a:buSzPts val="2300"/>
              <a:buChar char="•"/>
              <a:defRPr sz="2300"/>
            </a:lvl2pPr>
            <a:lvl3pPr indent="-374650" lvl="2" marL="1371600" algn="l">
              <a:lnSpc>
                <a:spcPct val="90000"/>
              </a:lnSpc>
              <a:spcBef>
                <a:spcPts val="800"/>
              </a:spcBef>
              <a:spcAft>
                <a:spcPts val="0"/>
              </a:spcAft>
              <a:buClr>
                <a:schemeClr val="dk1"/>
              </a:buClr>
              <a:buSzPts val="2300"/>
              <a:buChar char="•"/>
              <a:defRPr sz="2300"/>
            </a:lvl3pPr>
            <a:lvl4pPr indent="-374650" lvl="3" marL="1828800" algn="l">
              <a:lnSpc>
                <a:spcPct val="90000"/>
              </a:lnSpc>
              <a:spcBef>
                <a:spcPts val="800"/>
              </a:spcBef>
              <a:spcAft>
                <a:spcPts val="0"/>
              </a:spcAft>
              <a:buClr>
                <a:schemeClr val="dk1"/>
              </a:buClr>
              <a:buSzPts val="2300"/>
              <a:buChar char="•"/>
              <a:defRPr sz="2300"/>
            </a:lvl4pPr>
            <a:lvl5pPr indent="-374650" lvl="4" marL="2286000" algn="l">
              <a:lnSpc>
                <a:spcPct val="90000"/>
              </a:lnSpc>
              <a:spcBef>
                <a:spcPts val="800"/>
              </a:spcBef>
              <a:spcAft>
                <a:spcPts val="0"/>
              </a:spcAft>
              <a:buClr>
                <a:schemeClr val="dk1"/>
              </a:buClr>
              <a:buSzPts val="2300"/>
              <a:buChar char="•"/>
              <a:defRPr sz="2300"/>
            </a:lvl5pPr>
            <a:lvl6pPr indent="-419100" lvl="5" marL="2743200" algn="l">
              <a:lnSpc>
                <a:spcPct val="90000"/>
              </a:lnSpc>
              <a:spcBef>
                <a:spcPts val="800"/>
              </a:spcBef>
              <a:spcAft>
                <a:spcPts val="0"/>
              </a:spcAft>
              <a:buClr>
                <a:schemeClr val="dk1"/>
              </a:buClr>
              <a:buSzPts val="3000"/>
              <a:buChar char="•"/>
              <a:defRPr/>
            </a:lvl6pPr>
            <a:lvl7pPr indent="-419100" lvl="6" marL="3200400" algn="l">
              <a:lnSpc>
                <a:spcPct val="90000"/>
              </a:lnSpc>
              <a:spcBef>
                <a:spcPts val="800"/>
              </a:spcBef>
              <a:spcAft>
                <a:spcPts val="0"/>
              </a:spcAft>
              <a:buClr>
                <a:schemeClr val="dk1"/>
              </a:buClr>
              <a:buSzPts val="3000"/>
              <a:buChar char="•"/>
              <a:defRPr/>
            </a:lvl7pPr>
            <a:lvl8pPr indent="-419100" lvl="7" marL="3657600" algn="l">
              <a:lnSpc>
                <a:spcPct val="90000"/>
              </a:lnSpc>
              <a:spcBef>
                <a:spcPts val="800"/>
              </a:spcBef>
              <a:spcAft>
                <a:spcPts val="0"/>
              </a:spcAft>
              <a:buClr>
                <a:schemeClr val="dk1"/>
              </a:buClr>
              <a:buSzPts val="3000"/>
              <a:buChar char="•"/>
              <a:defRPr/>
            </a:lvl8pPr>
            <a:lvl9pPr indent="-419100" lvl="8" marL="4114800" algn="l">
              <a:lnSpc>
                <a:spcPct val="90000"/>
              </a:lnSpc>
              <a:spcBef>
                <a:spcPts val="800"/>
              </a:spcBef>
              <a:spcAft>
                <a:spcPts val="0"/>
              </a:spcAft>
              <a:buClr>
                <a:schemeClr val="dk1"/>
              </a:buClr>
              <a:buSzPts val="3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aa8438b_0_30"/>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algn="ctr">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41" name="Google Shape;41;g2f88aa8438b_0_30"/>
          <p:cNvSpPr txBox="1"/>
          <p:nvPr>
            <p:ph idx="10" type="dt"/>
          </p:nvPr>
        </p:nvSpPr>
        <p:spPr>
          <a:xfrm>
            <a:off x="1382157" y="10482092"/>
            <a:ext cx="45234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42" name="Google Shape;42;g2f88aa8438b_0_30"/>
          <p:cNvSpPr txBox="1"/>
          <p:nvPr>
            <p:ph idx="11" type="ftr"/>
          </p:nvPr>
        </p:nvSpPr>
        <p:spPr>
          <a:xfrm>
            <a:off x="6659483" y="10482092"/>
            <a:ext cx="6785100" cy="602100"/>
          </a:xfrm>
          <a:prstGeom prst="rect">
            <a:avLst/>
          </a:prstGeom>
          <a:noFill/>
          <a:ln>
            <a:noFill/>
          </a:ln>
        </p:spPr>
        <p:txBody>
          <a:bodyPr anchorCtr="0" anchor="t" bIns="75350" lIns="150750" spcFirstLastPara="1" rIns="150750" wrap="square" tIns="75350">
            <a:noAutofit/>
          </a:bodyPr>
          <a:lstStyle>
            <a:lvl1pPr lvl="0"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1pPr>
            <a:lvl2pPr lvl="1"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2pPr>
            <a:lvl3pPr lvl="2"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3pPr>
            <a:lvl4pPr lvl="3"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4pPr>
            <a:lvl5pPr lvl="4"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5pPr>
            <a:lvl6pPr lvl="5"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6pPr>
            <a:lvl7pPr lvl="6"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7pPr>
            <a:lvl8pPr lvl="7"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8pPr>
            <a:lvl9pPr lvl="8" marR="0" algn="l">
              <a:spcBef>
                <a:spcPts val="0"/>
              </a:spcBef>
              <a:spcAft>
                <a:spcPts val="0"/>
              </a:spcAft>
              <a:buSzPts val="2300"/>
              <a:buNone/>
              <a:defRPr b="0" i="0" sz="3000" u="none" cap="none" strike="noStrike">
                <a:solidFill>
                  <a:schemeClr val="dk1"/>
                </a:solidFill>
                <a:latin typeface="Calibri"/>
                <a:ea typeface="Calibri"/>
                <a:cs typeface="Calibri"/>
                <a:sym typeface="Calibri"/>
              </a:defRPr>
            </a:lvl9pPr>
          </a:lstStyle>
          <a:p/>
        </p:txBody>
      </p:sp>
      <p:sp>
        <p:nvSpPr>
          <p:cNvPr id="43" name="Google Shape;43;g2f88aa8438b_0_30"/>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aa8438b_0_36"/>
          <p:cNvSpPr txBox="1"/>
          <p:nvPr>
            <p:ph idx="12" type="sldNum"/>
          </p:nvPr>
        </p:nvSpPr>
        <p:spPr>
          <a:xfrm>
            <a:off x="239813" y="321073"/>
            <a:ext cx="3973200" cy="2754600"/>
          </a:xfrm>
          <a:prstGeom prst="rect">
            <a:avLst/>
          </a:prstGeom>
          <a:noFill/>
          <a:ln>
            <a:noFill/>
          </a:ln>
        </p:spPr>
        <p:txBody>
          <a:bodyPr anchorCtr="0" anchor="t" bIns="150750" lIns="150750" spcFirstLastPara="1" rIns="150750" wrap="square" tIns="150750">
            <a:noAutofit/>
          </a:bodyPr>
          <a:lstStyle>
            <a:lvl1pPr indent="0" lvl="0" marL="0" algn="l">
              <a:buClr>
                <a:schemeClr val="accent3"/>
              </a:buClr>
              <a:buSzPts val="2000"/>
              <a:buFont typeface="Arial"/>
              <a:buNone/>
              <a:defRPr b="0" i="0" sz="2000" u="none" cap="none" strike="noStrike">
                <a:solidFill>
                  <a:schemeClr val="accent3"/>
                </a:solidFill>
                <a:latin typeface="Arial"/>
                <a:ea typeface="Arial"/>
                <a:cs typeface="Arial"/>
                <a:sym typeface="Arial"/>
              </a:defRPr>
            </a:lvl1pPr>
            <a:lvl2pPr indent="0" lvl="1" marL="0" algn="l">
              <a:buClr>
                <a:schemeClr val="accent3"/>
              </a:buClr>
              <a:buSzPts val="2000"/>
              <a:buFont typeface="Arial"/>
              <a:buNone/>
              <a:defRPr b="0" i="0" sz="2000" u="none" cap="none" strike="noStrike">
                <a:solidFill>
                  <a:schemeClr val="accent3"/>
                </a:solidFill>
                <a:latin typeface="Arial"/>
                <a:ea typeface="Arial"/>
                <a:cs typeface="Arial"/>
                <a:sym typeface="Arial"/>
              </a:defRPr>
            </a:lvl2pPr>
            <a:lvl3pPr indent="0" lvl="2" marL="0" algn="l">
              <a:buClr>
                <a:schemeClr val="accent3"/>
              </a:buClr>
              <a:buSzPts val="2000"/>
              <a:buFont typeface="Arial"/>
              <a:buNone/>
              <a:defRPr b="0" i="0" sz="2000" u="none" cap="none" strike="noStrike">
                <a:solidFill>
                  <a:schemeClr val="accent3"/>
                </a:solidFill>
                <a:latin typeface="Arial"/>
                <a:ea typeface="Arial"/>
                <a:cs typeface="Arial"/>
                <a:sym typeface="Arial"/>
              </a:defRPr>
            </a:lvl3pPr>
            <a:lvl4pPr indent="0" lvl="3" marL="0" algn="l">
              <a:buClr>
                <a:schemeClr val="accent3"/>
              </a:buClr>
              <a:buSzPts val="2000"/>
              <a:buFont typeface="Arial"/>
              <a:buNone/>
              <a:defRPr b="0" i="0" sz="2000" u="none" cap="none" strike="noStrike">
                <a:solidFill>
                  <a:schemeClr val="accent3"/>
                </a:solidFill>
                <a:latin typeface="Arial"/>
                <a:ea typeface="Arial"/>
                <a:cs typeface="Arial"/>
                <a:sym typeface="Arial"/>
              </a:defRPr>
            </a:lvl4pPr>
            <a:lvl5pPr indent="0" lvl="4" marL="0" algn="l">
              <a:buClr>
                <a:schemeClr val="accent3"/>
              </a:buClr>
              <a:buSzPts val="2000"/>
              <a:buFont typeface="Arial"/>
              <a:buNone/>
              <a:defRPr b="0" i="0" sz="2000" u="none" cap="none" strike="noStrike">
                <a:solidFill>
                  <a:schemeClr val="accent3"/>
                </a:solidFill>
                <a:latin typeface="Arial"/>
                <a:ea typeface="Arial"/>
                <a:cs typeface="Arial"/>
                <a:sym typeface="Arial"/>
              </a:defRPr>
            </a:lvl5pPr>
            <a:lvl6pPr indent="0" lvl="5" marL="0" algn="l">
              <a:buClr>
                <a:schemeClr val="accent3"/>
              </a:buClr>
              <a:buSzPts val="2000"/>
              <a:buFont typeface="Arial"/>
              <a:buNone/>
              <a:defRPr b="0" i="0" sz="2000" u="none" cap="none" strike="noStrike">
                <a:solidFill>
                  <a:schemeClr val="accent3"/>
                </a:solidFill>
                <a:latin typeface="Arial"/>
                <a:ea typeface="Arial"/>
                <a:cs typeface="Arial"/>
                <a:sym typeface="Arial"/>
              </a:defRPr>
            </a:lvl6pPr>
            <a:lvl7pPr indent="0" lvl="6" marL="0" algn="l">
              <a:buClr>
                <a:schemeClr val="accent3"/>
              </a:buClr>
              <a:buSzPts val="2000"/>
              <a:buFont typeface="Arial"/>
              <a:buNone/>
              <a:defRPr b="0" i="0" sz="2000" u="none" cap="none" strike="noStrike">
                <a:solidFill>
                  <a:schemeClr val="accent3"/>
                </a:solidFill>
                <a:latin typeface="Arial"/>
                <a:ea typeface="Arial"/>
                <a:cs typeface="Arial"/>
                <a:sym typeface="Arial"/>
              </a:defRPr>
            </a:lvl7pPr>
            <a:lvl8pPr indent="0" lvl="7" marL="0" algn="l">
              <a:buClr>
                <a:schemeClr val="accent3"/>
              </a:buClr>
              <a:buSzPts val="2000"/>
              <a:buFont typeface="Arial"/>
              <a:buNone/>
              <a:defRPr b="0" i="0" sz="2000" u="none" cap="none" strike="noStrike">
                <a:solidFill>
                  <a:schemeClr val="accent3"/>
                </a:solidFill>
                <a:latin typeface="Arial"/>
                <a:ea typeface="Arial"/>
                <a:cs typeface="Arial"/>
                <a:sym typeface="Arial"/>
              </a:defRPr>
            </a:lvl8pPr>
            <a:lvl9pPr indent="0" lvl="8" marL="0" algn="l">
              <a:buClr>
                <a:schemeClr val="accent3"/>
              </a:buClr>
              <a:buSzPts val="2000"/>
              <a:buFont typeface="Arial"/>
              <a:buNone/>
              <a:defRPr b="0" i="0" sz="20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aa8438b_0_38"/>
          <p:cNvSpPr txBox="1"/>
          <p:nvPr>
            <p:ph idx="12" type="sldNum"/>
          </p:nvPr>
        </p:nvSpPr>
        <p:spPr>
          <a:xfrm>
            <a:off x="239813" y="321073"/>
            <a:ext cx="3973200" cy="2754600"/>
          </a:xfrm>
          <a:prstGeom prst="rect">
            <a:avLst/>
          </a:prstGeom>
          <a:noFill/>
          <a:ln>
            <a:noFill/>
          </a:ln>
        </p:spPr>
        <p:txBody>
          <a:bodyPr anchorCtr="0" anchor="t" bIns="150750" lIns="150750" spcFirstLastPara="1" rIns="150750" wrap="square" tIns="150750">
            <a:noAutofit/>
          </a:bodyPr>
          <a:lstStyle>
            <a:lvl1pPr indent="0" lvl="0" marL="0" algn="l">
              <a:buClr>
                <a:srgbClr val="909297"/>
              </a:buClr>
              <a:buSzPts val="2000"/>
              <a:buFont typeface="Arial"/>
              <a:buNone/>
              <a:defRPr sz="2000">
                <a:solidFill>
                  <a:srgbClr val="909297"/>
                </a:solidFill>
                <a:latin typeface="Arial"/>
                <a:ea typeface="Arial"/>
                <a:cs typeface="Arial"/>
                <a:sym typeface="Arial"/>
              </a:defRPr>
            </a:lvl1pPr>
            <a:lvl2pPr indent="0" lvl="1" marL="0" algn="l">
              <a:buClr>
                <a:srgbClr val="909297"/>
              </a:buClr>
              <a:buSzPts val="2000"/>
              <a:buFont typeface="Arial"/>
              <a:buNone/>
              <a:defRPr sz="2000">
                <a:solidFill>
                  <a:srgbClr val="909297"/>
                </a:solidFill>
                <a:latin typeface="Arial"/>
                <a:ea typeface="Arial"/>
                <a:cs typeface="Arial"/>
                <a:sym typeface="Arial"/>
              </a:defRPr>
            </a:lvl2pPr>
            <a:lvl3pPr indent="0" lvl="2" marL="0" algn="l">
              <a:buClr>
                <a:srgbClr val="909297"/>
              </a:buClr>
              <a:buSzPts val="2000"/>
              <a:buFont typeface="Arial"/>
              <a:buNone/>
              <a:defRPr sz="2000">
                <a:solidFill>
                  <a:srgbClr val="909297"/>
                </a:solidFill>
                <a:latin typeface="Arial"/>
                <a:ea typeface="Arial"/>
                <a:cs typeface="Arial"/>
                <a:sym typeface="Arial"/>
              </a:defRPr>
            </a:lvl3pPr>
            <a:lvl4pPr indent="0" lvl="3" marL="0" algn="l">
              <a:buClr>
                <a:srgbClr val="909297"/>
              </a:buClr>
              <a:buSzPts val="2000"/>
              <a:buFont typeface="Arial"/>
              <a:buNone/>
              <a:defRPr sz="2000">
                <a:solidFill>
                  <a:srgbClr val="909297"/>
                </a:solidFill>
                <a:latin typeface="Arial"/>
                <a:ea typeface="Arial"/>
                <a:cs typeface="Arial"/>
                <a:sym typeface="Arial"/>
              </a:defRPr>
            </a:lvl4pPr>
            <a:lvl5pPr indent="0" lvl="4" marL="0" algn="l">
              <a:buClr>
                <a:srgbClr val="909297"/>
              </a:buClr>
              <a:buSzPts val="2000"/>
              <a:buFont typeface="Arial"/>
              <a:buNone/>
              <a:defRPr sz="2000">
                <a:solidFill>
                  <a:srgbClr val="909297"/>
                </a:solidFill>
                <a:latin typeface="Arial"/>
                <a:ea typeface="Arial"/>
                <a:cs typeface="Arial"/>
                <a:sym typeface="Arial"/>
              </a:defRPr>
            </a:lvl5pPr>
            <a:lvl6pPr indent="0" lvl="5" marL="0" algn="l">
              <a:buClr>
                <a:srgbClr val="909297"/>
              </a:buClr>
              <a:buSzPts val="2000"/>
              <a:buFont typeface="Arial"/>
              <a:buNone/>
              <a:defRPr sz="2000">
                <a:solidFill>
                  <a:srgbClr val="909297"/>
                </a:solidFill>
                <a:latin typeface="Arial"/>
                <a:ea typeface="Arial"/>
                <a:cs typeface="Arial"/>
                <a:sym typeface="Arial"/>
              </a:defRPr>
            </a:lvl6pPr>
            <a:lvl7pPr indent="0" lvl="6" marL="0" algn="l">
              <a:buClr>
                <a:srgbClr val="909297"/>
              </a:buClr>
              <a:buSzPts val="2000"/>
              <a:buFont typeface="Arial"/>
              <a:buNone/>
              <a:defRPr sz="2000">
                <a:solidFill>
                  <a:srgbClr val="909297"/>
                </a:solidFill>
                <a:latin typeface="Arial"/>
                <a:ea typeface="Arial"/>
                <a:cs typeface="Arial"/>
                <a:sym typeface="Arial"/>
              </a:defRPr>
            </a:lvl7pPr>
            <a:lvl8pPr indent="0" lvl="7" marL="0" algn="l">
              <a:buClr>
                <a:srgbClr val="909297"/>
              </a:buClr>
              <a:buSzPts val="2000"/>
              <a:buFont typeface="Arial"/>
              <a:buNone/>
              <a:defRPr sz="2000">
                <a:solidFill>
                  <a:srgbClr val="909297"/>
                </a:solidFill>
                <a:latin typeface="Arial"/>
                <a:ea typeface="Arial"/>
                <a:cs typeface="Arial"/>
                <a:sym typeface="Arial"/>
              </a:defRPr>
            </a:lvl8pPr>
            <a:lvl9pPr indent="0" lvl="8" marL="0" algn="l">
              <a:buClr>
                <a:srgbClr val="909297"/>
              </a:buClr>
              <a:buSzPts val="2000"/>
              <a:buFont typeface="Arial"/>
              <a:buNone/>
              <a:defRPr sz="20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aa8438b_0_0"/>
          <p:cNvSpPr txBox="1"/>
          <p:nvPr>
            <p:ph type="title"/>
          </p:nvPr>
        </p:nvSpPr>
        <p:spPr>
          <a:xfrm>
            <a:off x="1382157" y="602118"/>
            <a:ext cx="17339700" cy="2186100"/>
          </a:xfrm>
          <a:prstGeom prst="rect">
            <a:avLst/>
          </a:prstGeom>
          <a:noFill/>
          <a:ln>
            <a:noFill/>
          </a:ln>
        </p:spPr>
        <p:txBody>
          <a:bodyPr anchorCtr="0" anchor="ctr" bIns="75350" lIns="150750" spcFirstLastPara="1" rIns="150750" wrap="square" tIns="75350">
            <a:noAutofit/>
          </a:bodyPr>
          <a:lstStyle>
            <a:lvl1pPr lvl="0" marR="0" algn="ctr">
              <a:lnSpc>
                <a:spcPct val="90000"/>
              </a:lnSpc>
              <a:spcBef>
                <a:spcPts val="0"/>
              </a:spcBef>
              <a:spcAft>
                <a:spcPts val="0"/>
              </a:spcAft>
              <a:buClr>
                <a:schemeClr val="dk1"/>
              </a:buClr>
              <a:buSzPts val="7300"/>
              <a:buFont typeface="Arial"/>
              <a:buNone/>
              <a:defRPr b="0" i="0" sz="7300" u="none" cap="none" strike="noStrike">
                <a:solidFill>
                  <a:schemeClr val="dk1"/>
                </a:solidFill>
                <a:latin typeface="Arial"/>
                <a:ea typeface="Arial"/>
                <a:cs typeface="Arial"/>
                <a:sym typeface="Arial"/>
              </a:defRPr>
            </a:lvl1pPr>
            <a:lvl2pPr lvl="1">
              <a:spcBef>
                <a:spcPts val="0"/>
              </a:spcBef>
              <a:spcAft>
                <a:spcPts val="0"/>
              </a:spcAft>
              <a:buSzPts val="2300"/>
              <a:buNone/>
              <a:defRPr sz="3000"/>
            </a:lvl2pPr>
            <a:lvl3pPr lvl="2">
              <a:spcBef>
                <a:spcPts val="0"/>
              </a:spcBef>
              <a:spcAft>
                <a:spcPts val="0"/>
              </a:spcAft>
              <a:buSzPts val="2300"/>
              <a:buNone/>
              <a:defRPr sz="3000"/>
            </a:lvl3pPr>
            <a:lvl4pPr lvl="3">
              <a:spcBef>
                <a:spcPts val="0"/>
              </a:spcBef>
              <a:spcAft>
                <a:spcPts val="0"/>
              </a:spcAft>
              <a:buSzPts val="2300"/>
              <a:buNone/>
              <a:defRPr sz="3000"/>
            </a:lvl4pPr>
            <a:lvl5pPr lvl="4">
              <a:spcBef>
                <a:spcPts val="0"/>
              </a:spcBef>
              <a:spcAft>
                <a:spcPts val="0"/>
              </a:spcAft>
              <a:buSzPts val="2300"/>
              <a:buNone/>
              <a:defRPr sz="3000"/>
            </a:lvl5pPr>
            <a:lvl6pPr lvl="5">
              <a:spcBef>
                <a:spcPts val="0"/>
              </a:spcBef>
              <a:spcAft>
                <a:spcPts val="0"/>
              </a:spcAft>
              <a:buSzPts val="2300"/>
              <a:buNone/>
              <a:defRPr sz="3000"/>
            </a:lvl6pPr>
            <a:lvl7pPr lvl="6">
              <a:spcBef>
                <a:spcPts val="0"/>
              </a:spcBef>
              <a:spcAft>
                <a:spcPts val="0"/>
              </a:spcAft>
              <a:buSzPts val="2300"/>
              <a:buNone/>
              <a:defRPr sz="3000"/>
            </a:lvl7pPr>
            <a:lvl8pPr lvl="7">
              <a:spcBef>
                <a:spcPts val="0"/>
              </a:spcBef>
              <a:spcAft>
                <a:spcPts val="0"/>
              </a:spcAft>
              <a:buSzPts val="2300"/>
              <a:buNone/>
              <a:defRPr sz="3000"/>
            </a:lvl8pPr>
            <a:lvl9pPr lvl="8">
              <a:spcBef>
                <a:spcPts val="0"/>
              </a:spcBef>
              <a:spcAft>
                <a:spcPts val="0"/>
              </a:spcAft>
              <a:buSzPts val="2300"/>
              <a:buNone/>
              <a:defRPr sz="3000"/>
            </a:lvl9pPr>
          </a:lstStyle>
          <a:p/>
        </p:txBody>
      </p:sp>
      <p:sp>
        <p:nvSpPr>
          <p:cNvPr id="11" name="Google Shape;11;g2f88aa8438b_0_0"/>
          <p:cNvSpPr txBox="1"/>
          <p:nvPr>
            <p:ph idx="1" type="body"/>
          </p:nvPr>
        </p:nvSpPr>
        <p:spPr>
          <a:xfrm>
            <a:off x="1382157" y="3010591"/>
            <a:ext cx="17339700" cy="7175400"/>
          </a:xfrm>
          <a:prstGeom prst="rect">
            <a:avLst/>
          </a:prstGeom>
          <a:noFill/>
          <a:ln>
            <a:noFill/>
          </a:ln>
        </p:spPr>
        <p:txBody>
          <a:bodyPr anchorCtr="0" anchor="t" bIns="75350" lIns="150750" spcFirstLastPara="1" rIns="150750" wrap="square" tIns="75350">
            <a:noAutofit/>
          </a:bodyPr>
          <a:lstStyle>
            <a:lvl1pPr indent="-520700" lvl="0" marL="457200" marR="0" algn="l">
              <a:lnSpc>
                <a:spcPct val="90000"/>
              </a:lnSpc>
              <a:spcBef>
                <a:spcPts val="160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algn="l">
              <a:lnSpc>
                <a:spcPct val="9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38150" lvl="2" marL="1371600" marR="0" algn="l">
              <a:lnSpc>
                <a:spcPct val="90000"/>
              </a:lnSpc>
              <a:spcBef>
                <a:spcPts val="800"/>
              </a:spcBef>
              <a:spcAft>
                <a:spcPts val="0"/>
              </a:spcAft>
              <a:buClr>
                <a:schemeClr val="dk1"/>
              </a:buClr>
              <a:buSzPts val="3300"/>
              <a:buFont typeface="Arial"/>
              <a:buChar char="•"/>
              <a:defRPr b="0" i="0" sz="3300" u="none" cap="none" strike="noStrike">
                <a:solidFill>
                  <a:schemeClr val="dk1"/>
                </a:solidFill>
                <a:latin typeface="Arial"/>
                <a:ea typeface="Arial"/>
                <a:cs typeface="Arial"/>
                <a:sym typeface="Arial"/>
              </a:defRPr>
            </a:lvl3pPr>
            <a:lvl4pPr indent="-419100" lvl="3" marL="18288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4pPr>
            <a:lvl5pPr indent="-419100" lvl="4" marL="22860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5pPr>
            <a:lvl6pPr indent="-419100" lvl="5" marL="27432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6pPr>
            <a:lvl7pPr indent="-419100" lvl="6" marL="32004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7pPr>
            <a:lvl8pPr indent="-419100" lvl="7" marL="36576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8pPr>
            <a:lvl9pPr indent="-419100" lvl="8" marL="4114800" marR="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9pPr>
          </a:lstStyle>
          <a:p/>
        </p:txBody>
      </p:sp>
      <p:sp>
        <p:nvSpPr>
          <p:cNvPr id="12" name="Google Shape;12;g2f88aa8438b_0_0"/>
          <p:cNvSpPr txBox="1"/>
          <p:nvPr>
            <p:ph idx="12" type="sldNum"/>
          </p:nvPr>
        </p:nvSpPr>
        <p:spPr>
          <a:xfrm>
            <a:off x="796823" y="10482092"/>
            <a:ext cx="1170300" cy="602100"/>
          </a:xfrm>
          <a:prstGeom prst="rect">
            <a:avLst/>
          </a:prstGeom>
          <a:noFill/>
          <a:ln>
            <a:noFill/>
          </a:ln>
        </p:spPr>
        <p:txBody>
          <a:bodyPr anchorCtr="0" anchor="ctr" bIns="75350" lIns="150750" spcFirstLastPara="1" rIns="150750" wrap="square" tIns="75350">
            <a:noAutofit/>
          </a:bodyPr>
          <a:lstStyle>
            <a:lvl1pPr indent="0" lvl="0" marL="0" marR="0" algn="l">
              <a:spcBef>
                <a:spcPts val="0"/>
              </a:spcBef>
              <a:buNone/>
              <a:defRPr b="0" i="0" sz="2000" u="none" cap="none" strike="noStrike">
                <a:solidFill>
                  <a:srgbClr val="909297"/>
                </a:solidFill>
                <a:latin typeface="Arial"/>
                <a:ea typeface="Arial"/>
                <a:cs typeface="Arial"/>
                <a:sym typeface="Arial"/>
              </a:defRPr>
            </a:lvl1pPr>
            <a:lvl2pPr indent="0" lvl="1" marL="0" marR="0" algn="l">
              <a:spcBef>
                <a:spcPts val="0"/>
              </a:spcBef>
              <a:buNone/>
              <a:defRPr b="0" i="0" sz="2000" u="none" cap="none" strike="noStrike">
                <a:solidFill>
                  <a:srgbClr val="909297"/>
                </a:solidFill>
                <a:latin typeface="Arial"/>
                <a:ea typeface="Arial"/>
                <a:cs typeface="Arial"/>
                <a:sym typeface="Arial"/>
              </a:defRPr>
            </a:lvl2pPr>
            <a:lvl3pPr indent="0" lvl="2" marL="0" marR="0" algn="l">
              <a:spcBef>
                <a:spcPts val="0"/>
              </a:spcBef>
              <a:buNone/>
              <a:defRPr b="0" i="0" sz="2000" u="none" cap="none" strike="noStrike">
                <a:solidFill>
                  <a:srgbClr val="909297"/>
                </a:solidFill>
                <a:latin typeface="Arial"/>
                <a:ea typeface="Arial"/>
                <a:cs typeface="Arial"/>
                <a:sym typeface="Arial"/>
              </a:defRPr>
            </a:lvl3pPr>
            <a:lvl4pPr indent="0" lvl="3" marL="0" marR="0" algn="l">
              <a:spcBef>
                <a:spcPts val="0"/>
              </a:spcBef>
              <a:buNone/>
              <a:defRPr b="0" i="0" sz="2000" u="none" cap="none" strike="noStrike">
                <a:solidFill>
                  <a:srgbClr val="909297"/>
                </a:solidFill>
                <a:latin typeface="Arial"/>
                <a:ea typeface="Arial"/>
                <a:cs typeface="Arial"/>
                <a:sym typeface="Arial"/>
              </a:defRPr>
            </a:lvl4pPr>
            <a:lvl5pPr indent="0" lvl="4" marL="0" marR="0" algn="l">
              <a:spcBef>
                <a:spcPts val="0"/>
              </a:spcBef>
              <a:buNone/>
              <a:defRPr b="0" i="0" sz="2000" u="none" cap="none" strike="noStrike">
                <a:solidFill>
                  <a:srgbClr val="909297"/>
                </a:solidFill>
                <a:latin typeface="Arial"/>
                <a:ea typeface="Arial"/>
                <a:cs typeface="Arial"/>
                <a:sym typeface="Arial"/>
              </a:defRPr>
            </a:lvl5pPr>
            <a:lvl6pPr indent="0" lvl="5" marL="0" marR="0" algn="l">
              <a:spcBef>
                <a:spcPts val="0"/>
              </a:spcBef>
              <a:buNone/>
              <a:defRPr b="0" i="0" sz="2000" u="none" cap="none" strike="noStrike">
                <a:solidFill>
                  <a:srgbClr val="909297"/>
                </a:solidFill>
                <a:latin typeface="Arial"/>
                <a:ea typeface="Arial"/>
                <a:cs typeface="Arial"/>
                <a:sym typeface="Arial"/>
              </a:defRPr>
            </a:lvl6pPr>
            <a:lvl7pPr indent="0" lvl="6" marL="0" marR="0" algn="l">
              <a:spcBef>
                <a:spcPts val="0"/>
              </a:spcBef>
              <a:buNone/>
              <a:defRPr b="0" i="0" sz="2000" u="none" cap="none" strike="noStrike">
                <a:solidFill>
                  <a:srgbClr val="909297"/>
                </a:solidFill>
                <a:latin typeface="Arial"/>
                <a:ea typeface="Arial"/>
                <a:cs typeface="Arial"/>
                <a:sym typeface="Arial"/>
              </a:defRPr>
            </a:lvl7pPr>
            <a:lvl8pPr indent="0" lvl="7" marL="0" marR="0" algn="l">
              <a:spcBef>
                <a:spcPts val="0"/>
              </a:spcBef>
              <a:buNone/>
              <a:defRPr b="0" i="0" sz="2000" u="none" cap="none" strike="noStrike">
                <a:solidFill>
                  <a:srgbClr val="909297"/>
                </a:solidFill>
                <a:latin typeface="Arial"/>
                <a:ea typeface="Arial"/>
                <a:cs typeface="Arial"/>
                <a:sym typeface="Arial"/>
              </a:defRPr>
            </a:lvl8pPr>
            <a:lvl9pPr indent="0" lvl="8" marL="0" marR="0" algn="l">
              <a:spcBef>
                <a:spcPts val="0"/>
              </a:spcBef>
              <a:buNone/>
              <a:defRPr b="0" i="0" sz="20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5432055c_3_111"/>
          <p:cNvSpPr/>
          <p:nvPr/>
        </p:nvSpPr>
        <p:spPr>
          <a:xfrm>
            <a:off x="17001453" y="10440868"/>
            <a:ext cx="2809800" cy="687300"/>
          </a:xfrm>
          <a:prstGeom prst="rect">
            <a:avLst/>
          </a:prstGeom>
          <a:solidFill>
            <a:schemeClr val="dk2"/>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pic>
        <p:nvPicPr>
          <p:cNvPr id="100" name="Google Shape;100;g2785432055c_3_111"/>
          <p:cNvPicPr preferRelativeResize="0"/>
          <p:nvPr/>
        </p:nvPicPr>
        <p:blipFill rotWithShape="1">
          <a:blip r:embed="rId3">
            <a:alphaModFix/>
          </a:blip>
          <a:srcRect b="0" l="0" r="0" t="0"/>
          <a:stretch/>
        </p:blipFill>
        <p:spPr>
          <a:xfrm>
            <a:off x="1524958" y="2706813"/>
            <a:ext cx="9939509" cy="6222812"/>
          </a:xfrm>
          <a:prstGeom prst="rect">
            <a:avLst/>
          </a:prstGeom>
          <a:noFill/>
          <a:ln>
            <a:noFill/>
          </a:ln>
        </p:spPr>
      </p:pic>
      <p:sp>
        <p:nvSpPr>
          <p:cNvPr id="101" name="Google Shape;101;g2785432055c_3_111"/>
          <p:cNvSpPr txBox="1"/>
          <p:nvPr/>
        </p:nvSpPr>
        <p:spPr>
          <a:xfrm>
            <a:off x="11333085" y="3866378"/>
            <a:ext cx="7373700" cy="2186100"/>
          </a:xfrm>
          <a:prstGeom prst="rect">
            <a:avLst/>
          </a:prstGeom>
          <a:noFill/>
          <a:ln>
            <a:noFill/>
          </a:ln>
        </p:spPr>
        <p:txBody>
          <a:bodyPr anchorCtr="0" anchor="ctr" bIns="75350" lIns="150750" spcFirstLastPara="1" rIns="150750" wrap="square" tIns="75350">
            <a:noAutofit/>
          </a:bodyPr>
          <a:lstStyle/>
          <a:p>
            <a:pPr indent="0" lvl="0" marL="0" marR="0" rtl="0" algn="r">
              <a:lnSpc>
                <a:spcPct val="90000"/>
              </a:lnSpc>
              <a:spcBef>
                <a:spcPts val="0"/>
              </a:spcBef>
              <a:spcAft>
                <a:spcPts val="0"/>
              </a:spcAft>
              <a:buClr>
                <a:srgbClr val="000000"/>
              </a:buClr>
              <a:buSzPts val="7300"/>
              <a:buFont typeface="Arial"/>
              <a:buNone/>
            </a:pPr>
            <a:r>
              <a:rPr b="1" i="0" lang="en-US" sz="7300" u="none" cap="none" strike="noStrike">
                <a:solidFill>
                  <a:srgbClr val="F0EFEE"/>
                </a:solidFill>
                <a:latin typeface="Arial"/>
                <a:ea typeface="Arial"/>
                <a:cs typeface="Arial"/>
                <a:sym typeface="Arial"/>
              </a:rPr>
              <a:t>Lecture </a:t>
            </a:r>
            <a:r>
              <a:rPr b="1" lang="en-US" sz="7300">
                <a:solidFill>
                  <a:srgbClr val="F0EFEE"/>
                </a:solidFill>
              </a:rPr>
              <a:t>8</a:t>
            </a:r>
            <a:endParaRPr b="1" i="0" sz="7300" u="none" cap="none" strike="noStrike">
              <a:solidFill>
                <a:srgbClr val="3E4754"/>
              </a:solidFill>
              <a:latin typeface="Arial"/>
              <a:ea typeface="Arial"/>
              <a:cs typeface="Arial"/>
              <a:sym typeface="Arial"/>
            </a:endParaRPr>
          </a:p>
        </p:txBody>
      </p:sp>
      <p:sp>
        <p:nvSpPr>
          <p:cNvPr id="102" name="Google Shape;102;g2785432055c_3_111"/>
          <p:cNvSpPr txBox="1"/>
          <p:nvPr/>
        </p:nvSpPr>
        <p:spPr>
          <a:xfrm>
            <a:off x="10940591" y="6223935"/>
            <a:ext cx="7766100" cy="1523100"/>
          </a:xfrm>
          <a:prstGeom prst="rect">
            <a:avLst/>
          </a:prstGeom>
          <a:noFill/>
          <a:ln>
            <a:noFill/>
          </a:ln>
        </p:spPr>
        <p:txBody>
          <a:bodyPr anchorCtr="0" anchor="t" bIns="75350" lIns="150750" spcFirstLastPara="1" rIns="150750" wrap="square" tIns="75350">
            <a:noAutofit/>
          </a:bodyPr>
          <a:lstStyle/>
          <a:p>
            <a:pPr indent="0" lvl="0" marL="0" marR="0" rtl="0" algn="r">
              <a:lnSpc>
                <a:spcPct val="90000"/>
              </a:lnSpc>
              <a:spcBef>
                <a:spcPts val="0"/>
              </a:spcBef>
              <a:spcAft>
                <a:spcPts val="0"/>
              </a:spcAft>
              <a:buClr>
                <a:srgbClr val="000000"/>
              </a:buClr>
              <a:buSzPts val="4600"/>
              <a:buFont typeface="Arial"/>
              <a:buNone/>
            </a:pPr>
            <a:r>
              <a:rPr b="0" i="0" lang="en-US" sz="4600" u="none" cap="none" strike="noStrike">
                <a:solidFill>
                  <a:srgbClr val="F0EFEE"/>
                </a:solidFill>
                <a:latin typeface="Arial"/>
                <a:ea typeface="Arial"/>
                <a:cs typeface="Arial"/>
                <a:sym typeface="Arial"/>
              </a:rPr>
              <a:t>Systems Management</a:t>
            </a:r>
            <a:endParaRPr b="0" i="0" sz="4600" u="none" cap="none" strike="noStrike">
              <a:solidFill>
                <a:srgbClr val="F0EFEE"/>
              </a:solidFill>
              <a:latin typeface="Arial"/>
              <a:ea typeface="Arial"/>
              <a:cs typeface="Arial"/>
              <a:sym typeface="Arial"/>
            </a:endParaRPr>
          </a:p>
        </p:txBody>
      </p:sp>
      <p:cxnSp>
        <p:nvCxnSpPr>
          <p:cNvPr id="103" name="Google Shape;103;g2785432055c_3_111"/>
          <p:cNvCxnSpPr/>
          <p:nvPr/>
        </p:nvCxnSpPr>
        <p:spPr>
          <a:xfrm>
            <a:off x="12709676" y="5826055"/>
            <a:ext cx="5968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785432055c_3_743"/>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Best Practice for Effective Systems Management</a:t>
            </a:r>
            <a:endParaRPr sz="6000"/>
          </a:p>
        </p:txBody>
      </p:sp>
      <p:sp>
        <p:nvSpPr>
          <p:cNvPr id="171" name="Google Shape;171;g2785432055c_3_743"/>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72" name="Google Shape;172;g2785432055c_3_743"/>
          <p:cNvSpPr txBox="1"/>
          <p:nvPr/>
        </p:nvSpPr>
        <p:spPr>
          <a:xfrm>
            <a:off x="777575" y="1774950"/>
            <a:ext cx="18172200" cy="7386600"/>
          </a:xfrm>
          <a:prstGeom prst="rect">
            <a:avLst/>
          </a:prstGeom>
          <a:noFill/>
          <a:ln>
            <a:noFill/>
          </a:ln>
        </p:spPr>
        <p:txBody>
          <a:bodyPr anchorCtr="0" anchor="t" bIns="0" lIns="0" spcFirstLastPara="1" rIns="0" wrap="square" tIns="250175">
            <a:spAutoFit/>
          </a:bodyPr>
          <a:lstStyle/>
          <a:p>
            <a:pPr indent="-457200" lvl="1" marL="971550" marR="0" rtl="0" algn="just">
              <a:lnSpc>
                <a:spcPct val="100000"/>
              </a:lnSpc>
              <a:spcBef>
                <a:spcPts val="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Implement Comprehensive Monitoring</a:t>
            </a:r>
            <a:r>
              <a:rPr b="0" i="0" lang="en-US" sz="3200" u="none" cap="none" strike="noStrike">
                <a:solidFill>
                  <a:srgbClr val="000000"/>
                </a:solidFill>
                <a:latin typeface="Arial"/>
                <a:ea typeface="Arial"/>
                <a:cs typeface="Arial"/>
                <a:sym typeface="Arial"/>
              </a:rPr>
              <a:t>: Deploy comprehensive monitoring tools to gain visibility into system performance, security threats, and operational issues.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Adopt Automation</a:t>
            </a:r>
            <a:r>
              <a:rPr b="0" i="0" lang="en-US" sz="3200" u="none" cap="none" strike="noStrike">
                <a:solidFill>
                  <a:srgbClr val="000000"/>
                </a:solidFill>
                <a:latin typeface="Arial"/>
                <a:ea typeface="Arial"/>
                <a:cs typeface="Arial"/>
                <a:sym typeface="Arial"/>
              </a:rPr>
              <a:t>: Leverage automation to streamline IT processes, reduce manual errors, and increase efficiency.</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Regularly Review and Update Policies</a:t>
            </a:r>
            <a:r>
              <a:rPr b="0" i="0" lang="en-US" sz="3200" u="none" cap="none" strike="noStrike">
                <a:solidFill>
                  <a:srgbClr val="000000"/>
                </a:solidFill>
                <a:latin typeface="Arial"/>
                <a:ea typeface="Arial"/>
                <a:cs typeface="Arial"/>
                <a:sym typeface="Arial"/>
              </a:rPr>
              <a:t>: Review and update systems management policies and procedures to adapt to changing business needs and technology landscapes.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Invest in Training</a:t>
            </a:r>
            <a:r>
              <a:rPr b="0" i="0" lang="en-US" sz="3200" u="none" cap="none" strike="noStrike">
                <a:solidFill>
                  <a:srgbClr val="000000"/>
                </a:solidFill>
                <a:latin typeface="Arial"/>
                <a:ea typeface="Arial"/>
                <a:cs typeface="Arial"/>
                <a:sym typeface="Arial"/>
              </a:rPr>
              <a:t>: Continuously invest in training and development programs to keep IT staff updated with the latest technologies and best practices.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Choose Scalable Solutions</a:t>
            </a:r>
            <a:r>
              <a:rPr b="0" i="0" lang="en-US" sz="3200" u="none" cap="none" strike="noStrike">
                <a:solidFill>
                  <a:srgbClr val="000000"/>
                </a:solidFill>
                <a:latin typeface="Arial"/>
                <a:ea typeface="Arial"/>
                <a:cs typeface="Arial"/>
                <a:sym typeface="Arial"/>
              </a:rPr>
              <a:t>: Opt for scalable systems management solutions that can grow with the organization and adapt to future needs.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5432055c_3_509"/>
          <p:cNvPicPr preferRelativeResize="0"/>
          <p:nvPr/>
        </p:nvPicPr>
        <p:blipFill rotWithShape="1">
          <a:blip r:embed="rId3">
            <a:alphaModFix/>
          </a:blip>
          <a:srcRect b="0" l="0" r="0" t="0"/>
          <a:stretch/>
        </p:blipFill>
        <p:spPr>
          <a:xfrm>
            <a:off x="2119942" y="1517684"/>
            <a:ext cx="8059573" cy="8059573"/>
          </a:xfrm>
          <a:prstGeom prst="rect">
            <a:avLst/>
          </a:prstGeom>
          <a:noFill/>
          <a:ln>
            <a:noFill/>
          </a:ln>
        </p:spPr>
      </p:pic>
      <p:sp>
        <p:nvSpPr>
          <p:cNvPr id="109" name="Google Shape;109;g2785432055c_3_509"/>
          <p:cNvSpPr txBox="1"/>
          <p:nvPr>
            <p:ph type="title"/>
          </p:nvPr>
        </p:nvSpPr>
        <p:spPr>
          <a:xfrm>
            <a:off x="12389569" y="1558438"/>
            <a:ext cx="5681100" cy="1315500"/>
          </a:xfrm>
          <a:prstGeom prst="rect">
            <a:avLst/>
          </a:prstGeom>
          <a:noFill/>
          <a:ln>
            <a:noFill/>
          </a:ln>
        </p:spPr>
        <p:txBody>
          <a:bodyPr anchorCtr="0" anchor="ctr" bIns="75350" lIns="150750" spcFirstLastPara="1" rIns="150750" wrap="square" tIns="75350">
            <a:noAutofit/>
          </a:bodyPr>
          <a:lstStyle/>
          <a:p>
            <a:pPr indent="0" lvl="0" marL="0" rtl="0" algn="l">
              <a:lnSpc>
                <a:spcPct val="90000"/>
              </a:lnSpc>
              <a:spcBef>
                <a:spcPts val="0"/>
              </a:spcBef>
              <a:spcAft>
                <a:spcPts val="0"/>
              </a:spcAft>
              <a:buClr>
                <a:schemeClr val="lt1"/>
              </a:buClr>
              <a:buSzPts val="7300"/>
              <a:buFont typeface="Arial"/>
              <a:buNone/>
            </a:pPr>
            <a:r>
              <a:rPr b="1" lang="en-US" sz="6600">
                <a:solidFill>
                  <a:schemeClr val="lt1"/>
                </a:solidFill>
                <a:latin typeface="Arial"/>
                <a:ea typeface="Arial"/>
                <a:cs typeface="Arial"/>
                <a:sym typeface="Arial"/>
              </a:rPr>
              <a:t>A G E N D A</a:t>
            </a:r>
            <a:endParaRPr b="1" sz="6600">
              <a:latin typeface="Arial"/>
              <a:ea typeface="Arial"/>
              <a:cs typeface="Arial"/>
              <a:sym typeface="Arial"/>
            </a:endParaRPr>
          </a:p>
        </p:txBody>
      </p:sp>
      <p:cxnSp>
        <p:nvCxnSpPr>
          <p:cNvPr id="110" name="Google Shape;110;g2785432055c_3_509"/>
          <p:cNvCxnSpPr/>
          <p:nvPr/>
        </p:nvCxnSpPr>
        <p:spPr>
          <a:xfrm>
            <a:off x="12218242" y="3007273"/>
            <a:ext cx="5197200" cy="0"/>
          </a:xfrm>
          <a:prstGeom prst="straightConnector1">
            <a:avLst/>
          </a:prstGeom>
          <a:noFill/>
          <a:ln cap="flat" cmpd="sng" w="9525">
            <a:solidFill>
              <a:schemeClr val="lt1"/>
            </a:solidFill>
            <a:prstDash val="solid"/>
            <a:round/>
            <a:headEnd len="sm" w="sm" type="none"/>
            <a:tailEnd len="sm" w="sm" type="none"/>
          </a:ln>
        </p:spPr>
      </p:cxnSp>
      <p:cxnSp>
        <p:nvCxnSpPr>
          <p:cNvPr id="111" name="Google Shape;111;g2785432055c_3_509"/>
          <p:cNvCxnSpPr/>
          <p:nvPr/>
        </p:nvCxnSpPr>
        <p:spPr>
          <a:xfrm>
            <a:off x="12218242" y="1425069"/>
            <a:ext cx="5197200" cy="0"/>
          </a:xfrm>
          <a:prstGeom prst="straightConnector1">
            <a:avLst/>
          </a:prstGeom>
          <a:noFill/>
          <a:ln cap="flat" cmpd="sng" w="9525">
            <a:solidFill>
              <a:schemeClr val="lt1"/>
            </a:solidFill>
            <a:prstDash val="solid"/>
            <a:round/>
            <a:headEnd len="sm" w="sm" type="none"/>
            <a:tailEnd len="sm" w="sm" type="none"/>
          </a:ln>
        </p:spPr>
      </p:cxnSp>
      <p:sp>
        <p:nvSpPr>
          <p:cNvPr id="112" name="Google Shape;112;g2785432055c_3_509"/>
          <p:cNvSpPr txBox="1"/>
          <p:nvPr>
            <p:ph idx="1" type="body"/>
          </p:nvPr>
        </p:nvSpPr>
        <p:spPr>
          <a:xfrm>
            <a:off x="11137625" y="3425350"/>
            <a:ext cx="7899300" cy="6244500"/>
          </a:xfrm>
          <a:prstGeom prst="rect">
            <a:avLst/>
          </a:prstGeom>
          <a:noFill/>
          <a:ln>
            <a:noFill/>
          </a:ln>
        </p:spPr>
        <p:txBody>
          <a:bodyPr anchorCtr="0" anchor="t" bIns="75350" lIns="150750" spcFirstLastPara="1" rIns="150750" wrap="square" tIns="75350">
            <a:noAutofit/>
          </a:bodyPr>
          <a:lstStyle/>
          <a:p>
            <a:pPr indent="-457200" lvl="0" marL="457200" rtl="0" algn="l">
              <a:lnSpc>
                <a:spcPct val="90000"/>
              </a:lnSpc>
              <a:spcBef>
                <a:spcPts val="0"/>
              </a:spcBef>
              <a:spcAft>
                <a:spcPts val="0"/>
              </a:spcAft>
              <a:buClr>
                <a:schemeClr val="lt1"/>
              </a:buClr>
              <a:buSzPts val="4100"/>
              <a:buChar char="•"/>
            </a:pPr>
            <a:r>
              <a:rPr lang="en-US" sz="4100">
                <a:solidFill>
                  <a:schemeClr val="lt1"/>
                </a:solidFill>
              </a:rPr>
              <a:t>What is Systems Management?</a:t>
            </a:r>
            <a:endParaRPr sz="4100">
              <a:solidFill>
                <a:schemeClr val="lt1"/>
              </a:solidFill>
            </a:endParaRPr>
          </a:p>
          <a:p>
            <a:pPr indent="-457200" lvl="0" marL="457200" rtl="0" algn="l">
              <a:lnSpc>
                <a:spcPct val="90000"/>
              </a:lnSpc>
              <a:spcBef>
                <a:spcPts val="0"/>
              </a:spcBef>
              <a:spcAft>
                <a:spcPts val="0"/>
              </a:spcAft>
              <a:buClr>
                <a:schemeClr val="lt1"/>
              </a:buClr>
              <a:buSzPts val="4100"/>
              <a:buChar char="•"/>
            </a:pPr>
            <a:r>
              <a:rPr lang="en-US" sz="4100">
                <a:solidFill>
                  <a:schemeClr val="lt1"/>
                </a:solidFill>
              </a:rPr>
              <a:t>Role &amp; Purpose of Systems Management</a:t>
            </a:r>
            <a:endParaRPr sz="4100">
              <a:solidFill>
                <a:schemeClr val="lt1"/>
              </a:solidFill>
            </a:endParaRPr>
          </a:p>
          <a:p>
            <a:pPr indent="-457200" lvl="0" marL="457200" rtl="0" algn="l">
              <a:lnSpc>
                <a:spcPct val="90000"/>
              </a:lnSpc>
              <a:spcBef>
                <a:spcPts val="0"/>
              </a:spcBef>
              <a:spcAft>
                <a:spcPts val="0"/>
              </a:spcAft>
              <a:buClr>
                <a:schemeClr val="lt1"/>
              </a:buClr>
              <a:buSzPts val="4100"/>
              <a:buChar char="•"/>
            </a:pPr>
            <a:r>
              <a:rPr lang="en-US" sz="4100">
                <a:solidFill>
                  <a:schemeClr val="lt1"/>
                </a:solidFill>
              </a:rPr>
              <a:t>Why is Systems Management important?</a:t>
            </a:r>
            <a:endParaRPr sz="4100">
              <a:solidFill>
                <a:schemeClr val="lt1"/>
              </a:solidFill>
            </a:endParaRPr>
          </a:p>
          <a:p>
            <a:pPr indent="-457200" lvl="0" marL="457200" rtl="0" algn="l">
              <a:lnSpc>
                <a:spcPct val="90000"/>
              </a:lnSpc>
              <a:spcBef>
                <a:spcPts val="0"/>
              </a:spcBef>
              <a:spcAft>
                <a:spcPts val="0"/>
              </a:spcAft>
              <a:buClr>
                <a:schemeClr val="lt1"/>
              </a:buClr>
              <a:buSzPts val="4100"/>
              <a:buChar char="•"/>
            </a:pPr>
            <a:r>
              <a:rPr lang="en-US" sz="4100">
                <a:solidFill>
                  <a:schemeClr val="lt1"/>
                </a:solidFill>
              </a:rPr>
              <a:t>Challenge of System Management</a:t>
            </a:r>
            <a:endParaRPr sz="4100">
              <a:solidFill>
                <a:schemeClr val="lt1"/>
              </a:solidFill>
            </a:endParaRPr>
          </a:p>
          <a:p>
            <a:pPr indent="-457200" lvl="0" marL="457200" rtl="0" algn="l">
              <a:lnSpc>
                <a:spcPct val="90000"/>
              </a:lnSpc>
              <a:spcBef>
                <a:spcPts val="0"/>
              </a:spcBef>
              <a:spcAft>
                <a:spcPts val="0"/>
              </a:spcAft>
              <a:buClr>
                <a:schemeClr val="lt1"/>
              </a:buClr>
              <a:buSzPts val="4100"/>
              <a:buChar char="•"/>
            </a:pPr>
            <a:r>
              <a:rPr lang="en-US" sz="4100">
                <a:solidFill>
                  <a:schemeClr val="lt1"/>
                </a:solidFill>
              </a:rPr>
              <a:t>Best practices of effective System Management</a:t>
            </a:r>
            <a:endParaRPr sz="4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85432055c_3_606"/>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What is Systems Management?</a:t>
            </a:r>
            <a:endParaRPr sz="6000"/>
          </a:p>
        </p:txBody>
      </p:sp>
      <p:sp>
        <p:nvSpPr>
          <p:cNvPr id="118" name="Google Shape;118;g2785432055c_3_606"/>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19" name="Google Shape;119;g2785432055c_3_606"/>
          <p:cNvSpPr txBox="1"/>
          <p:nvPr/>
        </p:nvSpPr>
        <p:spPr>
          <a:xfrm>
            <a:off x="1283450" y="2031188"/>
            <a:ext cx="17791200" cy="3060600"/>
          </a:xfrm>
          <a:prstGeom prst="rect">
            <a:avLst/>
          </a:prstGeom>
          <a:noFill/>
          <a:ln>
            <a:noFill/>
          </a:ln>
        </p:spPr>
        <p:txBody>
          <a:bodyPr anchorCtr="0" anchor="t" bIns="0" lIns="0" spcFirstLastPara="1" rIns="0" wrap="square" tIns="256525">
            <a:spAutoFit/>
          </a:bodyPr>
          <a:lstStyle/>
          <a:p>
            <a:pPr indent="0" lvl="0" marL="11112" marR="0" rtl="0" algn="just">
              <a:lnSpc>
                <a:spcPct val="150000"/>
              </a:lnSpc>
              <a:spcBef>
                <a:spcPts val="0"/>
              </a:spcBef>
              <a:spcAft>
                <a:spcPts val="0"/>
              </a:spcAft>
              <a:buClr>
                <a:srgbClr val="000000"/>
              </a:buClr>
              <a:buSzPts val="2400"/>
              <a:buFont typeface="Arial"/>
              <a:buNone/>
            </a:pPr>
            <a:r>
              <a:rPr b="0" i="0" lang="en-US" sz="2600" u="none" cap="none" strike="noStrike">
                <a:solidFill>
                  <a:srgbClr val="000000"/>
                </a:solidFill>
                <a:latin typeface="Arial"/>
                <a:ea typeface="Arial"/>
                <a:cs typeface="Arial"/>
                <a:sym typeface="Arial"/>
              </a:rPr>
              <a:t>Systems Management refers to the enterprise-wide administration of IT systems, including hardware, software, and networks. It encompasses a broad set of processes and tools designed to ensure that all technological systems within an organization operate efficiently, securely, and in alignment with its strategic objectives. Systems management involves monitoring system performance, managing assets, ensuring security and compliance, automating operations, and troubleshooting issues to minimize downtime and optimize performance.</a:t>
            </a:r>
            <a:endParaRPr b="0" i="0" sz="1600" u="none" cap="none" strike="noStrike">
              <a:solidFill>
                <a:srgbClr val="000000"/>
              </a:solidFill>
              <a:latin typeface="Arial"/>
              <a:ea typeface="Arial"/>
              <a:cs typeface="Arial"/>
              <a:sym typeface="Arial"/>
            </a:endParaRPr>
          </a:p>
        </p:txBody>
      </p:sp>
      <p:sp>
        <p:nvSpPr>
          <p:cNvPr id="120" name="Google Shape;120;g2785432055c_3_606"/>
          <p:cNvSpPr txBox="1"/>
          <p:nvPr/>
        </p:nvSpPr>
        <p:spPr>
          <a:xfrm>
            <a:off x="9894050" y="535541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1" name="Google Shape;121;g2785432055c_3_606"/>
          <p:cNvPicPr preferRelativeResize="0"/>
          <p:nvPr/>
        </p:nvPicPr>
        <p:blipFill rotWithShape="1">
          <a:blip r:embed="rId3">
            <a:alphaModFix/>
          </a:blip>
          <a:srcRect b="0" l="0" r="0" t="0"/>
          <a:stretch/>
        </p:blipFill>
        <p:spPr>
          <a:xfrm>
            <a:off x="5911850" y="5234112"/>
            <a:ext cx="8534399" cy="503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785432055c_3_701"/>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Role and Purpose of Systems</a:t>
            </a:r>
            <a:endParaRPr sz="6000"/>
          </a:p>
        </p:txBody>
      </p:sp>
      <p:sp>
        <p:nvSpPr>
          <p:cNvPr id="127" name="Google Shape;127;g2785432055c_3_701"/>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28" name="Google Shape;128;g2785432055c_3_701"/>
          <p:cNvSpPr txBox="1"/>
          <p:nvPr/>
        </p:nvSpPr>
        <p:spPr>
          <a:xfrm>
            <a:off x="1428700" y="1933535"/>
            <a:ext cx="17246700" cy="4102200"/>
          </a:xfrm>
          <a:prstGeom prst="rect">
            <a:avLst/>
          </a:prstGeom>
          <a:noFill/>
          <a:ln>
            <a:noFill/>
          </a:ln>
        </p:spPr>
        <p:txBody>
          <a:bodyPr anchorCtr="0" anchor="t" bIns="0" lIns="0" spcFirstLastPara="1" rIns="0" wrap="square" tIns="256525">
            <a:spAutoFit/>
          </a:bodyPr>
          <a:lstStyle/>
          <a:p>
            <a:pPr indent="-583563" lvl="0" marL="583563" marR="0" rtl="0" algn="l">
              <a:lnSpc>
                <a:spcPct val="150000"/>
              </a:lnSpc>
              <a:spcBef>
                <a:spcPts val="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Performance Monitoring and Optimization</a:t>
            </a:r>
            <a:r>
              <a:rPr b="0" i="0" lang="en-US" sz="2300" u="none" cap="none" strike="noStrike">
                <a:solidFill>
                  <a:srgbClr val="333333"/>
                </a:solidFill>
                <a:latin typeface="Arial"/>
                <a:ea typeface="Arial"/>
                <a:cs typeface="Arial"/>
                <a:sym typeface="Arial"/>
              </a:rPr>
              <a:t>: Regularly monitoring the performance of IT systems to identify and resolve issues promptly, ensuring optimal performance and availability.</a:t>
            </a:r>
            <a:endParaRPr b="0" i="0" sz="1700" u="none" cap="none" strike="noStrike">
              <a:solidFill>
                <a:srgbClr val="000000"/>
              </a:solidFill>
              <a:latin typeface="Arial"/>
              <a:ea typeface="Arial"/>
              <a:cs typeface="Arial"/>
              <a:sym typeface="Arial"/>
            </a:endParaRPr>
          </a:p>
          <a:p>
            <a:pPr indent="-583563" lvl="0" marL="583563" marR="0" rtl="0" algn="l">
              <a:lnSpc>
                <a:spcPct val="150000"/>
              </a:lnSpc>
              <a:spcBef>
                <a:spcPts val="202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Asset Management</a:t>
            </a:r>
            <a:r>
              <a:rPr b="0" i="0" lang="en-US" sz="2300" u="none" cap="none" strike="noStrike">
                <a:solidFill>
                  <a:srgbClr val="333333"/>
                </a:solidFill>
                <a:latin typeface="Arial"/>
                <a:ea typeface="Arial"/>
                <a:cs typeface="Arial"/>
                <a:sym typeface="Arial"/>
              </a:rPr>
              <a:t>: Keeping track of all IT assets, including hardware and software inventory, to manage the lifecycle of these assets effectively.</a:t>
            </a:r>
            <a:endParaRPr b="0" i="0" sz="1700" u="none" cap="none" strike="noStrike">
              <a:solidFill>
                <a:srgbClr val="000000"/>
              </a:solidFill>
              <a:latin typeface="Arial"/>
              <a:ea typeface="Arial"/>
              <a:cs typeface="Arial"/>
              <a:sym typeface="Arial"/>
            </a:endParaRPr>
          </a:p>
          <a:p>
            <a:pPr indent="-583563" lvl="0" marL="583563" marR="0" rtl="0" algn="l">
              <a:lnSpc>
                <a:spcPct val="150000"/>
              </a:lnSpc>
              <a:spcBef>
                <a:spcPts val="202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Security Management</a:t>
            </a:r>
            <a:r>
              <a:rPr b="0" i="0" lang="en-US" sz="2300" u="none" cap="none" strike="noStrike">
                <a:solidFill>
                  <a:srgbClr val="333333"/>
                </a:solidFill>
                <a:latin typeface="Arial"/>
                <a:ea typeface="Arial"/>
                <a:cs typeface="Arial"/>
                <a:sym typeface="Arial"/>
              </a:rPr>
              <a:t>: Implementing and maintaining security measures to protect data and IT systems from unauthorized access, breaches, and other cyber threats.</a:t>
            </a:r>
            <a:endParaRPr b="0" i="0" sz="1700" u="none" cap="none" strike="noStrike">
              <a:solidFill>
                <a:srgbClr val="000000"/>
              </a:solidFill>
              <a:latin typeface="Arial"/>
              <a:ea typeface="Arial"/>
              <a:cs typeface="Arial"/>
              <a:sym typeface="Arial"/>
            </a:endParaRPr>
          </a:p>
        </p:txBody>
      </p:sp>
      <p:pic>
        <p:nvPicPr>
          <p:cNvPr id="129" name="Google Shape;129;g2785432055c_3_701"/>
          <p:cNvPicPr preferRelativeResize="0"/>
          <p:nvPr/>
        </p:nvPicPr>
        <p:blipFill rotWithShape="1">
          <a:blip r:embed="rId3">
            <a:alphaModFix/>
          </a:blip>
          <a:srcRect b="1976" l="6065" r="5516" t="5644"/>
          <a:stretch/>
        </p:blipFill>
        <p:spPr>
          <a:xfrm>
            <a:off x="5538125" y="6268837"/>
            <a:ext cx="9027853" cy="396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85432055c_3_708"/>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Role and Purpose of Systems</a:t>
            </a:r>
            <a:endParaRPr sz="6000"/>
          </a:p>
        </p:txBody>
      </p:sp>
      <p:sp>
        <p:nvSpPr>
          <p:cNvPr id="135" name="Google Shape;135;g2785432055c_3_708"/>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36" name="Google Shape;136;g2785432055c_3_708"/>
          <p:cNvSpPr txBox="1"/>
          <p:nvPr/>
        </p:nvSpPr>
        <p:spPr>
          <a:xfrm>
            <a:off x="1428700" y="2199013"/>
            <a:ext cx="17246700" cy="3571200"/>
          </a:xfrm>
          <a:prstGeom prst="rect">
            <a:avLst/>
          </a:prstGeom>
          <a:noFill/>
          <a:ln>
            <a:noFill/>
          </a:ln>
        </p:spPr>
        <p:txBody>
          <a:bodyPr anchorCtr="0" anchor="t" bIns="0" lIns="0" spcFirstLastPara="1" rIns="0" wrap="square" tIns="256525">
            <a:spAutoFit/>
          </a:bodyPr>
          <a:lstStyle/>
          <a:p>
            <a:pPr indent="-583563" lvl="0" marL="583563" marR="0" rtl="0" algn="l">
              <a:lnSpc>
                <a:spcPct val="150000"/>
              </a:lnSpc>
              <a:spcBef>
                <a:spcPts val="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Compliance and Governance</a:t>
            </a:r>
            <a:r>
              <a:rPr b="0" i="0" lang="en-US" sz="2300" u="none" cap="none" strike="noStrike">
                <a:solidFill>
                  <a:srgbClr val="333333"/>
                </a:solidFill>
                <a:latin typeface="Arial"/>
                <a:ea typeface="Arial"/>
                <a:cs typeface="Arial"/>
                <a:sym typeface="Arial"/>
              </a:rPr>
              <a:t>: Ensuring IT systems and practices comply with relevant laws, regulations, and internal policies.</a:t>
            </a:r>
            <a:endParaRPr b="0" i="0" sz="1700" u="none" cap="none" strike="noStrike">
              <a:solidFill>
                <a:srgbClr val="000000"/>
              </a:solidFill>
              <a:latin typeface="Arial"/>
              <a:ea typeface="Arial"/>
              <a:cs typeface="Arial"/>
              <a:sym typeface="Arial"/>
            </a:endParaRPr>
          </a:p>
          <a:p>
            <a:pPr indent="-583563" lvl="0" marL="583563" marR="0" rtl="0" algn="l">
              <a:lnSpc>
                <a:spcPct val="150000"/>
              </a:lnSpc>
              <a:spcBef>
                <a:spcPts val="202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Backup and Recovery</a:t>
            </a:r>
            <a:r>
              <a:rPr b="0" i="0" lang="en-US" sz="2300" u="none" cap="none" strike="noStrike">
                <a:solidFill>
                  <a:srgbClr val="333333"/>
                </a:solidFill>
                <a:latin typeface="Arial"/>
                <a:ea typeface="Arial"/>
                <a:cs typeface="Arial"/>
                <a:sym typeface="Arial"/>
              </a:rPr>
              <a:t>: Managing data backup processes and disaster recovery plans to ensure data integrity and availability in case of system failure or data loss.</a:t>
            </a:r>
            <a:endParaRPr b="0" i="0" sz="1700" u="none" cap="none" strike="noStrike">
              <a:solidFill>
                <a:srgbClr val="000000"/>
              </a:solidFill>
              <a:latin typeface="Arial"/>
              <a:ea typeface="Arial"/>
              <a:cs typeface="Arial"/>
              <a:sym typeface="Arial"/>
            </a:endParaRPr>
          </a:p>
          <a:p>
            <a:pPr indent="-583563" lvl="0" marL="583563" marR="0" rtl="0" algn="l">
              <a:lnSpc>
                <a:spcPct val="150000"/>
              </a:lnSpc>
              <a:spcBef>
                <a:spcPts val="2020"/>
              </a:spcBef>
              <a:spcAft>
                <a:spcPts val="0"/>
              </a:spcAft>
              <a:buClr>
                <a:srgbClr val="333333"/>
              </a:buClr>
              <a:buSzPts val="2756"/>
              <a:buFont typeface="Arial"/>
              <a:buChar char="•"/>
            </a:pPr>
            <a:r>
              <a:rPr b="1" i="0" lang="en-US" sz="2300" u="none" cap="none" strike="noStrike">
                <a:solidFill>
                  <a:srgbClr val="333333"/>
                </a:solidFill>
                <a:latin typeface="Arial"/>
                <a:ea typeface="Arial"/>
                <a:cs typeface="Arial"/>
                <a:sym typeface="Arial"/>
              </a:rPr>
              <a:t>Automation of IT Processes</a:t>
            </a:r>
            <a:r>
              <a:rPr b="0" i="0" lang="en-US" sz="2300" u="none" cap="none" strike="noStrike">
                <a:solidFill>
                  <a:srgbClr val="333333"/>
                </a:solidFill>
                <a:latin typeface="Arial"/>
                <a:ea typeface="Arial"/>
                <a:cs typeface="Arial"/>
                <a:sym typeface="Arial"/>
              </a:rPr>
              <a:t>: Automating routine tasks to improve efficiency, reduce manual errors, and free up IT staff for more strategic initiatives.</a:t>
            </a:r>
            <a:endParaRPr b="0" i="0" sz="2300" u="none" cap="none" strike="noStrike">
              <a:solidFill>
                <a:srgbClr val="000000"/>
              </a:solidFill>
              <a:latin typeface="Arial"/>
              <a:ea typeface="Arial"/>
              <a:cs typeface="Arial"/>
              <a:sym typeface="Arial"/>
            </a:endParaRPr>
          </a:p>
        </p:txBody>
      </p:sp>
      <p:pic>
        <p:nvPicPr>
          <p:cNvPr id="137" name="Google Shape;137;g2785432055c_3_708"/>
          <p:cNvPicPr preferRelativeResize="0"/>
          <p:nvPr/>
        </p:nvPicPr>
        <p:blipFill rotWithShape="1">
          <a:blip r:embed="rId3">
            <a:alphaModFix/>
          </a:blip>
          <a:srcRect b="1976" l="6065" r="5516" t="5644"/>
          <a:stretch/>
        </p:blipFill>
        <p:spPr>
          <a:xfrm>
            <a:off x="5538125" y="6268837"/>
            <a:ext cx="9027853" cy="396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785432055c_3_715"/>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Why is Systems Management important?</a:t>
            </a:r>
            <a:endParaRPr sz="6000"/>
          </a:p>
        </p:txBody>
      </p:sp>
      <p:sp>
        <p:nvSpPr>
          <p:cNvPr id="143" name="Google Shape;143;g2785432055c_3_715"/>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44" name="Google Shape;144;g2785432055c_3_715"/>
          <p:cNvSpPr txBox="1"/>
          <p:nvPr/>
        </p:nvSpPr>
        <p:spPr>
          <a:xfrm>
            <a:off x="777600" y="1774950"/>
            <a:ext cx="18172200" cy="7386600"/>
          </a:xfrm>
          <a:prstGeom prst="rect">
            <a:avLst/>
          </a:prstGeom>
          <a:noFill/>
          <a:ln>
            <a:noFill/>
          </a:ln>
        </p:spPr>
        <p:txBody>
          <a:bodyPr anchorCtr="0" anchor="t" bIns="0" lIns="0" spcFirstLastPara="1" rIns="0" wrap="square" tIns="250175">
            <a:spAutoFit/>
          </a:bodyPr>
          <a:lstStyle/>
          <a:p>
            <a:pPr indent="-457200" lvl="1" marL="971550" marR="0" rtl="0" algn="just">
              <a:lnSpc>
                <a:spcPct val="100000"/>
              </a:lnSpc>
              <a:spcBef>
                <a:spcPts val="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Operational Efficiency</a:t>
            </a:r>
            <a:r>
              <a:rPr b="0" i="0" lang="en-US" sz="3200" u="none" cap="none" strike="noStrike">
                <a:solidFill>
                  <a:srgbClr val="000000"/>
                </a:solidFill>
                <a:latin typeface="Arial"/>
                <a:ea typeface="Arial"/>
                <a:cs typeface="Arial"/>
                <a:sym typeface="Arial"/>
              </a:rPr>
              <a:t>: Effective systems management practices lead to higher operational efficiency by automating routine tasks and optimizing system performance.</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Business Continuity</a:t>
            </a:r>
            <a:r>
              <a:rPr b="0" i="0" lang="en-US" sz="3200" u="none" cap="none" strike="noStrike">
                <a:solidFill>
                  <a:srgbClr val="000000"/>
                </a:solidFill>
                <a:latin typeface="Arial"/>
                <a:ea typeface="Arial"/>
                <a:cs typeface="Arial"/>
                <a:sym typeface="Arial"/>
              </a:rPr>
              <a:t>: Ensuring that IT systems are reliable and available supports business continuity, minimizing the impact of IT issues on business operations.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Data Security</a:t>
            </a:r>
            <a:r>
              <a:rPr b="0" i="0" lang="en-US" sz="3200" u="none" cap="none" strike="noStrike">
                <a:solidFill>
                  <a:srgbClr val="000000"/>
                </a:solidFill>
                <a:latin typeface="Arial"/>
                <a:ea typeface="Arial"/>
                <a:cs typeface="Arial"/>
                <a:sym typeface="Arial"/>
              </a:rPr>
              <a:t>: Robust systems management is essential for protecting sensitive data against cyber threats, reducing the risk of data breaches and their associated costs.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Regulatory Compliance</a:t>
            </a:r>
            <a:r>
              <a:rPr b="0" i="0" lang="en-US" sz="3200" u="none" cap="none" strike="noStrike">
                <a:solidFill>
                  <a:srgbClr val="000000"/>
                </a:solidFill>
                <a:latin typeface="Arial"/>
                <a:ea typeface="Arial"/>
                <a:cs typeface="Arial"/>
                <a:sym typeface="Arial"/>
              </a:rPr>
              <a:t>: Helps organizations comply with increasingly complex regulatory requirements related to data protection, privacy, and IT governance.</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Strategic Alignment</a:t>
            </a:r>
            <a:r>
              <a:rPr b="0" i="0" lang="en-US" sz="3200" u="none" cap="none" strike="noStrike">
                <a:solidFill>
                  <a:srgbClr val="000000"/>
                </a:solidFill>
                <a:latin typeface="Arial"/>
                <a:ea typeface="Arial"/>
                <a:cs typeface="Arial"/>
                <a:sym typeface="Arial"/>
              </a:rPr>
              <a:t>: Aligns IT operations with business strategies, ensuring that technology supports and enhances business goals rather than hindering them.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785432055c_3_722"/>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Challenges of Systems Management</a:t>
            </a:r>
            <a:endParaRPr sz="6000"/>
          </a:p>
        </p:txBody>
      </p:sp>
      <p:sp>
        <p:nvSpPr>
          <p:cNvPr id="150" name="Google Shape;150;g2785432055c_3_722"/>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pic>
        <p:nvPicPr>
          <p:cNvPr descr="How does the Sales Challenge impact student learning by offering a ..." id="151" name="Google Shape;151;g2785432055c_3_722"/>
          <p:cNvPicPr preferRelativeResize="0"/>
          <p:nvPr/>
        </p:nvPicPr>
        <p:blipFill rotWithShape="1">
          <a:blip r:embed="rId3">
            <a:alphaModFix/>
          </a:blip>
          <a:srcRect b="0" l="0" r="0" t="0"/>
          <a:stretch/>
        </p:blipFill>
        <p:spPr>
          <a:xfrm>
            <a:off x="5184300" y="2110825"/>
            <a:ext cx="10121901" cy="7315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85432055c_3_729"/>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Challenges of Systems Management</a:t>
            </a:r>
            <a:endParaRPr sz="6000"/>
          </a:p>
        </p:txBody>
      </p:sp>
      <p:sp>
        <p:nvSpPr>
          <p:cNvPr id="157" name="Google Shape;157;g2785432055c_3_729"/>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sp>
        <p:nvSpPr>
          <p:cNvPr id="158" name="Google Shape;158;g2785432055c_3_729"/>
          <p:cNvSpPr txBox="1"/>
          <p:nvPr/>
        </p:nvSpPr>
        <p:spPr>
          <a:xfrm>
            <a:off x="803350" y="1700425"/>
            <a:ext cx="18153900" cy="7386600"/>
          </a:xfrm>
          <a:prstGeom prst="rect">
            <a:avLst/>
          </a:prstGeom>
          <a:noFill/>
          <a:ln>
            <a:noFill/>
          </a:ln>
        </p:spPr>
        <p:txBody>
          <a:bodyPr anchorCtr="0" anchor="t" bIns="0" lIns="0" spcFirstLastPara="1" rIns="0" wrap="square" tIns="250175">
            <a:spAutoFit/>
          </a:bodyPr>
          <a:lstStyle/>
          <a:p>
            <a:pPr indent="-457200" lvl="1" marL="971550" marR="0" rtl="0" algn="just">
              <a:lnSpc>
                <a:spcPct val="100000"/>
              </a:lnSpc>
              <a:spcBef>
                <a:spcPts val="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Complexity</a:t>
            </a:r>
            <a:r>
              <a:rPr b="0" i="0" lang="en-US" sz="3200" u="none" cap="none" strike="noStrike">
                <a:solidFill>
                  <a:srgbClr val="000000"/>
                </a:solidFill>
                <a:latin typeface="Arial"/>
                <a:ea typeface="Arial"/>
                <a:cs typeface="Arial"/>
                <a:sym typeface="Arial"/>
              </a:rPr>
              <a:t>: Managing modern IT environments can be complex due to the diversity of technologies, platforms, and devices.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Scalability</a:t>
            </a:r>
            <a:r>
              <a:rPr b="0" i="0" lang="en-US" sz="3200" u="none" cap="none" strike="noStrike">
                <a:solidFill>
                  <a:srgbClr val="000000"/>
                </a:solidFill>
                <a:latin typeface="Arial"/>
                <a:ea typeface="Arial"/>
                <a:cs typeface="Arial"/>
                <a:sym typeface="Arial"/>
              </a:rPr>
              <a:t>: As organizations grow, scaling systems management processes and tools to accommodate increased demand can be challenging.</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Security Threats</a:t>
            </a:r>
            <a:r>
              <a:rPr b="0" i="0" lang="en-US" sz="3200" u="none" cap="none" strike="noStrike">
                <a:solidFill>
                  <a:srgbClr val="000000"/>
                </a:solidFill>
                <a:latin typeface="Arial"/>
                <a:ea typeface="Arial"/>
                <a:cs typeface="Arial"/>
                <a:sym typeface="Arial"/>
              </a:rPr>
              <a:t>: The evolving landscape of cyber threats requires continuous vigilance and adaptation of security practices.</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Integration</a:t>
            </a:r>
            <a:r>
              <a:rPr b="0" i="0" lang="en-US" sz="3200" u="none" cap="none" strike="noStrike">
                <a:solidFill>
                  <a:srgbClr val="000000"/>
                </a:solidFill>
                <a:latin typeface="Arial"/>
                <a:ea typeface="Arial"/>
                <a:cs typeface="Arial"/>
                <a:sym typeface="Arial"/>
              </a:rPr>
              <a:t>: Ensuring seamless integration between different systems, tools, and processes is often difficult but essential for efficient management.</a:t>
            </a:r>
            <a:endParaRPr b="0" i="0" sz="1400" u="none" cap="none" strike="noStrike">
              <a:solidFill>
                <a:srgbClr val="000000"/>
              </a:solidFill>
              <a:latin typeface="Arial"/>
              <a:ea typeface="Arial"/>
              <a:cs typeface="Arial"/>
              <a:sym typeface="Arial"/>
            </a:endParaRPr>
          </a:p>
          <a:p>
            <a:pPr indent="-457200" lvl="1" marL="971550" marR="0" rtl="0" algn="just">
              <a:lnSpc>
                <a:spcPct val="100000"/>
              </a:lnSpc>
              <a:spcBef>
                <a:spcPts val="3200"/>
              </a:spcBef>
              <a:spcAft>
                <a:spcPts val="0"/>
              </a:spcAft>
              <a:buClr>
                <a:srgbClr val="000000"/>
              </a:buClr>
              <a:buSzPts val="3936"/>
              <a:buFont typeface="Arial"/>
              <a:buChar char="•"/>
            </a:pPr>
            <a:r>
              <a:rPr b="1" i="0" lang="en-US" sz="3200" u="none" cap="none" strike="noStrike">
                <a:solidFill>
                  <a:srgbClr val="000000"/>
                </a:solidFill>
                <a:latin typeface="Arial"/>
                <a:ea typeface="Arial"/>
                <a:cs typeface="Arial"/>
                <a:sym typeface="Arial"/>
              </a:rPr>
              <a:t>Skill Gaps</a:t>
            </a:r>
            <a:r>
              <a:rPr b="0" i="0" lang="en-US" sz="3200" u="none" cap="none" strike="noStrike">
                <a:solidFill>
                  <a:srgbClr val="000000"/>
                </a:solidFill>
                <a:latin typeface="Arial"/>
                <a:ea typeface="Arial"/>
                <a:cs typeface="Arial"/>
                <a:sym typeface="Arial"/>
              </a:rPr>
              <a:t>: The rapidly changing technology landscape can lead to skill gaps, requiring ongoing training and development for IT staff.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785432055c_3_736"/>
          <p:cNvSpPr txBox="1"/>
          <p:nvPr>
            <p:ph type="title"/>
          </p:nvPr>
        </p:nvSpPr>
        <p:spPr>
          <a:xfrm>
            <a:off x="1768755" y="602118"/>
            <a:ext cx="16953000" cy="1098300"/>
          </a:xfrm>
          <a:prstGeom prst="rect">
            <a:avLst/>
          </a:prstGeom>
          <a:noFill/>
          <a:ln>
            <a:noFill/>
          </a:ln>
        </p:spPr>
        <p:txBody>
          <a:bodyPr anchorCtr="0" anchor="ctr" bIns="75350" lIns="150750" spcFirstLastPara="1" rIns="150750" wrap="square" tIns="75350">
            <a:noAutofit/>
          </a:bodyPr>
          <a:lstStyle/>
          <a:p>
            <a:pPr indent="0" lvl="0" marL="0" rtl="0" algn="ctr">
              <a:lnSpc>
                <a:spcPct val="90000"/>
              </a:lnSpc>
              <a:spcBef>
                <a:spcPts val="0"/>
              </a:spcBef>
              <a:spcAft>
                <a:spcPts val="0"/>
              </a:spcAft>
              <a:buClr>
                <a:schemeClr val="dk1"/>
              </a:buClr>
              <a:buSzPts val="7300"/>
              <a:buFont typeface="Arial"/>
              <a:buNone/>
            </a:pPr>
            <a:r>
              <a:rPr lang="en-US" sz="6000"/>
              <a:t>Best Practice for Effective Systems Management</a:t>
            </a:r>
            <a:endParaRPr sz="6000"/>
          </a:p>
        </p:txBody>
      </p:sp>
      <p:sp>
        <p:nvSpPr>
          <p:cNvPr id="164" name="Google Shape;164;g2785432055c_3_736"/>
          <p:cNvSpPr/>
          <p:nvPr/>
        </p:nvSpPr>
        <p:spPr>
          <a:xfrm rot="10800000">
            <a:off x="-46" y="9161547"/>
            <a:ext cx="20104146" cy="2185974"/>
          </a:xfrm>
          <a:prstGeom prst="flowChartDocument">
            <a:avLst/>
          </a:prstGeom>
          <a:solidFill>
            <a:schemeClr val="accent1"/>
          </a:solidFill>
          <a:ln>
            <a:noFill/>
          </a:ln>
        </p:spPr>
        <p:txBody>
          <a:bodyPr anchorCtr="0" anchor="ctr" bIns="75350" lIns="150750" spcFirstLastPara="1" rIns="150750" wrap="square" tIns="7535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Calibri"/>
              <a:ea typeface="Calibri"/>
              <a:cs typeface="Calibri"/>
              <a:sym typeface="Calibri"/>
            </a:endParaRPr>
          </a:p>
        </p:txBody>
      </p:sp>
      <p:pic>
        <p:nvPicPr>
          <p:cNvPr descr="You’ll Find Best Practices at ASAP - ASAP Cincinnati" id="165" name="Google Shape;165;g2785432055c_3_736"/>
          <p:cNvPicPr preferRelativeResize="0"/>
          <p:nvPr/>
        </p:nvPicPr>
        <p:blipFill rotWithShape="1">
          <a:blip r:embed="rId3">
            <a:alphaModFix/>
          </a:blip>
          <a:srcRect b="0" l="0" r="0" t="0"/>
          <a:stretch/>
        </p:blipFill>
        <p:spPr>
          <a:xfrm>
            <a:off x="4377850" y="3389500"/>
            <a:ext cx="11734803" cy="50307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2024-06-13T15:55:30Z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2023-05-17T00:00:00Z</vt:filetime>
  </property>
  <property fmtid="{D5CDD505-2E9C-101B-9397-08002B2CF9AE}" pid="3" name="Creator">
    <vt:lpstr>Keynote</vt:lpstr>
  </property>
  <property fmtid="{D5CDD505-2E9C-101B-9397-08002B2CF9AE}" pid="4" name="LastSaved">
    <vt:filetime>2024-06-13T00:00:00Z</vt:filetime>
  </property>
  <property fmtid="{D5CDD505-2E9C-101B-9397-08002B2CF9AE}" pid="5" name="Producer">
    <vt:lpstr>macOS Version 11.7.6 (Build 20G1231) Quartz PDFContext</vt:lpstr>
  </property>
</Properties>
</file>