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Poppin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8" roundtripDataSignature="AMtx7mjqF+5WUxX9pdcYy1CN1DXZ8oWL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Poppins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Poppins-italic.fntdata"/><Relationship Id="rId21" Type="http://schemas.openxmlformats.org/officeDocument/2006/relationships/slide" Target="slides/slide16.xml"/><Relationship Id="rId65" Type="http://schemas.openxmlformats.org/officeDocument/2006/relationships/font" Target="fonts/Poppins-bold.fntdata"/><Relationship Id="rId24" Type="http://schemas.openxmlformats.org/officeDocument/2006/relationships/slide" Target="slides/slide19.xml"/><Relationship Id="rId68" Type="http://customschemas.google.com/relationships/presentationmetadata" Target="metadata"/><Relationship Id="rId23" Type="http://schemas.openxmlformats.org/officeDocument/2006/relationships/slide" Target="slides/slide18.xml"/><Relationship Id="rId67" Type="http://schemas.openxmlformats.org/officeDocument/2006/relationships/font" Target="fonts/Poppins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d0666a9c2_1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2ed0666a9c2_1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d0666a9c2_1_8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46" name="Google Shape;246;g2ed0666a9c2_1_8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d0666a9c2_1_8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2ed0666a9c2_1_8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d0666a9c2_1_8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16" name="Google Shape;316;g2ed0666a9c2_1_8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ed0666a9c2_1_9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25" name="Google Shape;325;g2ed0666a9c2_1_9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d0666a9c2_1_9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4" name="Google Shape;334;g2ed0666a9c2_1_9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d0666a9c2_1_9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44" name="Google Shape;344;g2ed0666a9c2_1_9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d0666a9c2_1_9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53" name="Google Shape;353;g2ed0666a9c2_1_9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d0666a9c2_1_9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2ed0666a9c2_1_9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ed0666a9c2_1_10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22" name="Google Shape;422;g2ed0666a9c2_1_10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ed0666a9c2_1_10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49" name="Google Shape;449;g2ed0666a9c2_1_10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d0666a9c2_1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2" name="Google Shape;102;g2ed0666a9c2_1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ed0666a9c2_1_10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73" name="Google Shape;473;g2ed0666a9c2_1_10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ed0666a9c2_1_10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84" name="Google Shape;484;g2ed0666a9c2_1_10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ed0666a9c2_1_10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95" name="Google Shape;495;g2ed0666a9c2_1_10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ed0666a9c2_1_10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05" name="Google Shape;505;g2ed0666a9c2_1_10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ed0666a9c2_1_1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g2ed0666a9c2_1_1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87623a8fbe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5" name="Google Shape;575;g287623a8fbe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87623a8fbe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7" name="Google Shape;587;g287623a8fbe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87623a8fbe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6" name="Google Shape;596;g287623a8fbe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ed0666a9c2_1_1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08" name="Google Shape;608;g2ed0666a9c2_1_1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87623a8fbe_0_4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7" name="Google Shape;617;g287623a8fbe_0_4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d0666a9c2_1_3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1" name="Google Shape;111;g2ed0666a9c2_1_3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87623a8fbe_0_4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5" name="Google Shape;625;g287623a8fbe_0_4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87623a8fbe_0_4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6" name="Google Shape;646;g287623a8fbe_0_4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87623a8fbe_0_4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5" name="Google Shape;655;g287623a8fbe_0_4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87623a8fbe_0_4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3" name="Google Shape;663;g287623a8fbe_0_4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87623a8fbe_0_5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3" name="Google Shape;673;g287623a8fbe_0_5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87623a8fbe_0_5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0" name="Google Shape;680;g287623a8fbe_0_5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ed0666a9c2_1_1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89" name="Google Shape;689;g2ed0666a9c2_1_1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87623a8fbe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8" name="Google Shape;698;g287623a8fbe_0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87623a8fbe_0_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6" name="Google Shape;706;g287623a8fbe_0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87623a8fbe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4" name="Google Shape;724;g287623a8fbe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d0666a9c2_1_4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1" name="Google Shape;121;g2ed0666a9c2_1_4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ed0666a9c2_1_1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741" name="Google Shape;741;g2ed0666a9c2_1_1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87623a8fbe_0_7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4" name="Google Shape;754;g287623a8fbe_0_7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87623a8fbe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4" name="Google Shape;764;g287623a8fbe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ed0666a9c2_1_10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25" name="Google Shape;825;g2ed0666a9c2_1_10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ed0666a9c2_1_10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52" name="Google Shape;852;g2ed0666a9c2_1_10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87623a8fbe_0_9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1" name="Google Shape;861;g287623a8fbe_0_9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87623a8fbe_0_9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8" name="Google Shape;868;g287623a8fbe_0_9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ed0666a9c2_1_10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77" name="Google Shape;877;g2ed0666a9c2_1_10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87623a8fbe_0_10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6" name="Google Shape;886;g287623a8fbe_0_10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87623a8fbe_0_10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3" name="Google Shape;893;g287623a8fbe_0_10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d0666a9c2_1_4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9" name="Google Shape;129;g2ed0666a9c2_1_4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ed0666a9c2_1_1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02" name="Google Shape;902;g2ed0666a9c2_1_1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87623a8fbe_0_1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1" name="Google Shape;911;g287623a8fbe_0_1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ed0666a9c2_1_1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8" name="Google Shape;918;g2ed0666a9c2_1_1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ed0666a9c2_1_1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79" name="Google Shape;979;g2ed0666a9c2_1_1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2ed0666a9c2_1_1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90" name="Google Shape;990;g2ed0666a9c2_1_1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ed0666a9c2_1_1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8" name="Google Shape;998;g2ed0666a9c2_1_1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ed0666a9c2_1_1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59" name="Google Shape;1059;g2ed0666a9c2_1_1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ed0666a9c2_1_13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67" name="Google Shape;1067;g2ed0666a9c2_1_13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2ed0666a9c2_1_13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79" name="Google Shape;1079;g2ed0666a9c2_1_13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d0666a9c2_1_6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ed0666a9c2_1_6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d0666a9c2_1_8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04" name="Google Shape;204;g2ed0666a9c2_1_8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d0666a9c2_1_8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3" name="Google Shape;213;g2ed0666a9c2_1_8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ed0666a9c2_1_8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2" name="Google Shape;222;g2ed0666a9c2_1_8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047790a1a5_0_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1" name="Google Shape;11;g3047790a1a5_0_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" name="Google Shape;12;g3047790a1a5_0_4"/>
          <p:cNvSpPr txBox="1"/>
          <p:nvPr>
            <p:ph idx="12" type="sldNum"/>
          </p:nvPr>
        </p:nvSpPr>
        <p:spPr>
          <a:xfrm>
            <a:off x="362421" y="4767263"/>
            <a:ext cx="53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047790a1a5_0_4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8" name="Google Shape;48;g3047790a1a5_0_41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9" name="Google Shape;49;g3047790a1a5_0_41"/>
          <p:cNvSpPr txBox="1"/>
          <p:nvPr>
            <p:ph idx="12" type="sldNum"/>
          </p:nvPr>
        </p:nvSpPr>
        <p:spPr>
          <a:xfrm>
            <a:off x="362421" y="4767263"/>
            <a:ext cx="53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7790a1a5_0_4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2" name="Google Shape;52;g3047790a1a5_0_45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09297"/>
              </a:buClr>
              <a:buSzPts val="1800"/>
              <a:buNone/>
              <a:defRPr sz="1800">
                <a:solidFill>
                  <a:srgbClr val="909297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297"/>
              </a:buClr>
              <a:buSzPts val="1500"/>
              <a:buNone/>
              <a:defRPr sz="1500">
                <a:solidFill>
                  <a:srgbClr val="909297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297"/>
              </a:buClr>
              <a:buSzPts val="1400"/>
              <a:buNone/>
              <a:defRPr sz="1400">
                <a:solidFill>
                  <a:srgbClr val="909297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297"/>
              </a:buClr>
              <a:buSzPts val="1200"/>
              <a:buNone/>
              <a:defRPr sz="1200">
                <a:solidFill>
                  <a:srgbClr val="909297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297"/>
              </a:buClr>
              <a:buSzPts val="1200"/>
              <a:buNone/>
              <a:defRPr sz="1200">
                <a:solidFill>
                  <a:srgbClr val="909297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297"/>
              </a:buClr>
              <a:buSzPts val="1200"/>
              <a:buNone/>
              <a:defRPr sz="1200">
                <a:solidFill>
                  <a:srgbClr val="909297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297"/>
              </a:buClr>
              <a:buSzPts val="1200"/>
              <a:buNone/>
              <a:defRPr sz="1200">
                <a:solidFill>
                  <a:srgbClr val="909297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297"/>
              </a:buClr>
              <a:buSzPts val="1200"/>
              <a:buNone/>
              <a:defRPr sz="1200">
                <a:solidFill>
                  <a:srgbClr val="909297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297"/>
              </a:buClr>
              <a:buSzPts val="1200"/>
              <a:buNone/>
              <a:defRPr sz="1200">
                <a:solidFill>
                  <a:srgbClr val="909297"/>
                </a:solidFill>
              </a:defRPr>
            </a:lvl9pPr>
          </a:lstStyle>
          <a:p/>
        </p:txBody>
      </p:sp>
      <p:sp>
        <p:nvSpPr>
          <p:cNvPr id="53" name="Google Shape;53;g3047790a1a5_0_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g3047790a1a5_0_4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g3047790a1a5_0_45"/>
          <p:cNvSpPr txBox="1"/>
          <p:nvPr>
            <p:ph idx="12" type="sldNum"/>
          </p:nvPr>
        </p:nvSpPr>
        <p:spPr>
          <a:xfrm>
            <a:off x="362421" y="4767263"/>
            <a:ext cx="53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47790a1a5_0_5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8" name="Google Shape;58;g3047790a1a5_0_51"/>
          <p:cNvSpPr txBox="1"/>
          <p:nvPr>
            <p:ph idx="1" type="body"/>
          </p:nvPr>
        </p:nvSpPr>
        <p:spPr>
          <a:xfrm>
            <a:off x="629841" y="1260872"/>
            <a:ext cx="38685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g3047790a1a5_0_51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g3047790a1a5_0_51"/>
          <p:cNvSpPr txBox="1"/>
          <p:nvPr>
            <p:ph idx="3" type="body"/>
          </p:nvPr>
        </p:nvSpPr>
        <p:spPr>
          <a:xfrm>
            <a:off x="4629150" y="1260872"/>
            <a:ext cx="3887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g3047790a1a5_0_51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g3047790a1a5_0_5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g3047790a1a5_0_5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3047790a1a5_0_51"/>
          <p:cNvSpPr txBox="1"/>
          <p:nvPr>
            <p:ph idx="12" type="sldNum"/>
          </p:nvPr>
        </p:nvSpPr>
        <p:spPr>
          <a:xfrm>
            <a:off x="362421" y="4767263"/>
            <a:ext cx="53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47790a1a5_0_60"/>
          <p:cNvSpPr txBox="1"/>
          <p:nvPr>
            <p:ph type="title"/>
          </p:nvPr>
        </p:nvSpPr>
        <p:spPr>
          <a:xfrm>
            <a:off x="629841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7" name="Google Shape;67;g3047790a1a5_0_6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8" name="Google Shape;68;g3047790a1a5_0_60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69" name="Google Shape;69;g3047790a1a5_0_6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g3047790a1a5_0_6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g3047790a1a5_0_60"/>
          <p:cNvSpPr txBox="1"/>
          <p:nvPr>
            <p:ph idx="12" type="sldNum"/>
          </p:nvPr>
        </p:nvSpPr>
        <p:spPr>
          <a:xfrm>
            <a:off x="362421" y="4767263"/>
            <a:ext cx="53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47790a1a5_0_67"/>
          <p:cNvSpPr txBox="1"/>
          <p:nvPr>
            <p:ph type="title"/>
          </p:nvPr>
        </p:nvSpPr>
        <p:spPr>
          <a:xfrm>
            <a:off x="629841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74" name="Google Shape;74;g3047790a1a5_0_67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g3047790a1a5_0_67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6" name="Google Shape;76;g3047790a1a5_0_6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g3047790a1a5_0_6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g3047790a1a5_0_67"/>
          <p:cNvSpPr txBox="1"/>
          <p:nvPr>
            <p:ph idx="12" type="sldNum"/>
          </p:nvPr>
        </p:nvSpPr>
        <p:spPr>
          <a:xfrm>
            <a:off x="362421" y="4767263"/>
            <a:ext cx="53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47790a1a5_0_7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1" name="Google Shape;81;g3047790a1a5_0_7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g3047790a1a5_0_7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3047790a1a5_0_7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3047790a1a5_0_74"/>
          <p:cNvSpPr txBox="1"/>
          <p:nvPr>
            <p:ph idx="12" type="sldNum"/>
          </p:nvPr>
        </p:nvSpPr>
        <p:spPr>
          <a:xfrm>
            <a:off x="362421" y="4767263"/>
            <a:ext cx="53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47790a1a5_0_80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87" name="Google Shape;87;g3047790a1a5_0_80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g3047790a1a5_0_8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3047790a1a5_0_8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g3047790a1a5_0_80"/>
          <p:cNvSpPr txBox="1"/>
          <p:nvPr>
            <p:ph idx="12" type="sldNum"/>
          </p:nvPr>
        </p:nvSpPr>
        <p:spPr>
          <a:xfrm>
            <a:off x="362421" y="4767263"/>
            <a:ext cx="53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047790a1a5_0_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5" name="Google Shape;15;g3047790a1a5_0_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" name="Google Shape;16;g3047790a1a5_0_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g3047790a1a5_0_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g3047790a1a5_0_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g3047790a1a5_0_8"/>
          <p:cNvSpPr txBox="1"/>
          <p:nvPr>
            <p:ph idx="12" type="sldNum"/>
          </p:nvPr>
        </p:nvSpPr>
        <p:spPr>
          <a:xfrm>
            <a:off x="362421" y="4767263"/>
            <a:ext cx="53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047790a1a5_0_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2" name="Google Shape;22;g3047790a1a5_0_15"/>
          <p:cNvSpPr txBox="1"/>
          <p:nvPr>
            <p:ph idx="12" type="sldNum"/>
          </p:nvPr>
        </p:nvSpPr>
        <p:spPr>
          <a:xfrm>
            <a:off x="362421" y="4767263"/>
            <a:ext cx="53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g3047790a1a5_0_15"/>
          <p:cNvSpPr txBox="1"/>
          <p:nvPr>
            <p:ph idx="1" type="body"/>
          </p:nvPr>
        </p:nvSpPr>
        <p:spPr>
          <a:xfrm>
            <a:off x="498436" y="1369219"/>
            <a:ext cx="2638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g3047790a1a5_0_15"/>
          <p:cNvSpPr txBox="1"/>
          <p:nvPr>
            <p:ph idx="2" type="body"/>
          </p:nvPr>
        </p:nvSpPr>
        <p:spPr>
          <a:xfrm>
            <a:off x="3240188" y="1369219"/>
            <a:ext cx="2638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g3047790a1a5_0_15"/>
          <p:cNvSpPr txBox="1"/>
          <p:nvPr>
            <p:ph idx="3" type="body"/>
          </p:nvPr>
        </p:nvSpPr>
        <p:spPr>
          <a:xfrm>
            <a:off x="5981941" y="1369219"/>
            <a:ext cx="2638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047790a1a5_0_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8" name="Google Shape;28;g3047790a1a5_0_21"/>
          <p:cNvSpPr txBox="1"/>
          <p:nvPr>
            <p:ph idx="12" type="sldNum"/>
          </p:nvPr>
        </p:nvSpPr>
        <p:spPr>
          <a:xfrm>
            <a:off x="362421" y="4767263"/>
            <a:ext cx="53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g3047790a1a5_0_21"/>
          <p:cNvSpPr txBox="1"/>
          <p:nvPr>
            <p:ph idx="1" type="body"/>
          </p:nvPr>
        </p:nvSpPr>
        <p:spPr>
          <a:xfrm>
            <a:off x="894878" y="1465858"/>
            <a:ext cx="21372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g3047790a1a5_0_21"/>
          <p:cNvSpPr txBox="1"/>
          <p:nvPr>
            <p:ph idx="2" type="body"/>
          </p:nvPr>
        </p:nvSpPr>
        <p:spPr>
          <a:xfrm>
            <a:off x="3636631" y="1465858"/>
            <a:ext cx="21372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g3047790a1a5_0_21"/>
          <p:cNvSpPr txBox="1"/>
          <p:nvPr>
            <p:ph idx="3" type="body"/>
          </p:nvPr>
        </p:nvSpPr>
        <p:spPr>
          <a:xfrm>
            <a:off x="6378383" y="1465858"/>
            <a:ext cx="21372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g3047790a1a5_0_21"/>
          <p:cNvSpPr txBox="1"/>
          <p:nvPr>
            <p:ph idx="4" type="body"/>
          </p:nvPr>
        </p:nvSpPr>
        <p:spPr>
          <a:xfrm>
            <a:off x="894878" y="3088060"/>
            <a:ext cx="21372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g3047790a1a5_0_21"/>
          <p:cNvSpPr txBox="1"/>
          <p:nvPr>
            <p:ph idx="5" type="body"/>
          </p:nvPr>
        </p:nvSpPr>
        <p:spPr>
          <a:xfrm>
            <a:off x="3636631" y="3088060"/>
            <a:ext cx="21372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g3047790a1a5_0_21"/>
          <p:cNvSpPr txBox="1"/>
          <p:nvPr>
            <p:ph idx="6" type="body"/>
          </p:nvPr>
        </p:nvSpPr>
        <p:spPr>
          <a:xfrm>
            <a:off x="6378383" y="3088060"/>
            <a:ext cx="21372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1pPr>
            <a:lvl2pPr indent="-292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2pPr>
            <a:lvl3pPr indent="-292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indent="-292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047790a1a5_0_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7" name="Google Shape;37;g3047790a1a5_0_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g3047790a1a5_0_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g3047790a1a5_0_30"/>
          <p:cNvSpPr txBox="1"/>
          <p:nvPr>
            <p:ph idx="12" type="sldNum"/>
          </p:nvPr>
        </p:nvSpPr>
        <p:spPr>
          <a:xfrm>
            <a:off x="362421" y="4767263"/>
            <a:ext cx="53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1_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047790a1a5_0_3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algn="l"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buClr>
                <a:schemeClr val="accent3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 color">
    <p:bg>
      <p:bgPr>
        <a:solidFill>
          <a:schemeClr val="accen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047790a1a5_0_3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algn="l">
              <a:buClr>
                <a:srgbClr val="909297"/>
              </a:buClr>
              <a:buSzPts val="900"/>
              <a:buFont typeface="Arial"/>
              <a:buNone/>
              <a:defRPr sz="900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buClr>
                <a:srgbClr val="909297"/>
              </a:buClr>
              <a:buSzPts val="900"/>
              <a:buFont typeface="Arial"/>
              <a:buNone/>
              <a:defRPr sz="900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buClr>
                <a:srgbClr val="909297"/>
              </a:buClr>
              <a:buSzPts val="900"/>
              <a:buFont typeface="Arial"/>
              <a:buNone/>
              <a:defRPr sz="900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buClr>
                <a:srgbClr val="909297"/>
              </a:buClr>
              <a:buSzPts val="900"/>
              <a:buFont typeface="Arial"/>
              <a:buNone/>
              <a:defRPr sz="900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buClr>
                <a:srgbClr val="909297"/>
              </a:buClr>
              <a:buSzPts val="900"/>
              <a:buFont typeface="Arial"/>
              <a:buNone/>
              <a:defRPr sz="900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buClr>
                <a:srgbClr val="909297"/>
              </a:buClr>
              <a:buSzPts val="900"/>
              <a:buFont typeface="Arial"/>
              <a:buNone/>
              <a:defRPr sz="900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buClr>
                <a:srgbClr val="909297"/>
              </a:buClr>
              <a:buSzPts val="900"/>
              <a:buFont typeface="Arial"/>
              <a:buNone/>
              <a:defRPr sz="900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buClr>
                <a:srgbClr val="909297"/>
              </a:buClr>
              <a:buSzPts val="900"/>
              <a:buFont typeface="Arial"/>
              <a:buNone/>
              <a:defRPr sz="900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buClr>
                <a:srgbClr val="909297"/>
              </a:buClr>
              <a:buSzPts val="900"/>
              <a:buFont typeface="Arial"/>
              <a:buNone/>
              <a:defRPr sz="900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Slide">
  <p:cSld name="General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047790a1a5_0_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9pPr>
          </a:lstStyle>
          <a:p/>
        </p:txBody>
      </p:sp>
      <p:sp>
        <p:nvSpPr>
          <p:cNvPr id="7" name="Google Shape;7;g3047790a1a5_0_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3047790a1a5_0_0"/>
          <p:cNvSpPr txBox="1"/>
          <p:nvPr>
            <p:ph idx="12" type="sldNum"/>
          </p:nvPr>
        </p:nvSpPr>
        <p:spPr>
          <a:xfrm>
            <a:off x="362421" y="4767263"/>
            <a:ext cx="53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900" u="none" cap="none" strike="noStrike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0" i="0" sz="900" u="none" cap="none" strike="noStrike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0" i="0" sz="900" u="none" cap="none" strike="noStrike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0" i="0" sz="900" u="none" cap="none" strike="noStrike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0" i="0" sz="900" u="none" cap="none" strike="noStrike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0" i="0" sz="900" u="none" cap="none" strike="noStrike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0" i="0" sz="900" u="none" cap="none" strike="noStrike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0" i="0" sz="900" u="none" cap="none" strike="noStrike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0" i="0" sz="900" u="none" cap="none" strike="noStrike">
                <a:solidFill>
                  <a:srgbClr val="9092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www.python.org/downloads" TargetMode="External"/><Relationship Id="rId4" Type="http://schemas.openxmlformats.org/officeDocument/2006/relationships/hyperlink" Target="https://www.anaconda.com/download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d0666a9c2_1_202"/>
          <p:cNvSpPr/>
          <p:nvPr/>
        </p:nvSpPr>
        <p:spPr>
          <a:xfrm>
            <a:off x="7732815" y="4748514"/>
            <a:ext cx="1278000" cy="31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2ed0666a9c2_1_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601" y="1231060"/>
            <a:ext cx="4520494" cy="28301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ed0666a9c2_1_202"/>
          <p:cNvSpPr txBox="1"/>
          <p:nvPr/>
        </p:nvSpPr>
        <p:spPr>
          <a:xfrm>
            <a:off x="5154657" y="1758431"/>
            <a:ext cx="3353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GB" sz="3300" u="none" cap="none" strike="noStrike">
                <a:solidFill>
                  <a:srgbClr val="F0EFEE"/>
                </a:solidFill>
                <a:latin typeface="Arial"/>
                <a:ea typeface="Arial"/>
                <a:cs typeface="Arial"/>
                <a:sym typeface="Arial"/>
              </a:rPr>
              <a:t>Lecture 2.1</a:t>
            </a:r>
            <a:endParaRPr b="1" i="0" sz="3300" u="none" cap="none" strike="noStrike">
              <a:solidFill>
                <a:srgbClr val="3E47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ed0666a9c2_1_202"/>
          <p:cNvSpPr txBox="1"/>
          <p:nvPr/>
        </p:nvSpPr>
        <p:spPr>
          <a:xfrm>
            <a:off x="4976138" y="2830650"/>
            <a:ext cx="3532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GB" sz="2100" u="none" cap="none" strike="noStrike">
                <a:solidFill>
                  <a:srgbClr val="F0EFEE"/>
                </a:solidFill>
                <a:latin typeface="Arial"/>
                <a:ea typeface="Arial"/>
                <a:cs typeface="Arial"/>
                <a:sym typeface="Arial"/>
              </a:rPr>
              <a:t>Python Fundamentals</a:t>
            </a:r>
            <a:endParaRPr b="0" i="0" sz="2100" u="none" cap="none" strike="noStrike">
              <a:solidFill>
                <a:srgbClr val="F0EF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g2ed0666a9c2_1_202"/>
          <p:cNvCxnSpPr/>
          <p:nvPr/>
        </p:nvCxnSpPr>
        <p:spPr>
          <a:xfrm>
            <a:off x="5780775" y="2649694"/>
            <a:ext cx="2714700" cy="0"/>
          </a:xfrm>
          <a:prstGeom prst="straightConnector1">
            <a:avLst/>
          </a:prstGeom>
          <a:noFill/>
          <a:ln cap="flat" cmpd="sng" w="9525">
            <a:solidFill>
              <a:srgbClr val="F0EFE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d0666a9c2_1_820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Operators &amp; Operands</a:t>
            </a:r>
            <a:endParaRPr sz="2700"/>
          </a:p>
        </p:txBody>
      </p:sp>
      <p:sp>
        <p:nvSpPr>
          <p:cNvPr id="249" name="Google Shape;249;g2ed0666a9c2_1_820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ed0666a9c2_1_820"/>
          <p:cNvSpPr txBox="1"/>
          <p:nvPr/>
        </p:nvSpPr>
        <p:spPr>
          <a:xfrm>
            <a:off x="549301" y="1780050"/>
            <a:ext cx="47727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operators is applied to are called  operands.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: -, +, /,*,**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20+32, hour-1, hour*60+minute 5**2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3429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of Precedence : PEMD </a:t>
            </a:r>
            <a:b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(Parenthesis,  Exponentiation, Multiplication </a:t>
            </a:r>
            <a:b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 Operators)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2ed0666a9c2_1_8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6801" y="1856186"/>
            <a:ext cx="2694182" cy="277837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ed0666a9c2_1_820"/>
          <p:cNvSpPr txBox="1"/>
          <p:nvPr/>
        </p:nvSpPr>
        <p:spPr>
          <a:xfrm>
            <a:off x="0" y="792175"/>
            <a:ext cx="5143500" cy="819300"/>
          </a:xfrm>
          <a:prstGeom prst="rect">
            <a:avLst/>
          </a:prstGeom>
          <a:solidFill>
            <a:srgbClr val="E8EAED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are special symbols that  represent computations like addition and  multiplication.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d0666a9c2_1_841"/>
          <p:cNvSpPr/>
          <p:nvPr/>
        </p:nvSpPr>
        <p:spPr>
          <a:xfrm>
            <a:off x="2933071" y="-987220"/>
            <a:ext cx="8145293" cy="7520289"/>
          </a:xfrm>
          <a:custGeom>
            <a:rect b="b" l="l" r="r" t="t"/>
            <a:pathLst>
              <a:path extrusionOk="0" h="10027052" w="10860390">
                <a:moveTo>
                  <a:pt x="4024997" y="975208"/>
                </a:moveTo>
                <a:cubicBezTo>
                  <a:pt x="3025930" y="1536125"/>
                  <a:pt x="4403880" y="3240041"/>
                  <a:pt x="3834497" y="4023208"/>
                </a:cubicBezTo>
                <a:cubicBezTo>
                  <a:pt x="3265114" y="4806375"/>
                  <a:pt x="1580247" y="4742875"/>
                  <a:pt x="608697" y="5674208"/>
                </a:cubicBezTo>
                <a:cubicBezTo>
                  <a:pt x="-362853" y="6605541"/>
                  <a:pt x="-212570" y="8635425"/>
                  <a:pt x="1357997" y="9230208"/>
                </a:cubicBezTo>
                <a:cubicBezTo>
                  <a:pt x="2928564" y="9824991"/>
                  <a:pt x="8620280" y="10671658"/>
                  <a:pt x="10032097" y="9242908"/>
                </a:cubicBezTo>
                <a:cubicBezTo>
                  <a:pt x="11443914" y="7814158"/>
                  <a:pt x="10830080" y="2039891"/>
                  <a:pt x="9828897" y="657708"/>
                </a:cubicBezTo>
                <a:cubicBezTo>
                  <a:pt x="8827714" y="-724475"/>
                  <a:pt x="5024064" y="414291"/>
                  <a:pt x="4024997" y="975208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ed0666a9c2_1_841"/>
          <p:cNvSpPr/>
          <p:nvPr/>
        </p:nvSpPr>
        <p:spPr>
          <a:xfrm>
            <a:off x="4080787" y="874668"/>
            <a:ext cx="5849862" cy="5051217"/>
          </a:xfrm>
          <a:custGeom>
            <a:rect b="b" l="l" r="r" t="t"/>
            <a:pathLst>
              <a:path extrusionOk="0" h="6734956" w="7799816">
                <a:moveTo>
                  <a:pt x="7248257" y="887164"/>
                </a:moveTo>
                <a:cubicBezTo>
                  <a:pt x="7045057" y="-102099"/>
                  <a:pt x="6403373" y="-152899"/>
                  <a:pt x="6013015" y="197354"/>
                </a:cubicBezTo>
                <a:cubicBezTo>
                  <a:pt x="5622657" y="547607"/>
                  <a:pt x="5652068" y="2451269"/>
                  <a:pt x="4906110" y="2988680"/>
                </a:cubicBezTo>
                <a:cubicBezTo>
                  <a:pt x="4160152" y="3526091"/>
                  <a:pt x="2593372" y="3058198"/>
                  <a:pt x="1537267" y="3421818"/>
                </a:cubicBezTo>
                <a:cubicBezTo>
                  <a:pt x="481162" y="3785438"/>
                  <a:pt x="-518795" y="5403017"/>
                  <a:pt x="302026" y="6325438"/>
                </a:cubicBezTo>
                <a:cubicBezTo>
                  <a:pt x="1106805" y="6766596"/>
                  <a:pt x="6074510" y="7039312"/>
                  <a:pt x="7232215" y="6132933"/>
                </a:cubicBezTo>
                <a:cubicBezTo>
                  <a:pt x="8389920" y="5226554"/>
                  <a:pt x="7451457" y="1876427"/>
                  <a:pt x="7248257" y="887164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g2ed0666a9c2_1_841"/>
          <p:cNvGrpSpPr/>
          <p:nvPr/>
        </p:nvGrpSpPr>
        <p:grpSpPr>
          <a:xfrm>
            <a:off x="6692584" y="2480438"/>
            <a:ext cx="2245323" cy="1965171"/>
            <a:chOff x="5259751" y="732779"/>
            <a:chExt cx="6557604" cy="5739402"/>
          </a:xfrm>
        </p:grpSpPr>
        <p:grpSp>
          <p:nvGrpSpPr>
            <p:cNvPr id="260" name="Google Shape;260;g2ed0666a9c2_1_841"/>
            <p:cNvGrpSpPr/>
            <p:nvPr/>
          </p:nvGrpSpPr>
          <p:grpSpPr>
            <a:xfrm rot="-819746">
              <a:off x="7170212" y="1966797"/>
              <a:ext cx="818211" cy="1067034"/>
              <a:chOff x="7135192" y="1236172"/>
              <a:chExt cx="818214" cy="1067038"/>
            </a:xfrm>
          </p:grpSpPr>
          <p:sp>
            <p:nvSpPr>
              <p:cNvPr id="261" name="Google Shape;261;g2ed0666a9c2_1_841"/>
              <p:cNvSpPr/>
              <p:nvPr/>
            </p:nvSpPr>
            <p:spPr>
              <a:xfrm>
                <a:off x="7515757" y="1236172"/>
                <a:ext cx="437649" cy="579977"/>
              </a:xfrm>
              <a:custGeom>
                <a:rect b="b" l="l" r="r" t="t"/>
                <a:pathLst>
                  <a:path extrusionOk="0" fill="none" h="15880" w="11983">
                    <a:moveTo>
                      <a:pt x="5992" y="0"/>
                    </a:moveTo>
                    <a:lnTo>
                      <a:pt x="5992" y="0"/>
                    </a:lnTo>
                    <a:lnTo>
                      <a:pt x="5675" y="0"/>
                    </a:lnTo>
                    <a:lnTo>
                      <a:pt x="5383" y="25"/>
                    </a:lnTo>
                    <a:lnTo>
                      <a:pt x="5091" y="73"/>
                    </a:lnTo>
                    <a:lnTo>
                      <a:pt x="4774" y="122"/>
                    </a:lnTo>
                    <a:lnTo>
                      <a:pt x="4506" y="195"/>
                    </a:lnTo>
                    <a:lnTo>
                      <a:pt x="4214" y="268"/>
                    </a:lnTo>
                    <a:lnTo>
                      <a:pt x="3654" y="463"/>
                    </a:lnTo>
                    <a:lnTo>
                      <a:pt x="3142" y="731"/>
                    </a:lnTo>
                    <a:lnTo>
                      <a:pt x="2631" y="1023"/>
                    </a:lnTo>
                    <a:lnTo>
                      <a:pt x="2192" y="1364"/>
                    </a:lnTo>
                    <a:lnTo>
                      <a:pt x="1754" y="1754"/>
                    </a:lnTo>
                    <a:lnTo>
                      <a:pt x="1364" y="2192"/>
                    </a:lnTo>
                    <a:lnTo>
                      <a:pt x="1023" y="2631"/>
                    </a:lnTo>
                    <a:lnTo>
                      <a:pt x="731" y="3142"/>
                    </a:lnTo>
                    <a:lnTo>
                      <a:pt x="463" y="3653"/>
                    </a:lnTo>
                    <a:lnTo>
                      <a:pt x="268" y="4214"/>
                    </a:lnTo>
                    <a:lnTo>
                      <a:pt x="195" y="4506"/>
                    </a:lnTo>
                    <a:lnTo>
                      <a:pt x="122" y="4774"/>
                    </a:lnTo>
                    <a:lnTo>
                      <a:pt x="73" y="5090"/>
                    </a:lnTo>
                    <a:lnTo>
                      <a:pt x="25" y="5383"/>
                    </a:lnTo>
                    <a:lnTo>
                      <a:pt x="0" y="5675"/>
                    </a:lnTo>
                    <a:lnTo>
                      <a:pt x="0" y="5991"/>
                    </a:lnTo>
                    <a:lnTo>
                      <a:pt x="0" y="5991"/>
                    </a:lnTo>
                    <a:lnTo>
                      <a:pt x="25" y="6430"/>
                    </a:lnTo>
                    <a:lnTo>
                      <a:pt x="73" y="6868"/>
                    </a:lnTo>
                    <a:lnTo>
                      <a:pt x="147" y="7331"/>
                    </a:lnTo>
                    <a:lnTo>
                      <a:pt x="268" y="7769"/>
                    </a:lnTo>
                    <a:lnTo>
                      <a:pt x="390" y="8208"/>
                    </a:lnTo>
                    <a:lnTo>
                      <a:pt x="561" y="8646"/>
                    </a:lnTo>
                    <a:lnTo>
                      <a:pt x="731" y="9085"/>
                    </a:lnTo>
                    <a:lnTo>
                      <a:pt x="926" y="9523"/>
                    </a:lnTo>
                    <a:lnTo>
                      <a:pt x="1145" y="9937"/>
                    </a:lnTo>
                    <a:lnTo>
                      <a:pt x="1389" y="10375"/>
                    </a:lnTo>
                    <a:lnTo>
                      <a:pt x="1900" y="11179"/>
                    </a:lnTo>
                    <a:lnTo>
                      <a:pt x="2436" y="11958"/>
                    </a:lnTo>
                    <a:lnTo>
                      <a:pt x="2996" y="12689"/>
                    </a:lnTo>
                    <a:lnTo>
                      <a:pt x="3556" y="13371"/>
                    </a:lnTo>
                    <a:lnTo>
                      <a:pt x="4092" y="13980"/>
                    </a:lnTo>
                    <a:lnTo>
                      <a:pt x="4603" y="14540"/>
                    </a:lnTo>
                    <a:lnTo>
                      <a:pt x="5066" y="15003"/>
                    </a:lnTo>
                    <a:lnTo>
                      <a:pt x="5724" y="15636"/>
                    </a:lnTo>
                    <a:lnTo>
                      <a:pt x="5992" y="15880"/>
                    </a:lnTo>
                    <a:lnTo>
                      <a:pt x="5992" y="15880"/>
                    </a:lnTo>
                    <a:lnTo>
                      <a:pt x="6260" y="15636"/>
                    </a:lnTo>
                    <a:lnTo>
                      <a:pt x="6917" y="15003"/>
                    </a:lnTo>
                    <a:lnTo>
                      <a:pt x="7380" y="14540"/>
                    </a:lnTo>
                    <a:lnTo>
                      <a:pt x="7891" y="13980"/>
                    </a:lnTo>
                    <a:lnTo>
                      <a:pt x="8427" y="13371"/>
                    </a:lnTo>
                    <a:lnTo>
                      <a:pt x="8987" y="12689"/>
                    </a:lnTo>
                    <a:lnTo>
                      <a:pt x="9548" y="11958"/>
                    </a:lnTo>
                    <a:lnTo>
                      <a:pt x="10083" y="11179"/>
                    </a:lnTo>
                    <a:lnTo>
                      <a:pt x="10595" y="10375"/>
                    </a:lnTo>
                    <a:lnTo>
                      <a:pt x="10838" y="9937"/>
                    </a:lnTo>
                    <a:lnTo>
                      <a:pt x="11058" y="9523"/>
                    </a:lnTo>
                    <a:lnTo>
                      <a:pt x="11252" y="9085"/>
                    </a:lnTo>
                    <a:lnTo>
                      <a:pt x="11423" y="8646"/>
                    </a:lnTo>
                    <a:lnTo>
                      <a:pt x="11593" y="8208"/>
                    </a:lnTo>
                    <a:lnTo>
                      <a:pt x="11715" y="7769"/>
                    </a:lnTo>
                    <a:lnTo>
                      <a:pt x="11837" y="7331"/>
                    </a:lnTo>
                    <a:lnTo>
                      <a:pt x="11910" y="6868"/>
                    </a:lnTo>
                    <a:lnTo>
                      <a:pt x="11959" y="6430"/>
                    </a:lnTo>
                    <a:lnTo>
                      <a:pt x="11983" y="5991"/>
                    </a:lnTo>
                    <a:lnTo>
                      <a:pt x="11983" y="5991"/>
                    </a:lnTo>
                    <a:lnTo>
                      <a:pt x="11983" y="5675"/>
                    </a:lnTo>
                    <a:lnTo>
                      <a:pt x="11959" y="5383"/>
                    </a:lnTo>
                    <a:lnTo>
                      <a:pt x="11910" y="5090"/>
                    </a:lnTo>
                    <a:lnTo>
                      <a:pt x="11861" y="4774"/>
                    </a:lnTo>
                    <a:lnTo>
                      <a:pt x="11788" y="4506"/>
                    </a:lnTo>
                    <a:lnTo>
                      <a:pt x="11715" y="4214"/>
                    </a:lnTo>
                    <a:lnTo>
                      <a:pt x="11520" y="3653"/>
                    </a:lnTo>
                    <a:lnTo>
                      <a:pt x="11252" y="3142"/>
                    </a:lnTo>
                    <a:lnTo>
                      <a:pt x="10960" y="2631"/>
                    </a:lnTo>
                    <a:lnTo>
                      <a:pt x="10619" y="2192"/>
                    </a:lnTo>
                    <a:lnTo>
                      <a:pt x="10229" y="1754"/>
                    </a:lnTo>
                    <a:lnTo>
                      <a:pt x="9791" y="1364"/>
                    </a:lnTo>
                    <a:lnTo>
                      <a:pt x="9353" y="1023"/>
                    </a:lnTo>
                    <a:lnTo>
                      <a:pt x="8841" y="731"/>
                    </a:lnTo>
                    <a:lnTo>
                      <a:pt x="8330" y="463"/>
                    </a:lnTo>
                    <a:lnTo>
                      <a:pt x="7770" y="268"/>
                    </a:lnTo>
                    <a:lnTo>
                      <a:pt x="7477" y="195"/>
                    </a:lnTo>
                    <a:lnTo>
                      <a:pt x="7209" y="122"/>
                    </a:lnTo>
                    <a:lnTo>
                      <a:pt x="6893" y="73"/>
                    </a:lnTo>
                    <a:lnTo>
                      <a:pt x="6601" y="25"/>
                    </a:lnTo>
                    <a:lnTo>
                      <a:pt x="6308" y="0"/>
                    </a:lnTo>
                    <a:lnTo>
                      <a:pt x="5992" y="0"/>
                    </a:lnTo>
                    <a:lnTo>
                      <a:pt x="5992" y="0"/>
                    </a:lnTo>
                    <a:close/>
                    <a:moveTo>
                      <a:pt x="5992" y="8549"/>
                    </a:moveTo>
                    <a:lnTo>
                      <a:pt x="5992" y="8549"/>
                    </a:lnTo>
                    <a:lnTo>
                      <a:pt x="5724" y="8549"/>
                    </a:lnTo>
                    <a:lnTo>
                      <a:pt x="5480" y="8500"/>
                    </a:lnTo>
                    <a:lnTo>
                      <a:pt x="5237" y="8451"/>
                    </a:lnTo>
                    <a:lnTo>
                      <a:pt x="4993" y="8354"/>
                    </a:lnTo>
                    <a:lnTo>
                      <a:pt x="4774" y="8257"/>
                    </a:lnTo>
                    <a:lnTo>
                      <a:pt x="4555" y="8110"/>
                    </a:lnTo>
                    <a:lnTo>
                      <a:pt x="4360" y="7964"/>
                    </a:lnTo>
                    <a:lnTo>
                      <a:pt x="4189" y="7794"/>
                    </a:lnTo>
                    <a:lnTo>
                      <a:pt x="4019" y="7623"/>
                    </a:lnTo>
                    <a:lnTo>
                      <a:pt x="3873" y="7428"/>
                    </a:lnTo>
                    <a:lnTo>
                      <a:pt x="3727" y="7209"/>
                    </a:lnTo>
                    <a:lnTo>
                      <a:pt x="3629" y="6990"/>
                    </a:lnTo>
                    <a:lnTo>
                      <a:pt x="3532" y="6746"/>
                    </a:lnTo>
                    <a:lnTo>
                      <a:pt x="3483" y="6503"/>
                    </a:lnTo>
                    <a:lnTo>
                      <a:pt x="3434" y="6259"/>
                    </a:lnTo>
                    <a:lnTo>
                      <a:pt x="3434" y="5991"/>
                    </a:lnTo>
                    <a:lnTo>
                      <a:pt x="3434" y="5991"/>
                    </a:lnTo>
                    <a:lnTo>
                      <a:pt x="3434" y="5724"/>
                    </a:lnTo>
                    <a:lnTo>
                      <a:pt x="3483" y="5480"/>
                    </a:lnTo>
                    <a:lnTo>
                      <a:pt x="3532" y="5236"/>
                    </a:lnTo>
                    <a:lnTo>
                      <a:pt x="3629" y="4993"/>
                    </a:lnTo>
                    <a:lnTo>
                      <a:pt x="3727" y="4774"/>
                    </a:lnTo>
                    <a:lnTo>
                      <a:pt x="3873" y="4555"/>
                    </a:lnTo>
                    <a:lnTo>
                      <a:pt x="4019" y="4360"/>
                    </a:lnTo>
                    <a:lnTo>
                      <a:pt x="4189" y="4189"/>
                    </a:lnTo>
                    <a:lnTo>
                      <a:pt x="4360" y="4019"/>
                    </a:lnTo>
                    <a:lnTo>
                      <a:pt x="4555" y="3873"/>
                    </a:lnTo>
                    <a:lnTo>
                      <a:pt x="4774" y="3726"/>
                    </a:lnTo>
                    <a:lnTo>
                      <a:pt x="4993" y="3629"/>
                    </a:lnTo>
                    <a:lnTo>
                      <a:pt x="5237" y="3532"/>
                    </a:lnTo>
                    <a:lnTo>
                      <a:pt x="5480" y="3483"/>
                    </a:lnTo>
                    <a:lnTo>
                      <a:pt x="5724" y="3434"/>
                    </a:lnTo>
                    <a:lnTo>
                      <a:pt x="5992" y="3434"/>
                    </a:lnTo>
                    <a:lnTo>
                      <a:pt x="5992" y="3434"/>
                    </a:lnTo>
                    <a:lnTo>
                      <a:pt x="6260" y="3434"/>
                    </a:lnTo>
                    <a:lnTo>
                      <a:pt x="6503" y="3483"/>
                    </a:lnTo>
                    <a:lnTo>
                      <a:pt x="6747" y="3532"/>
                    </a:lnTo>
                    <a:lnTo>
                      <a:pt x="6990" y="3629"/>
                    </a:lnTo>
                    <a:lnTo>
                      <a:pt x="7209" y="3726"/>
                    </a:lnTo>
                    <a:lnTo>
                      <a:pt x="7429" y="3873"/>
                    </a:lnTo>
                    <a:lnTo>
                      <a:pt x="7623" y="4019"/>
                    </a:lnTo>
                    <a:lnTo>
                      <a:pt x="7794" y="4189"/>
                    </a:lnTo>
                    <a:lnTo>
                      <a:pt x="7964" y="4360"/>
                    </a:lnTo>
                    <a:lnTo>
                      <a:pt x="8111" y="4555"/>
                    </a:lnTo>
                    <a:lnTo>
                      <a:pt x="8257" y="4774"/>
                    </a:lnTo>
                    <a:lnTo>
                      <a:pt x="8354" y="4993"/>
                    </a:lnTo>
                    <a:lnTo>
                      <a:pt x="8452" y="5236"/>
                    </a:lnTo>
                    <a:lnTo>
                      <a:pt x="8500" y="5480"/>
                    </a:lnTo>
                    <a:lnTo>
                      <a:pt x="8549" y="5724"/>
                    </a:lnTo>
                    <a:lnTo>
                      <a:pt x="8549" y="5991"/>
                    </a:lnTo>
                    <a:lnTo>
                      <a:pt x="8549" y="5991"/>
                    </a:lnTo>
                    <a:lnTo>
                      <a:pt x="8549" y="6259"/>
                    </a:lnTo>
                    <a:lnTo>
                      <a:pt x="8500" y="6503"/>
                    </a:lnTo>
                    <a:lnTo>
                      <a:pt x="8452" y="6746"/>
                    </a:lnTo>
                    <a:lnTo>
                      <a:pt x="8354" y="6990"/>
                    </a:lnTo>
                    <a:lnTo>
                      <a:pt x="8257" y="7209"/>
                    </a:lnTo>
                    <a:lnTo>
                      <a:pt x="8111" y="7428"/>
                    </a:lnTo>
                    <a:lnTo>
                      <a:pt x="7964" y="7623"/>
                    </a:lnTo>
                    <a:lnTo>
                      <a:pt x="7794" y="7794"/>
                    </a:lnTo>
                    <a:lnTo>
                      <a:pt x="7623" y="7964"/>
                    </a:lnTo>
                    <a:lnTo>
                      <a:pt x="7429" y="8110"/>
                    </a:lnTo>
                    <a:lnTo>
                      <a:pt x="7209" y="8257"/>
                    </a:lnTo>
                    <a:lnTo>
                      <a:pt x="6990" y="8354"/>
                    </a:lnTo>
                    <a:lnTo>
                      <a:pt x="6747" y="8451"/>
                    </a:lnTo>
                    <a:lnTo>
                      <a:pt x="6503" y="8500"/>
                    </a:lnTo>
                    <a:lnTo>
                      <a:pt x="6260" y="8549"/>
                    </a:lnTo>
                    <a:lnTo>
                      <a:pt x="5992" y="8549"/>
                    </a:lnTo>
                    <a:lnTo>
                      <a:pt x="5992" y="8549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2" name="Google Shape;262;g2ed0666a9c2_1_841"/>
              <p:cNvGrpSpPr/>
              <p:nvPr/>
            </p:nvGrpSpPr>
            <p:grpSpPr>
              <a:xfrm>
                <a:off x="7135192" y="1625685"/>
                <a:ext cx="791271" cy="677525"/>
                <a:chOff x="1934025" y="1001650"/>
                <a:chExt cx="415300" cy="355600"/>
              </a:xfrm>
            </p:grpSpPr>
            <p:sp>
              <p:nvSpPr>
                <p:cNvPr id="263" name="Google Shape;263;g2ed0666a9c2_1_841"/>
                <p:cNvSpPr/>
                <p:nvPr/>
              </p:nvSpPr>
              <p:spPr>
                <a:xfrm>
                  <a:off x="1934025" y="1303650"/>
                  <a:ext cx="207650" cy="53600"/>
                </a:xfrm>
                <a:custGeom>
                  <a:rect b="b" l="l" r="r" t="t"/>
                  <a:pathLst>
                    <a:path extrusionOk="0" fill="none" h="2144" w="8306">
                      <a:moveTo>
                        <a:pt x="1" y="0"/>
                      </a:moveTo>
                      <a:lnTo>
                        <a:pt x="1" y="487"/>
                      </a:lnTo>
                      <a:lnTo>
                        <a:pt x="1" y="487"/>
                      </a:lnTo>
                      <a:lnTo>
                        <a:pt x="25" y="633"/>
                      </a:lnTo>
                      <a:lnTo>
                        <a:pt x="74" y="755"/>
                      </a:lnTo>
                      <a:lnTo>
                        <a:pt x="147" y="853"/>
                      </a:lnTo>
                      <a:lnTo>
                        <a:pt x="245" y="950"/>
                      </a:lnTo>
                      <a:lnTo>
                        <a:pt x="245" y="950"/>
                      </a:lnTo>
                      <a:lnTo>
                        <a:pt x="391" y="1023"/>
                      </a:lnTo>
                      <a:lnTo>
                        <a:pt x="561" y="1047"/>
                      </a:lnTo>
                      <a:lnTo>
                        <a:pt x="561" y="1047"/>
                      </a:lnTo>
                      <a:lnTo>
                        <a:pt x="732" y="1023"/>
                      </a:lnTo>
                      <a:lnTo>
                        <a:pt x="732" y="1023"/>
                      </a:lnTo>
                      <a:lnTo>
                        <a:pt x="1292" y="853"/>
                      </a:lnTo>
                      <a:lnTo>
                        <a:pt x="1657" y="780"/>
                      </a:lnTo>
                      <a:lnTo>
                        <a:pt x="2071" y="682"/>
                      </a:lnTo>
                      <a:lnTo>
                        <a:pt x="2534" y="609"/>
                      </a:lnTo>
                      <a:lnTo>
                        <a:pt x="3021" y="560"/>
                      </a:lnTo>
                      <a:lnTo>
                        <a:pt x="3581" y="512"/>
                      </a:lnTo>
                      <a:lnTo>
                        <a:pt x="4166" y="487"/>
                      </a:lnTo>
                      <a:lnTo>
                        <a:pt x="4166" y="487"/>
                      </a:lnTo>
                      <a:lnTo>
                        <a:pt x="4604" y="512"/>
                      </a:lnTo>
                      <a:lnTo>
                        <a:pt x="5018" y="536"/>
                      </a:lnTo>
                      <a:lnTo>
                        <a:pt x="5408" y="609"/>
                      </a:lnTo>
                      <a:lnTo>
                        <a:pt x="5773" y="682"/>
                      </a:lnTo>
                      <a:lnTo>
                        <a:pt x="6114" y="780"/>
                      </a:lnTo>
                      <a:lnTo>
                        <a:pt x="6431" y="877"/>
                      </a:lnTo>
                      <a:lnTo>
                        <a:pt x="6699" y="999"/>
                      </a:lnTo>
                      <a:lnTo>
                        <a:pt x="6966" y="1120"/>
                      </a:lnTo>
                      <a:lnTo>
                        <a:pt x="7186" y="1242"/>
                      </a:lnTo>
                      <a:lnTo>
                        <a:pt x="7405" y="1388"/>
                      </a:lnTo>
                      <a:lnTo>
                        <a:pt x="7770" y="1656"/>
                      </a:lnTo>
                      <a:lnTo>
                        <a:pt x="8062" y="1924"/>
                      </a:lnTo>
                      <a:lnTo>
                        <a:pt x="8306" y="2143"/>
                      </a:ln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g2ed0666a9c2_1_841"/>
                <p:cNvSpPr/>
                <p:nvPr/>
              </p:nvSpPr>
              <p:spPr>
                <a:xfrm>
                  <a:off x="2141650" y="1303650"/>
                  <a:ext cx="207675" cy="53600"/>
                </a:xfrm>
                <a:custGeom>
                  <a:rect b="b" l="l" r="r" t="t"/>
                  <a:pathLst>
                    <a:path extrusionOk="0" fill="none" h="2144" w="8307">
                      <a:moveTo>
                        <a:pt x="1" y="2143"/>
                      </a:moveTo>
                      <a:lnTo>
                        <a:pt x="1" y="2143"/>
                      </a:lnTo>
                      <a:lnTo>
                        <a:pt x="245" y="1924"/>
                      </a:lnTo>
                      <a:lnTo>
                        <a:pt x="537" y="1656"/>
                      </a:lnTo>
                      <a:lnTo>
                        <a:pt x="902" y="1388"/>
                      </a:lnTo>
                      <a:lnTo>
                        <a:pt x="1121" y="1242"/>
                      </a:lnTo>
                      <a:lnTo>
                        <a:pt x="1341" y="1120"/>
                      </a:lnTo>
                      <a:lnTo>
                        <a:pt x="1608" y="999"/>
                      </a:lnTo>
                      <a:lnTo>
                        <a:pt x="1876" y="877"/>
                      </a:lnTo>
                      <a:lnTo>
                        <a:pt x="2193" y="780"/>
                      </a:lnTo>
                      <a:lnTo>
                        <a:pt x="2534" y="682"/>
                      </a:lnTo>
                      <a:lnTo>
                        <a:pt x="2899" y="609"/>
                      </a:lnTo>
                      <a:lnTo>
                        <a:pt x="3289" y="536"/>
                      </a:lnTo>
                      <a:lnTo>
                        <a:pt x="3703" y="512"/>
                      </a:lnTo>
                      <a:lnTo>
                        <a:pt x="4141" y="487"/>
                      </a:lnTo>
                      <a:lnTo>
                        <a:pt x="4141" y="487"/>
                      </a:lnTo>
                      <a:lnTo>
                        <a:pt x="4726" y="512"/>
                      </a:lnTo>
                      <a:lnTo>
                        <a:pt x="5286" y="560"/>
                      </a:lnTo>
                      <a:lnTo>
                        <a:pt x="5773" y="609"/>
                      </a:lnTo>
                      <a:lnTo>
                        <a:pt x="6236" y="682"/>
                      </a:lnTo>
                      <a:lnTo>
                        <a:pt x="6650" y="780"/>
                      </a:lnTo>
                      <a:lnTo>
                        <a:pt x="7015" y="853"/>
                      </a:lnTo>
                      <a:lnTo>
                        <a:pt x="7575" y="1023"/>
                      </a:lnTo>
                      <a:lnTo>
                        <a:pt x="7575" y="1023"/>
                      </a:lnTo>
                      <a:lnTo>
                        <a:pt x="7746" y="1047"/>
                      </a:lnTo>
                      <a:lnTo>
                        <a:pt x="7746" y="1047"/>
                      </a:lnTo>
                      <a:lnTo>
                        <a:pt x="7916" y="1023"/>
                      </a:lnTo>
                      <a:lnTo>
                        <a:pt x="8062" y="950"/>
                      </a:lnTo>
                      <a:lnTo>
                        <a:pt x="8062" y="950"/>
                      </a:lnTo>
                      <a:lnTo>
                        <a:pt x="8160" y="853"/>
                      </a:lnTo>
                      <a:lnTo>
                        <a:pt x="8233" y="755"/>
                      </a:lnTo>
                      <a:lnTo>
                        <a:pt x="8282" y="633"/>
                      </a:lnTo>
                      <a:lnTo>
                        <a:pt x="8306" y="487"/>
                      </a:lnTo>
                      <a:lnTo>
                        <a:pt x="8306" y="0"/>
                      </a:ln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g2ed0666a9c2_1_841"/>
                <p:cNvSpPr/>
                <p:nvPr/>
              </p:nvSpPr>
              <p:spPr>
                <a:xfrm>
                  <a:off x="1934025" y="1001650"/>
                  <a:ext cx="207650" cy="331250"/>
                </a:xfrm>
                <a:custGeom>
                  <a:rect b="b" l="l" r="r" t="t"/>
                  <a:pathLst>
                    <a:path extrusionOk="0" fill="none" h="13250" w="8306">
                      <a:moveTo>
                        <a:pt x="8306" y="2192"/>
                      </a:moveTo>
                      <a:lnTo>
                        <a:pt x="8306" y="13249"/>
                      </a:lnTo>
                      <a:lnTo>
                        <a:pt x="8306" y="13249"/>
                      </a:lnTo>
                      <a:lnTo>
                        <a:pt x="8062" y="13030"/>
                      </a:lnTo>
                      <a:lnTo>
                        <a:pt x="7770" y="12762"/>
                      </a:lnTo>
                      <a:lnTo>
                        <a:pt x="7405" y="12494"/>
                      </a:lnTo>
                      <a:lnTo>
                        <a:pt x="7186" y="12348"/>
                      </a:lnTo>
                      <a:lnTo>
                        <a:pt x="6966" y="12226"/>
                      </a:lnTo>
                      <a:lnTo>
                        <a:pt x="6699" y="12105"/>
                      </a:lnTo>
                      <a:lnTo>
                        <a:pt x="6431" y="11983"/>
                      </a:lnTo>
                      <a:lnTo>
                        <a:pt x="6114" y="11885"/>
                      </a:lnTo>
                      <a:lnTo>
                        <a:pt x="5773" y="11788"/>
                      </a:lnTo>
                      <a:lnTo>
                        <a:pt x="5408" y="11715"/>
                      </a:lnTo>
                      <a:lnTo>
                        <a:pt x="5018" y="11642"/>
                      </a:lnTo>
                      <a:lnTo>
                        <a:pt x="4604" y="11617"/>
                      </a:lnTo>
                      <a:lnTo>
                        <a:pt x="4166" y="11593"/>
                      </a:lnTo>
                      <a:lnTo>
                        <a:pt x="4166" y="11593"/>
                      </a:lnTo>
                      <a:lnTo>
                        <a:pt x="3581" y="11617"/>
                      </a:lnTo>
                      <a:lnTo>
                        <a:pt x="3021" y="11666"/>
                      </a:lnTo>
                      <a:lnTo>
                        <a:pt x="2534" y="11715"/>
                      </a:lnTo>
                      <a:lnTo>
                        <a:pt x="2071" y="11788"/>
                      </a:lnTo>
                      <a:lnTo>
                        <a:pt x="1657" y="11885"/>
                      </a:lnTo>
                      <a:lnTo>
                        <a:pt x="1292" y="11958"/>
                      </a:lnTo>
                      <a:lnTo>
                        <a:pt x="732" y="12129"/>
                      </a:lnTo>
                      <a:lnTo>
                        <a:pt x="732" y="12129"/>
                      </a:lnTo>
                      <a:lnTo>
                        <a:pt x="561" y="12153"/>
                      </a:lnTo>
                      <a:lnTo>
                        <a:pt x="561" y="12153"/>
                      </a:lnTo>
                      <a:lnTo>
                        <a:pt x="391" y="12129"/>
                      </a:lnTo>
                      <a:lnTo>
                        <a:pt x="245" y="12056"/>
                      </a:lnTo>
                      <a:lnTo>
                        <a:pt x="245" y="12056"/>
                      </a:lnTo>
                      <a:lnTo>
                        <a:pt x="147" y="11958"/>
                      </a:lnTo>
                      <a:lnTo>
                        <a:pt x="74" y="11861"/>
                      </a:lnTo>
                      <a:lnTo>
                        <a:pt x="25" y="11739"/>
                      </a:lnTo>
                      <a:lnTo>
                        <a:pt x="1" y="11593"/>
                      </a:lnTo>
                      <a:lnTo>
                        <a:pt x="1" y="1656"/>
                      </a:lnTo>
                      <a:lnTo>
                        <a:pt x="1" y="1656"/>
                      </a:lnTo>
                      <a:lnTo>
                        <a:pt x="25" y="1534"/>
                      </a:lnTo>
                      <a:lnTo>
                        <a:pt x="50" y="1437"/>
                      </a:lnTo>
                      <a:lnTo>
                        <a:pt x="123" y="1315"/>
                      </a:lnTo>
                      <a:lnTo>
                        <a:pt x="196" y="1242"/>
                      </a:lnTo>
                      <a:lnTo>
                        <a:pt x="196" y="1242"/>
                      </a:lnTo>
                      <a:lnTo>
                        <a:pt x="342" y="1120"/>
                      </a:lnTo>
                      <a:lnTo>
                        <a:pt x="512" y="974"/>
                      </a:lnTo>
                      <a:lnTo>
                        <a:pt x="926" y="755"/>
                      </a:lnTo>
                      <a:lnTo>
                        <a:pt x="1389" y="536"/>
                      </a:lnTo>
                      <a:lnTo>
                        <a:pt x="1901" y="341"/>
                      </a:lnTo>
                      <a:lnTo>
                        <a:pt x="2461" y="195"/>
                      </a:lnTo>
                      <a:lnTo>
                        <a:pt x="3021" y="73"/>
                      </a:lnTo>
                      <a:lnTo>
                        <a:pt x="3581" y="24"/>
                      </a:lnTo>
                      <a:lnTo>
                        <a:pt x="4166" y="0"/>
                      </a:lnTo>
                      <a:lnTo>
                        <a:pt x="4166" y="0"/>
                      </a:lnTo>
                      <a:lnTo>
                        <a:pt x="4531" y="0"/>
                      </a:lnTo>
                      <a:lnTo>
                        <a:pt x="4872" y="49"/>
                      </a:lnTo>
                      <a:lnTo>
                        <a:pt x="5213" y="98"/>
                      </a:lnTo>
                      <a:lnTo>
                        <a:pt x="5530" y="171"/>
                      </a:lnTo>
                      <a:lnTo>
                        <a:pt x="5822" y="268"/>
                      </a:lnTo>
                      <a:lnTo>
                        <a:pt x="6114" y="365"/>
                      </a:lnTo>
                      <a:lnTo>
                        <a:pt x="6358" y="487"/>
                      </a:lnTo>
                      <a:lnTo>
                        <a:pt x="6626" y="609"/>
                      </a:lnTo>
                      <a:lnTo>
                        <a:pt x="7064" y="901"/>
                      </a:lnTo>
                      <a:lnTo>
                        <a:pt x="7429" y="1169"/>
                      </a:lnTo>
                      <a:lnTo>
                        <a:pt x="7746" y="1437"/>
                      </a:lnTo>
                      <a:lnTo>
                        <a:pt x="8014" y="1681"/>
                      </a:lnTo>
                      <a:lnTo>
                        <a:pt x="8014" y="1681"/>
                      </a:lnTo>
                      <a:lnTo>
                        <a:pt x="8136" y="1802"/>
                      </a:lnTo>
                      <a:lnTo>
                        <a:pt x="8136" y="1802"/>
                      </a:lnTo>
                      <a:lnTo>
                        <a:pt x="8209" y="1875"/>
                      </a:lnTo>
                      <a:lnTo>
                        <a:pt x="8257" y="1973"/>
                      </a:lnTo>
                      <a:lnTo>
                        <a:pt x="8306" y="2095"/>
                      </a:lnTo>
                      <a:lnTo>
                        <a:pt x="8306" y="2192"/>
                      </a:lnTo>
                      <a:lnTo>
                        <a:pt x="8306" y="219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g2ed0666a9c2_1_841"/>
                <p:cNvSpPr/>
                <p:nvPr/>
              </p:nvSpPr>
              <p:spPr>
                <a:xfrm>
                  <a:off x="2141650" y="1001650"/>
                  <a:ext cx="207675" cy="331250"/>
                </a:xfrm>
                <a:custGeom>
                  <a:rect b="b" l="l" r="r" t="t"/>
                  <a:pathLst>
                    <a:path extrusionOk="0" fill="none" h="13250" w="8307">
                      <a:moveTo>
                        <a:pt x="1" y="2192"/>
                      </a:moveTo>
                      <a:lnTo>
                        <a:pt x="1" y="13249"/>
                      </a:lnTo>
                      <a:lnTo>
                        <a:pt x="1" y="13249"/>
                      </a:lnTo>
                      <a:lnTo>
                        <a:pt x="245" y="13030"/>
                      </a:lnTo>
                      <a:lnTo>
                        <a:pt x="537" y="12762"/>
                      </a:lnTo>
                      <a:lnTo>
                        <a:pt x="902" y="12494"/>
                      </a:lnTo>
                      <a:lnTo>
                        <a:pt x="1121" y="12348"/>
                      </a:lnTo>
                      <a:lnTo>
                        <a:pt x="1341" y="12226"/>
                      </a:lnTo>
                      <a:lnTo>
                        <a:pt x="1608" y="12105"/>
                      </a:lnTo>
                      <a:lnTo>
                        <a:pt x="1876" y="11983"/>
                      </a:lnTo>
                      <a:lnTo>
                        <a:pt x="2193" y="11885"/>
                      </a:lnTo>
                      <a:lnTo>
                        <a:pt x="2534" y="11788"/>
                      </a:lnTo>
                      <a:lnTo>
                        <a:pt x="2899" y="11715"/>
                      </a:lnTo>
                      <a:lnTo>
                        <a:pt x="3289" y="11642"/>
                      </a:lnTo>
                      <a:lnTo>
                        <a:pt x="3703" y="11617"/>
                      </a:lnTo>
                      <a:lnTo>
                        <a:pt x="4141" y="11593"/>
                      </a:lnTo>
                      <a:lnTo>
                        <a:pt x="4141" y="11593"/>
                      </a:lnTo>
                      <a:lnTo>
                        <a:pt x="4726" y="11617"/>
                      </a:lnTo>
                      <a:lnTo>
                        <a:pt x="5286" y="11666"/>
                      </a:lnTo>
                      <a:lnTo>
                        <a:pt x="5773" y="11715"/>
                      </a:lnTo>
                      <a:lnTo>
                        <a:pt x="6236" y="11788"/>
                      </a:lnTo>
                      <a:lnTo>
                        <a:pt x="6650" y="11885"/>
                      </a:lnTo>
                      <a:lnTo>
                        <a:pt x="7015" y="11958"/>
                      </a:lnTo>
                      <a:lnTo>
                        <a:pt x="7575" y="12129"/>
                      </a:lnTo>
                      <a:lnTo>
                        <a:pt x="7575" y="12129"/>
                      </a:lnTo>
                      <a:lnTo>
                        <a:pt x="7746" y="12153"/>
                      </a:lnTo>
                      <a:lnTo>
                        <a:pt x="7746" y="12153"/>
                      </a:lnTo>
                      <a:lnTo>
                        <a:pt x="7916" y="12129"/>
                      </a:lnTo>
                      <a:lnTo>
                        <a:pt x="8062" y="12056"/>
                      </a:lnTo>
                      <a:lnTo>
                        <a:pt x="8062" y="12056"/>
                      </a:lnTo>
                      <a:lnTo>
                        <a:pt x="8160" y="11958"/>
                      </a:lnTo>
                      <a:lnTo>
                        <a:pt x="8233" y="11861"/>
                      </a:lnTo>
                      <a:lnTo>
                        <a:pt x="8282" y="11739"/>
                      </a:lnTo>
                      <a:lnTo>
                        <a:pt x="8306" y="11593"/>
                      </a:lnTo>
                      <a:lnTo>
                        <a:pt x="8306" y="1656"/>
                      </a:lnTo>
                      <a:lnTo>
                        <a:pt x="8306" y="1656"/>
                      </a:lnTo>
                      <a:lnTo>
                        <a:pt x="8282" y="1534"/>
                      </a:lnTo>
                      <a:lnTo>
                        <a:pt x="8257" y="1437"/>
                      </a:lnTo>
                      <a:lnTo>
                        <a:pt x="8184" y="1315"/>
                      </a:lnTo>
                      <a:lnTo>
                        <a:pt x="8111" y="1242"/>
                      </a:lnTo>
                      <a:lnTo>
                        <a:pt x="8111" y="1242"/>
                      </a:lnTo>
                      <a:lnTo>
                        <a:pt x="7965" y="1120"/>
                      </a:lnTo>
                      <a:lnTo>
                        <a:pt x="7795" y="974"/>
                      </a:lnTo>
                      <a:lnTo>
                        <a:pt x="7381" y="755"/>
                      </a:lnTo>
                      <a:lnTo>
                        <a:pt x="6918" y="536"/>
                      </a:lnTo>
                      <a:lnTo>
                        <a:pt x="6406" y="341"/>
                      </a:lnTo>
                      <a:lnTo>
                        <a:pt x="5846" y="195"/>
                      </a:lnTo>
                      <a:lnTo>
                        <a:pt x="5286" y="73"/>
                      </a:lnTo>
                      <a:lnTo>
                        <a:pt x="4726" y="24"/>
                      </a:lnTo>
                      <a:lnTo>
                        <a:pt x="4141" y="0"/>
                      </a:lnTo>
                      <a:lnTo>
                        <a:pt x="4141" y="0"/>
                      </a:lnTo>
                      <a:lnTo>
                        <a:pt x="3776" y="0"/>
                      </a:lnTo>
                      <a:lnTo>
                        <a:pt x="3435" y="49"/>
                      </a:lnTo>
                      <a:lnTo>
                        <a:pt x="3094" y="98"/>
                      </a:lnTo>
                      <a:lnTo>
                        <a:pt x="2777" y="171"/>
                      </a:lnTo>
                      <a:lnTo>
                        <a:pt x="2485" y="268"/>
                      </a:lnTo>
                      <a:lnTo>
                        <a:pt x="2193" y="365"/>
                      </a:lnTo>
                      <a:lnTo>
                        <a:pt x="1949" y="487"/>
                      </a:lnTo>
                      <a:lnTo>
                        <a:pt x="1681" y="609"/>
                      </a:lnTo>
                      <a:lnTo>
                        <a:pt x="1243" y="901"/>
                      </a:lnTo>
                      <a:lnTo>
                        <a:pt x="878" y="1169"/>
                      </a:lnTo>
                      <a:lnTo>
                        <a:pt x="561" y="1437"/>
                      </a:lnTo>
                      <a:lnTo>
                        <a:pt x="293" y="1681"/>
                      </a:lnTo>
                      <a:lnTo>
                        <a:pt x="293" y="1681"/>
                      </a:lnTo>
                      <a:lnTo>
                        <a:pt x="171" y="1802"/>
                      </a:lnTo>
                      <a:lnTo>
                        <a:pt x="171" y="1802"/>
                      </a:lnTo>
                      <a:lnTo>
                        <a:pt x="98" y="1875"/>
                      </a:lnTo>
                      <a:lnTo>
                        <a:pt x="50" y="1973"/>
                      </a:lnTo>
                      <a:lnTo>
                        <a:pt x="1" y="2095"/>
                      </a:lnTo>
                      <a:lnTo>
                        <a:pt x="1" y="2192"/>
                      </a:lnTo>
                      <a:lnTo>
                        <a:pt x="1" y="219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7" name="Google Shape;267;g2ed0666a9c2_1_841"/>
            <p:cNvSpPr/>
            <p:nvPr/>
          </p:nvSpPr>
          <p:spPr>
            <a:xfrm rot="859025">
              <a:off x="6902969" y="4365203"/>
              <a:ext cx="594923" cy="763593"/>
            </a:xfrm>
            <a:custGeom>
              <a:rect b="b" l="l" r="r" t="t"/>
              <a:pathLst>
                <a:path extrusionOk="0" fill="none" h="20508" w="15978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g2ed0666a9c2_1_841"/>
            <p:cNvSpPr/>
            <p:nvPr/>
          </p:nvSpPr>
          <p:spPr>
            <a:xfrm rot="-1283916">
              <a:off x="11027929" y="4691751"/>
              <a:ext cx="615985" cy="1067124"/>
            </a:xfrm>
            <a:custGeom>
              <a:rect b="b" l="l" r="r" t="t"/>
              <a:pathLst>
                <a:path extrusionOk="0" fill="none" h="20508" w="11838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9" name="Google Shape;269;g2ed0666a9c2_1_841"/>
            <p:cNvGrpSpPr/>
            <p:nvPr/>
          </p:nvGrpSpPr>
          <p:grpSpPr>
            <a:xfrm rot="929101">
              <a:off x="10666776" y="845651"/>
              <a:ext cx="970514" cy="919313"/>
              <a:chOff x="2583100" y="2973775"/>
              <a:chExt cx="461550" cy="437200"/>
            </a:xfrm>
          </p:grpSpPr>
          <p:sp>
            <p:nvSpPr>
              <p:cNvPr id="270" name="Google Shape;270;g2ed0666a9c2_1_841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rect b="b" l="l" r="r" t="t"/>
                <a:pathLst>
                  <a:path extrusionOk="0" fill="none" h="3800" w="9012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g2ed0666a9c2_1_841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rect b="b" l="l" r="r" t="t"/>
                <a:pathLst>
                  <a:path extrusionOk="0" fill="none" h="13445" w="18462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" name="Google Shape;272;g2ed0666a9c2_1_841"/>
            <p:cNvGrpSpPr/>
            <p:nvPr/>
          </p:nvGrpSpPr>
          <p:grpSpPr>
            <a:xfrm>
              <a:off x="5259751" y="5850496"/>
              <a:ext cx="836142" cy="621685"/>
              <a:chOff x="5247525" y="3007275"/>
              <a:chExt cx="517575" cy="384825"/>
            </a:xfrm>
          </p:grpSpPr>
          <p:sp>
            <p:nvSpPr>
              <p:cNvPr id="273" name="Google Shape;273;g2ed0666a9c2_1_841"/>
              <p:cNvSpPr/>
              <p:nvPr/>
            </p:nvSpPr>
            <p:spPr>
              <a:xfrm>
                <a:off x="5247525" y="3007275"/>
                <a:ext cx="348900" cy="348900"/>
              </a:xfrm>
              <a:custGeom>
                <a:rect b="b" l="l" r="r" t="t"/>
                <a:pathLst>
                  <a:path extrusionOk="0" fill="none" h="13956" w="13956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g2ed0666a9c2_1_841"/>
              <p:cNvSpPr/>
              <p:nvPr/>
            </p:nvSpPr>
            <p:spPr>
              <a:xfrm>
                <a:off x="5566575" y="3193575"/>
                <a:ext cx="198525" cy="198525"/>
              </a:xfrm>
              <a:custGeom>
                <a:rect b="b" l="l" r="r" t="t"/>
                <a:pathLst>
                  <a:path extrusionOk="0" fill="none" h="7941" w="7941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5" name="Google Shape;275;g2ed0666a9c2_1_841"/>
            <p:cNvGrpSpPr/>
            <p:nvPr/>
          </p:nvGrpSpPr>
          <p:grpSpPr>
            <a:xfrm rot="-995577">
              <a:off x="8647544" y="3714912"/>
              <a:ext cx="874251" cy="717776"/>
              <a:chOff x="2599525" y="3688600"/>
              <a:chExt cx="428675" cy="351950"/>
            </a:xfrm>
          </p:grpSpPr>
          <p:sp>
            <p:nvSpPr>
              <p:cNvPr id="276" name="Google Shape;276;g2ed0666a9c2_1_841"/>
              <p:cNvSpPr/>
              <p:nvPr/>
            </p:nvSpPr>
            <p:spPr>
              <a:xfrm>
                <a:off x="2599525" y="3688600"/>
                <a:ext cx="428675" cy="168675"/>
              </a:xfrm>
              <a:custGeom>
                <a:rect b="b" l="l" r="r" t="t"/>
                <a:pathLst>
                  <a:path extrusionOk="0" fill="none" h="6747" w="17147">
                    <a:moveTo>
                      <a:pt x="16660" y="1876"/>
                    </a:moveTo>
                    <a:lnTo>
                      <a:pt x="11594" y="1876"/>
                    </a:lnTo>
                    <a:lnTo>
                      <a:pt x="11594" y="1462"/>
                    </a:lnTo>
                    <a:lnTo>
                      <a:pt x="11594" y="1462"/>
                    </a:lnTo>
                    <a:lnTo>
                      <a:pt x="11594" y="1316"/>
                    </a:lnTo>
                    <a:lnTo>
                      <a:pt x="11569" y="1170"/>
                    </a:lnTo>
                    <a:lnTo>
                      <a:pt x="11472" y="902"/>
                    </a:lnTo>
                    <a:lnTo>
                      <a:pt x="11350" y="658"/>
                    </a:lnTo>
                    <a:lnTo>
                      <a:pt x="11155" y="439"/>
                    </a:lnTo>
                    <a:lnTo>
                      <a:pt x="10961" y="268"/>
                    </a:lnTo>
                    <a:lnTo>
                      <a:pt x="10693" y="122"/>
                    </a:lnTo>
                    <a:lnTo>
                      <a:pt x="10425" y="49"/>
                    </a:lnTo>
                    <a:lnTo>
                      <a:pt x="10279" y="25"/>
                    </a:lnTo>
                    <a:lnTo>
                      <a:pt x="10133" y="1"/>
                    </a:lnTo>
                    <a:lnTo>
                      <a:pt x="7015" y="1"/>
                    </a:lnTo>
                    <a:lnTo>
                      <a:pt x="7015" y="1"/>
                    </a:lnTo>
                    <a:lnTo>
                      <a:pt x="6869" y="25"/>
                    </a:lnTo>
                    <a:lnTo>
                      <a:pt x="6723" y="49"/>
                    </a:lnTo>
                    <a:lnTo>
                      <a:pt x="6455" y="122"/>
                    </a:lnTo>
                    <a:lnTo>
                      <a:pt x="6187" y="268"/>
                    </a:lnTo>
                    <a:lnTo>
                      <a:pt x="5992" y="439"/>
                    </a:lnTo>
                    <a:lnTo>
                      <a:pt x="5797" y="658"/>
                    </a:lnTo>
                    <a:lnTo>
                      <a:pt x="5676" y="902"/>
                    </a:lnTo>
                    <a:lnTo>
                      <a:pt x="5578" y="1170"/>
                    </a:lnTo>
                    <a:lnTo>
                      <a:pt x="5554" y="1316"/>
                    </a:lnTo>
                    <a:lnTo>
                      <a:pt x="5554" y="1462"/>
                    </a:lnTo>
                    <a:lnTo>
                      <a:pt x="5554" y="1876"/>
                    </a:lnTo>
                    <a:lnTo>
                      <a:pt x="488" y="1876"/>
                    </a:lnTo>
                    <a:lnTo>
                      <a:pt x="488" y="1876"/>
                    </a:lnTo>
                    <a:lnTo>
                      <a:pt x="391" y="1876"/>
                    </a:lnTo>
                    <a:lnTo>
                      <a:pt x="293" y="1900"/>
                    </a:lnTo>
                    <a:lnTo>
                      <a:pt x="220" y="1949"/>
                    </a:lnTo>
                    <a:lnTo>
                      <a:pt x="147" y="2022"/>
                    </a:lnTo>
                    <a:lnTo>
                      <a:pt x="74" y="2071"/>
                    </a:lnTo>
                    <a:lnTo>
                      <a:pt x="50" y="2168"/>
                    </a:lnTo>
                    <a:lnTo>
                      <a:pt x="1" y="2266"/>
                    </a:lnTo>
                    <a:lnTo>
                      <a:pt x="1" y="2363"/>
                    </a:lnTo>
                    <a:lnTo>
                      <a:pt x="1" y="5773"/>
                    </a:lnTo>
                    <a:lnTo>
                      <a:pt x="1" y="5773"/>
                    </a:lnTo>
                    <a:lnTo>
                      <a:pt x="25" y="5967"/>
                    </a:lnTo>
                    <a:lnTo>
                      <a:pt x="74" y="6138"/>
                    </a:lnTo>
                    <a:lnTo>
                      <a:pt x="171" y="6308"/>
                    </a:lnTo>
                    <a:lnTo>
                      <a:pt x="293" y="6455"/>
                    </a:lnTo>
                    <a:lnTo>
                      <a:pt x="439" y="6576"/>
                    </a:lnTo>
                    <a:lnTo>
                      <a:pt x="585" y="6674"/>
                    </a:lnTo>
                    <a:lnTo>
                      <a:pt x="780" y="6722"/>
                    </a:lnTo>
                    <a:lnTo>
                      <a:pt x="975" y="6747"/>
                    </a:lnTo>
                    <a:lnTo>
                      <a:pt x="7721" y="6747"/>
                    </a:lnTo>
                    <a:lnTo>
                      <a:pt x="7721" y="6138"/>
                    </a:lnTo>
                    <a:lnTo>
                      <a:pt x="7721" y="6138"/>
                    </a:lnTo>
                    <a:lnTo>
                      <a:pt x="7746" y="6041"/>
                    </a:lnTo>
                    <a:lnTo>
                      <a:pt x="7770" y="5967"/>
                    </a:lnTo>
                    <a:lnTo>
                      <a:pt x="7819" y="5870"/>
                    </a:lnTo>
                    <a:lnTo>
                      <a:pt x="7868" y="5797"/>
                    </a:lnTo>
                    <a:lnTo>
                      <a:pt x="7941" y="5748"/>
                    </a:lnTo>
                    <a:lnTo>
                      <a:pt x="8038" y="5700"/>
                    </a:lnTo>
                    <a:lnTo>
                      <a:pt x="8111" y="5675"/>
                    </a:lnTo>
                    <a:lnTo>
                      <a:pt x="8209" y="5651"/>
                    </a:lnTo>
                    <a:lnTo>
                      <a:pt x="8939" y="5651"/>
                    </a:lnTo>
                    <a:lnTo>
                      <a:pt x="8939" y="5651"/>
                    </a:lnTo>
                    <a:lnTo>
                      <a:pt x="9037" y="5675"/>
                    </a:lnTo>
                    <a:lnTo>
                      <a:pt x="9110" y="5700"/>
                    </a:lnTo>
                    <a:lnTo>
                      <a:pt x="9207" y="5748"/>
                    </a:lnTo>
                    <a:lnTo>
                      <a:pt x="9280" y="5797"/>
                    </a:lnTo>
                    <a:lnTo>
                      <a:pt x="9329" y="5870"/>
                    </a:lnTo>
                    <a:lnTo>
                      <a:pt x="9378" y="5967"/>
                    </a:lnTo>
                    <a:lnTo>
                      <a:pt x="9402" y="6041"/>
                    </a:lnTo>
                    <a:lnTo>
                      <a:pt x="9426" y="6138"/>
                    </a:lnTo>
                    <a:lnTo>
                      <a:pt x="9426" y="6747"/>
                    </a:lnTo>
                    <a:lnTo>
                      <a:pt x="16173" y="6747"/>
                    </a:lnTo>
                    <a:lnTo>
                      <a:pt x="16173" y="6747"/>
                    </a:lnTo>
                    <a:lnTo>
                      <a:pt x="16367" y="6722"/>
                    </a:lnTo>
                    <a:lnTo>
                      <a:pt x="16562" y="6674"/>
                    </a:lnTo>
                    <a:lnTo>
                      <a:pt x="16708" y="6576"/>
                    </a:lnTo>
                    <a:lnTo>
                      <a:pt x="16855" y="6455"/>
                    </a:lnTo>
                    <a:lnTo>
                      <a:pt x="16976" y="6308"/>
                    </a:lnTo>
                    <a:lnTo>
                      <a:pt x="17074" y="6138"/>
                    </a:lnTo>
                    <a:lnTo>
                      <a:pt x="17122" y="5967"/>
                    </a:lnTo>
                    <a:lnTo>
                      <a:pt x="17147" y="5773"/>
                    </a:lnTo>
                    <a:lnTo>
                      <a:pt x="17147" y="2363"/>
                    </a:lnTo>
                    <a:lnTo>
                      <a:pt x="17147" y="2363"/>
                    </a:lnTo>
                    <a:lnTo>
                      <a:pt x="17147" y="2266"/>
                    </a:lnTo>
                    <a:lnTo>
                      <a:pt x="17098" y="2168"/>
                    </a:lnTo>
                    <a:lnTo>
                      <a:pt x="17074" y="2071"/>
                    </a:lnTo>
                    <a:lnTo>
                      <a:pt x="17001" y="2022"/>
                    </a:lnTo>
                    <a:lnTo>
                      <a:pt x="16928" y="1949"/>
                    </a:lnTo>
                    <a:lnTo>
                      <a:pt x="16855" y="1900"/>
                    </a:lnTo>
                    <a:lnTo>
                      <a:pt x="16757" y="1876"/>
                    </a:lnTo>
                    <a:lnTo>
                      <a:pt x="16660" y="1876"/>
                    </a:lnTo>
                    <a:lnTo>
                      <a:pt x="16660" y="1876"/>
                    </a:lnTo>
                    <a:close/>
                    <a:moveTo>
                      <a:pt x="10620" y="1876"/>
                    </a:moveTo>
                    <a:lnTo>
                      <a:pt x="6528" y="1876"/>
                    </a:lnTo>
                    <a:lnTo>
                      <a:pt x="6528" y="1462"/>
                    </a:lnTo>
                    <a:lnTo>
                      <a:pt x="6528" y="1462"/>
                    </a:lnTo>
                    <a:lnTo>
                      <a:pt x="6528" y="1364"/>
                    </a:lnTo>
                    <a:lnTo>
                      <a:pt x="6577" y="1291"/>
                    </a:lnTo>
                    <a:lnTo>
                      <a:pt x="6601" y="1194"/>
                    </a:lnTo>
                    <a:lnTo>
                      <a:pt x="6674" y="1121"/>
                    </a:lnTo>
                    <a:lnTo>
                      <a:pt x="6747" y="1072"/>
                    </a:lnTo>
                    <a:lnTo>
                      <a:pt x="6820" y="1023"/>
                    </a:lnTo>
                    <a:lnTo>
                      <a:pt x="6918" y="999"/>
                    </a:lnTo>
                    <a:lnTo>
                      <a:pt x="7015" y="975"/>
                    </a:lnTo>
                    <a:lnTo>
                      <a:pt x="10133" y="975"/>
                    </a:lnTo>
                    <a:lnTo>
                      <a:pt x="10133" y="975"/>
                    </a:lnTo>
                    <a:lnTo>
                      <a:pt x="10230" y="999"/>
                    </a:lnTo>
                    <a:lnTo>
                      <a:pt x="10327" y="1023"/>
                    </a:lnTo>
                    <a:lnTo>
                      <a:pt x="10400" y="1072"/>
                    </a:lnTo>
                    <a:lnTo>
                      <a:pt x="10474" y="1121"/>
                    </a:lnTo>
                    <a:lnTo>
                      <a:pt x="10547" y="1194"/>
                    </a:lnTo>
                    <a:lnTo>
                      <a:pt x="10571" y="1291"/>
                    </a:lnTo>
                    <a:lnTo>
                      <a:pt x="10620" y="1364"/>
                    </a:lnTo>
                    <a:lnTo>
                      <a:pt x="10620" y="1462"/>
                    </a:lnTo>
                    <a:lnTo>
                      <a:pt x="10620" y="187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g2ed0666a9c2_1_841"/>
              <p:cNvSpPr/>
              <p:nvPr/>
            </p:nvSpPr>
            <p:spPr>
              <a:xfrm>
                <a:off x="2792550" y="3862125"/>
                <a:ext cx="42650" cy="23775"/>
              </a:xfrm>
              <a:custGeom>
                <a:rect b="b" l="l" r="r" t="t"/>
                <a:pathLst>
                  <a:path extrusionOk="0" fill="none" h="951" w="1706">
                    <a:moveTo>
                      <a:pt x="1705" y="1"/>
                    </a:moveTo>
                    <a:lnTo>
                      <a:pt x="1705" y="463"/>
                    </a:lnTo>
                    <a:lnTo>
                      <a:pt x="1705" y="463"/>
                    </a:lnTo>
                    <a:lnTo>
                      <a:pt x="1681" y="561"/>
                    </a:lnTo>
                    <a:lnTo>
                      <a:pt x="1657" y="658"/>
                    </a:lnTo>
                    <a:lnTo>
                      <a:pt x="1608" y="756"/>
                    </a:lnTo>
                    <a:lnTo>
                      <a:pt x="1559" y="804"/>
                    </a:lnTo>
                    <a:lnTo>
                      <a:pt x="1486" y="877"/>
                    </a:lnTo>
                    <a:lnTo>
                      <a:pt x="1389" y="926"/>
                    </a:lnTo>
                    <a:lnTo>
                      <a:pt x="1316" y="951"/>
                    </a:lnTo>
                    <a:lnTo>
                      <a:pt x="1218" y="951"/>
                    </a:lnTo>
                    <a:lnTo>
                      <a:pt x="488" y="951"/>
                    </a:lnTo>
                    <a:lnTo>
                      <a:pt x="488" y="951"/>
                    </a:lnTo>
                    <a:lnTo>
                      <a:pt x="390" y="951"/>
                    </a:lnTo>
                    <a:lnTo>
                      <a:pt x="317" y="926"/>
                    </a:lnTo>
                    <a:lnTo>
                      <a:pt x="220" y="877"/>
                    </a:lnTo>
                    <a:lnTo>
                      <a:pt x="147" y="804"/>
                    </a:lnTo>
                    <a:lnTo>
                      <a:pt x="98" y="756"/>
                    </a:lnTo>
                    <a:lnTo>
                      <a:pt x="49" y="658"/>
                    </a:lnTo>
                    <a:lnTo>
                      <a:pt x="25" y="561"/>
                    </a:lnTo>
                    <a:lnTo>
                      <a:pt x="0" y="463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g2ed0666a9c2_1_841"/>
              <p:cNvSpPr/>
              <p:nvPr/>
            </p:nvSpPr>
            <p:spPr>
              <a:xfrm>
                <a:off x="2599525" y="3852375"/>
                <a:ext cx="428675" cy="188175"/>
              </a:xfrm>
              <a:custGeom>
                <a:rect b="b" l="l" r="r" t="t"/>
                <a:pathLst>
                  <a:path extrusionOk="0" fill="none" h="7527" w="17147">
                    <a:moveTo>
                      <a:pt x="1" y="1"/>
                    </a:moveTo>
                    <a:lnTo>
                      <a:pt x="1" y="7040"/>
                    </a:lnTo>
                    <a:lnTo>
                      <a:pt x="1" y="7040"/>
                    </a:lnTo>
                    <a:lnTo>
                      <a:pt x="1" y="7137"/>
                    </a:lnTo>
                    <a:lnTo>
                      <a:pt x="50" y="7210"/>
                    </a:lnTo>
                    <a:lnTo>
                      <a:pt x="74" y="7307"/>
                    </a:lnTo>
                    <a:lnTo>
                      <a:pt x="147" y="7381"/>
                    </a:lnTo>
                    <a:lnTo>
                      <a:pt x="220" y="7429"/>
                    </a:lnTo>
                    <a:lnTo>
                      <a:pt x="293" y="7478"/>
                    </a:lnTo>
                    <a:lnTo>
                      <a:pt x="391" y="7502"/>
                    </a:lnTo>
                    <a:lnTo>
                      <a:pt x="488" y="7527"/>
                    </a:lnTo>
                    <a:lnTo>
                      <a:pt x="16660" y="7527"/>
                    </a:lnTo>
                    <a:lnTo>
                      <a:pt x="16660" y="7527"/>
                    </a:lnTo>
                    <a:lnTo>
                      <a:pt x="16757" y="7502"/>
                    </a:lnTo>
                    <a:lnTo>
                      <a:pt x="16855" y="7478"/>
                    </a:lnTo>
                    <a:lnTo>
                      <a:pt x="16928" y="7429"/>
                    </a:lnTo>
                    <a:lnTo>
                      <a:pt x="17001" y="7381"/>
                    </a:lnTo>
                    <a:lnTo>
                      <a:pt x="17074" y="7307"/>
                    </a:lnTo>
                    <a:lnTo>
                      <a:pt x="17098" y="7210"/>
                    </a:lnTo>
                    <a:lnTo>
                      <a:pt x="17147" y="7137"/>
                    </a:lnTo>
                    <a:lnTo>
                      <a:pt x="17147" y="7040"/>
                    </a:lnTo>
                    <a:lnTo>
                      <a:pt x="17147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g2ed0666a9c2_1_841"/>
            <p:cNvGrpSpPr/>
            <p:nvPr/>
          </p:nvGrpSpPr>
          <p:grpSpPr>
            <a:xfrm>
              <a:off x="10447751" y="3460900"/>
              <a:ext cx="688381" cy="688381"/>
              <a:chOff x="5941025" y="3634400"/>
              <a:chExt cx="467650" cy="467650"/>
            </a:xfrm>
          </p:grpSpPr>
          <p:sp>
            <p:nvSpPr>
              <p:cNvPr id="280" name="Google Shape;280;g2ed0666a9c2_1_841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rect b="b" l="l" r="r" t="t"/>
                <a:pathLst>
                  <a:path extrusionOk="0" fill="none" h="18706" w="18706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g2ed0666a9c2_1_841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rect b="b" l="l" r="r" t="t"/>
                <a:pathLst>
                  <a:path extrusionOk="0" fill="none" h="756" w="781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g2ed0666a9c2_1_841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rect b="b" l="l" r="r" t="t"/>
                <a:pathLst>
                  <a:path extrusionOk="0" fill="none" h="14054" w="7112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g2ed0666a9c2_1_841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rect b="b" l="l" r="r" t="t"/>
                <a:pathLst>
                  <a:path extrusionOk="0" fill="none" h="1901" w="3459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g2ed0666a9c2_1_841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rect b="b" l="l" r="r" t="t"/>
                <a:pathLst>
                  <a:path extrusionOk="0" fill="none" h="1389" w="756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g2ed0666a9c2_1_841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rect b="b" l="l" r="r" t="t"/>
                <a:pathLst>
                  <a:path extrusionOk="0" fill="none" h="11155" w="816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6" name="Google Shape;286;g2ed0666a9c2_1_841"/>
            <p:cNvGrpSpPr/>
            <p:nvPr/>
          </p:nvGrpSpPr>
          <p:grpSpPr>
            <a:xfrm rot="-1150372">
              <a:off x="9034375" y="1570689"/>
              <a:ext cx="754925" cy="714869"/>
              <a:chOff x="5973900" y="318475"/>
              <a:chExt cx="401900" cy="380575"/>
            </a:xfrm>
          </p:grpSpPr>
          <p:sp>
            <p:nvSpPr>
              <p:cNvPr id="287" name="Google Shape;287;g2ed0666a9c2_1_841"/>
              <p:cNvSpPr/>
              <p:nvPr/>
            </p:nvSpPr>
            <p:spPr>
              <a:xfrm>
                <a:off x="5973900" y="337975"/>
                <a:ext cx="401900" cy="67000"/>
              </a:xfrm>
              <a:custGeom>
                <a:rect b="b" l="l" r="r" t="t"/>
                <a:pathLst>
                  <a:path extrusionOk="0" fill="none" h="2680" w="16076">
                    <a:moveTo>
                      <a:pt x="16075" y="2679"/>
                    </a:moveTo>
                    <a:lnTo>
                      <a:pt x="16075" y="0"/>
                    </a:lnTo>
                    <a:lnTo>
                      <a:pt x="1" y="0"/>
                    </a:lnTo>
                    <a:lnTo>
                      <a:pt x="1" y="2679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g2ed0666a9c2_1_841"/>
              <p:cNvSpPr/>
              <p:nvPr/>
            </p:nvSpPr>
            <p:spPr>
              <a:xfrm>
                <a:off x="6024450" y="348325"/>
                <a:ext cx="45075" cy="45075"/>
              </a:xfrm>
              <a:custGeom>
                <a:rect b="b" l="l" r="r" t="t"/>
                <a:pathLst>
                  <a:path extrusionOk="0" fill="none" h="1803" w="1803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3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3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2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2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g2ed0666a9c2_1_841"/>
              <p:cNvSpPr/>
              <p:nvPr/>
            </p:nvSpPr>
            <p:spPr>
              <a:xfrm>
                <a:off x="6280175" y="348325"/>
                <a:ext cx="45075" cy="45075"/>
              </a:xfrm>
              <a:custGeom>
                <a:rect b="b" l="l" r="r" t="t"/>
                <a:pathLst>
                  <a:path extrusionOk="0" fill="none" h="1803" w="1803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4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4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3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3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g2ed0666a9c2_1_841"/>
              <p:cNvSpPr/>
              <p:nvPr/>
            </p:nvSpPr>
            <p:spPr>
              <a:xfrm>
                <a:off x="5973900" y="667375"/>
                <a:ext cx="401900" cy="31675"/>
              </a:xfrm>
              <a:custGeom>
                <a:rect b="b" l="l" r="r" t="t"/>
                <a:pathLst>
                  <a:path extrusionOk="0" fill="none" h="1267" w="16076">
                    <a:moveTo>
                      <a:pt x="1" y="0"/>
                    </a:moveTo>
                    <a:lnTo>
                      <a:pt x="1" y="487"/>
                    </a:lnTo>
                    <a:lnTo>
                      <a:pt x="1" y="487"/>
                    </a:lnTo>
                    <a:lnTo>
                      <a:pt x="25" y="658"/>
                    </a:lnTo>
                    <a:lnTo>
                      <a:pt x="74" y="804"/>
                    </a:lnTo>
                    <a:lnTo>
                      <a:pt x="147" y="926"/>
                    </a:lnTo>
                    <a:lnTo>
                      <a:pt x="220" y="1048"/>
                    </a:lnTo>
                    <a:lnTo>
                      <a:pt x="342" y="1145"/>
                    </a:lnTo>
                    <a:lnTo>
                      <a:pt x="488" y="1218"/>
                    </a:lnTo>
                    <a:lnTo>
                      <a:pt x="634" y="1267"/>
                    </a:lnTo>
                    <a:lnTo>
                      <a:pt x="780" y="1267"/>
                    </a:lnTo>
                    <a:lnTo>
                      <a:pt x="15296" y="1267"/>
                    </a:lnTo>
                    <a:lnTo>
                      <a:pt x="15296" y="1267"/>
                    </a:lnTo>
                    <a:lnTo>
                      <a:pt x="15442" y="1267"/>
                    </a:lnTo>
                    <a:lnTo>
                      <a:pt x="15588" y="1218"/>
                    </a:lnTo>
                    <a:lnTo>
                      <a:pt x="15734" y="1145"/>
                    </a:lnTo>
                    <a:lnTo>
                      <a:pt x="15856" y="1048"/>
                    </a:lnTo>
                    <a:lnTo>
                      <a:pt x="15929" y="926"/>
                    </a:lnTo>
                    <a:lnTo>
                      <a:pt x="16002" y="804"/>
                    </a:lnTo>
                    <a:lnTo>
                      <a:pt x="16051" y="658"/>
                    </a:lnTo>
                    <a:lnTo>
                      <a:pt x="16075" y="487"/>
                    </a:lnTo>
                    <a:lnTo>
                      <a:pt x="1607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g2ed0666a9c2_1_841"/>
              <p:cNvSpPr/>
              <p:nvPr/>
            </p:nvSpPr>
            <p:spPr>
              <a:xfrm>
                <a:off x="6302700" y="318475"/>
                <a:ext cx="28650" cy="63350"/>
              </a:xfrm>
              <a:custGeom>
                <a:rect b="b" l="l" r="r" t="t"/>
                <a:pathLst>
                  <a:path extrusionOk="0" fill="none" h="2534" w="1146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3" y="1"/>
                    </a:lnTo>
                    <a:lnTo>
                      <a:pt x="683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4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g2ed0666a9c2_1_841"/>
              <p:cNvSpPr/>
              <p:nvPr/>
            </p:nvSpPr>
            <p:spPr>
              <a:xfrm>
                <a:off x="6046975" y="318475"/>
                <a:ext cx="28650" cy="63350"/>
              </a:xfrm>
              <a:custGeom>
                <a:rect b="b" l="l" r="r" t="t"/>
                <a:pathLst>
                  <a:path extrusionOk="0" fill="none" h="2534" w="1146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2" y="1"/>
                    </a:lnTo>
                    <a:lnTo>
                      <a:pt x="682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3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g2ed0666a9c2_1_841"/>
              <p:cNvSpPr/>
              <p:nvPr/>
            </p:nvSpPr>
            <p:spPr>
              <a:xfrm>
                <a:off x="5973900" y="407375"/>
                <a:ext cx="401900" cy="272200"/>
              </a:xfrm>
              <a:custGeom>
                <a:rect b="b" l="l" r="r" t="t"/>
                <a:pathLst>
                  <a:path extrusionOk="0" fill="none" h="10888" w="16076">
                    <a:moveTo>
                      <a:pt x="1" y="1"/>
                    </a:moveTo>
                    <a:lnTo>
                      <a:pt x="1" y="10303"/>
                    </a:lnTo>
                    <a:lnTo>
                      <a:pt x="1" y="10303"/>
                    </a:lnTo>
                    <a:lnTo>
                      <a:pt x="25" y="10400"/>
                    </a:lnTo>
                    <a:lnTo>
                      <a:pt x="74" y="10498"/>
                    </a:lnTo>
                    <a:lnTo>
                      <a:pt x="147" y="10595"/>
                    </a:lnTo>
                    <a:lnTo>
                      <a:pt x="220" y="10693"/>
                    </a:lnTo>
                    <a:lnTo>
                      <a:pt x="342" y="10766"/>
                    </a:lnTo>
                    <a:lnTo>
                      <a:pt x="488" y="10839"/>
                    </a:lnTo>
                    <a:lnTo>
                      <a:pt x="634" y="10887"/>
                    </a:lnTo>
                    <a:lnTo>
                      <a:pt x="780" y="10887"/>
                    </a:lnTo>
                    <a:lnTo>
                      <a:pt x="15296" y="10887"/>
                    </a:lnTo>
                    <a:lnTo>
                      <a:pt x="15296" y="10887"/>
                    </a:lnTo>
                    <a:lnTo>
                      <a:pt x="15442" y="10887"/>
                    </a:lnTo>
                    <a:lnTo>
                      <a:pt x="15588" y="10839"/>
                    </a:lnTo>
                    <a:lnTo>
                      <a:pt x="15734" y="10766"/>
                    </a:lnTo>
                    <a:lnTo>
                      <a:pt x="15856" y="10668"/>
                    </a:lnTo>
                    <a:lnTo>
                      <a:pt x="15929" y="10546"/>
                    </a:lnTo>
                    <a:lnTo>
                      <a:pt x="16002" y="10425"/>
                    </a:lnTo>
                    <a:lnTo>
                      <a:pt x="16051" y="10278"/>
                    </a:lnTo>
                    <a:lnTo>
                      <a:pt x="16075" y="10108"/>
                    </a:lnTo>
                    <a:lnTo>
                      <a:pt x="16075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g2ed0666a9c2_1_841"/>
              <p:cNvSpPr/>
              <p:nvPr/>
            </p:nvSpPr>
            <p:spPr>
              <a:xfrm>
                <a:off x="6024450" y="456100"/>
                <a:ext cx="300800" cy="175375"/>
              </a:xfrm>
              <a:custGeom>
                <a:rect b="b" l="l" r="r" t="t"/>
                <a:pathLst>
                  <a:path extrusionOk="0" fill="none" h="7015" w="12032">
                    <a:moveTo>
                      <a:pt x="0" y="0"/>
                    </a:moveTo>
                    <a:lnTo>
                      <a:pt x="12032" y="0"/>
                    </a:lnTo>
                    <a:lnTo>
                      <a:pt x="12032" y="7014"/>
                    </a:lnTo>
                    <a:lnTo>
                      <a:pt x="0" y="70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g2ed0666a9c2_1_841"/>
              <p:cNvSpPr/>
              <p:nvPr/>
            </p:nvSpPr>
            <p:spPr>
              <a:xfrm>
                <a:off x="6024450" y="573000"/>
                <a:ext cx="300800" cy="25"/>
              </a:xfrm>
              <a:custGeom>
                <a:rect b="b" l="l" r="r" t="t"/>
                <a:pathLst>
                  <a:path extrusionOk="0" fill="none" h="1" w="12032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g2ed0666a9c2_1_841"/>
              <p:cNvSpPr/>
              <p:nvPr/>
            </p:nvSpPr>
            <p:spPr>
              <a:xfrm>
                <a:off x="6024450" y="514550"/>
                <a:ext cx="300800" cy="25"/>
              </a:xfrm>
              <a:custGeom>
                <a:rect b="b" l="l" r="r" t="t"/>
                <a:pathLst>
                  <a:path extrusionOk="0" fill="none" h="1" w="12032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g2ed0666a9c2_1_841"/>
              <p:cNvSpPr/>
              <p:nvPr/>
            </p:nvSpPr>
            <p:spPr>
              <a:xfrm>
                <a:off x="6264950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g2ed0666a9c2_1_841"/>
              <p:cNvSpPr/>
              <p:nvPr/>
            </p:nvSpPr>
            <p:spPr>
              <a:xfrm>
                <a:off x="6204675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0" y="0"/>
                    </a:moveTo>
                    <a:lnTo>
                      <a:pt x="0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g2ed0666a9c2_1_841"/>
              <p:cNvSpPr/>
              <p:nvPr/>
            </p:nvSpPr>
            <p:spPr>
              <a:xfrm>
                <a:off x="6145000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g2ed0666a9c2_1_841"/>
              <p:cNvSpPr/>
              <p:nvPr/>
            </p:nvSpPr>
            <p:spPr>
              <a:xfrm>
                <a:off x="6084725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" name="Google Shape;301;g2ed0666a9c2_1_841"/>
            <p:cNvGrpSpPr/>
            <p:nvPr/>
          </p:nvGrpSpPr>
          <p:grpSpPr>
            <a:xfrm rot="-2485038">
              <a:off x="7686107" y="5449622"/>
              <a:ext cx="833851" cy="799886"/>
              <a:chOff x="5233525" y="4954450"/>
              <a:chExt cx="538275" cy="516350"/>
            </a:xfrm>
          </p:grpSpPr>
          <p:sp>
            <p:nvSpPr>
              <p:cNvPr id="302" name="Google Shape;302;g2ed0666a9c2_1_841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rect b="b" l="l" r="r" t="t"/>
                <a:pathLst>
                  <a:path extrusionOk="0" fill="none" h="3581" w="3581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g2ed0666a9c2_1_841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rect b="b" l="l" r="r" t="t"/>
                <a:pathLst>
                  <a:path extrusionOk="0" fill="none" h="3557" w="3557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g2ed0666a9c2_1_841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rect b="b" l="l" r="r" t="t"/>
                <a:pathLst>
                  <a:path extrusionOk="0" fill="none" h="3581" w="3581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g2ed0666a9c2_1_841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rect b="b" l="l" r="r" t="t"/>
                <a:pathLst>
                  <a:path extrusionOk="0" fill="none" h="3533" w="3557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g2ed0666a9c2_1_841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rect b="b" l="l" r="r" t="t"/>
                <a:pathLst>
                  <a:path extrusionOk="0" fill="none" h="3581" w="3557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g2ed0666a9c2_1_841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rect b="b" l="l" r="r" t="t"/>
                <a:pathLst>
                  <a:path extrusionOk="0" fill="none" h="7576" w="7551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g2ed0666a9c2_1_841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rect b="b" l="l" r="r" t="t"/>
                <a:pathLst>
                  <a:path extrusionOk="0" fill="none" h="4239" w="3264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g2ed0666a9c2_1_841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rect b="b" l="l" r="r" t="t"/>
                <a:pathLst>
                  <a:path extrusionOk="0" fill="none" h="5359" w="4604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g2ed0666a9c2_1_841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rect b="b" l="l" r="r" t="t"/>
                <a:pathLst>
                  <a:path extrusionOk="0" fill="none" h="659" w="5091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g2ed0666a9c2_1_841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rect b="b" l="l" r="r" t="t"/>
                <a:pathLst>
                  <a:path extrusionOk="0" fill="none" h="5067" w="196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g2ed0666a9c2_1_841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rect b="b" l="l" r="r" t="t"/>
                <a:pathLst>
                  <a:path extrusionOk="0" fill="none" h="2340" w="5651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3" name="Google Shape;313;g2ed0666a9c2_1_841"/>
          <p:cNvSpPr txBox="1"/>
          <p:nvPr>
            <p:ph type="title"/>
          </p:nvPr>
        </p:nvSpPr>
        <p:spPr>
          <a:xfrm>
            <a:off x="628649" y="273844"/>
            <a:ext cx="8169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Data Structures in Python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d0666a9c2_1_834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Lists</a:t>
            </a:r>
            <a:endParaRPr sz="2700"/>
          </a:p>
        </p:txBody>
      </p:sp>
      <p:sp>
        <p:nvSpPr>
          <p:cNvPr id="319" name="Google Shape;319;g2ed0666a9c2_1_834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ed0666a9c2_1_834"/>
          <p:cNvSpPr txBox="1"/>
          <p:nvPr/>
        </p:nvSpPr>
        <p:spPr>
          <a:xfrm>
            <a:off x="381950" y="1402975"/>
            <a:ext cx="4714200" cy="28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in lists are called as elements or items.  [10, 20, ‘Class’]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list within another list is nested.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 are mutable.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has variable length.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Lists are accessed similarly like arrays. First  element will be stored at 0th index.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discuss function used in lists.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g2ed0666a9c2_1_8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9225" y="2443450"/>
            <a:ext cx="3664700" cy="20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2ed0666a9c2_1_834"/>
          <p:cNvSpPr txBox="1"/>
          <p:nvPr/>
        </p:nvSpPr>
        <p:spPr>
          <a:xfrm>
            <a:off x="-1" y="792174"/>
            <a:ext cx="4524300" cy="508800"/>
          </a:xfrm>
          <a:prstGeom prst="rect">
            <a:avLst/>
          </a:prstGeom>
          <a:solidFill>
            <a:srgbClr val="E8EAED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is a sequence of values of any type.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d0666a9c2_1_903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Tuples</a:t>
            </a:r>
            <a:endParaRPr sz="2700"/>
          </a:p>
        </p:txBody>
      </p:sp>
      <p:sp>
        <p:nvSpPr>
          <p:cNvPr id="328" name="Google Shape;328;g2ed0666a9c2_1_903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ed0666a9c2_1_903"/>
          <p:cNvSpPr txBox="1"/>
          <p:nvPr/>
        </p:nvSpPr>
        <p:spPr>
          <a:xfrm>
            <a:off x="415442" y="1832112"/>
            <a:ext cx="4040100" cy="1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Tuples are immutable.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has fixed length.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tup_1 = (‘a’, 1, ‘df’, ‘b’)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discuss about the functions of tuples.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2ed0666a9c2_1_903"/>
          <p:cNvSpPr txBox="1"/>
          <p:nvPr/>
        </p:nvSpPr>
        <p:spPr>
          <a:xfrm>
            <a:off x="0" y="792175"/>
            <a:ext cx="4965000" cy="819300"/>
          </a:xfrm>
          <a:prstGeom prst="rect">
            <a:avLst/>
          </a:prstGeom>
          <a:solidFill>
            <a:srgbClr val="E8EAED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Tuples are similar like lists, having a sequence  of values of any type and enclosed within  parentheses.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g2ed0666a9c2_1_9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4328" y="1071876"/>
            <a:ext cx="2471874" cy="33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d0666a9c2_1_910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Lists vs Tuples</a:t>
            </a:r>
            <a:endParaRPr sz="2700"/>
          </a:p>
        </p:txBody>
      </p:sp>
      <p:sp>
        <p:nvSpPr>
          <p:cNvPr id="337" name="Google Shape;337;g2ed0666a9c2_1_910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ed0666a9c2_1_910"/>
          <p:cNvSpPr/>
          <p:nvPr/>
        </p:nvSpPr>
        <p:spPr>
          <a:xfrm>
            <a:off x="4565968" y="1101090"/>
            <a:ext cx="3413759" cy="2919260"/>
          </a:xfrm>
          <a:custGeom>
            <a:rect b="b" l="l" r="r" t="t"/>
            <a:pathLst>
              <a:path extrusionOk="0" h="2941320" w="3413759">
                <a:moveTo>
                  <a:pt x="3413760" y="0"/>
                </a:moveTo>
                <a:lnTo>
                  <a:pt x="522477" y="0"/>
                </a:lnTo>
                <a:lnTo>
                  <a:pt x="474923" y="2135"/>
                </a:lnTo>
                <a:lnTo>
                  <a:pt x="428565" y="8418"/>
                </a:lnTo>
                <a:lnTo>
                  <a:pt x="383587" y="18664"/>
                </a:lnTo>
                <a:lnTo>
                  <a:pt x="340173" y="32688"/>
                </a:lnTo>
                <a:lnTo>
                  <a:pt x="298509" y="50307"/>
                </a:lnTo>
                <a:lnTo>
                  <a:pt x="258778" y="71336"/>
                </a:lnTo>
                <a:lnTo>
                  <a:pt x="221166" y="95590"/>
                </a:lnTo>
                <a:lnTo>
                  <a:pt x="185857" y="122884"/>
                </a:lnTo>
                <a:lnTo>
                  <a:pt x="153034" y="153035"/>
                </a:lnTo>
                <a:lnTo>
                  <a:pt x="122884" y="185857"/>
                </a:lnTo>
                <a:lnTo>
                  <a:pt x="95590" y="221166"/>
                </a:lnTo>
                <a:lnTo>
                  <a:pt x="71336" y="258778"/>
                </a:lnTo>
                <a:lnTo>
                  <a:pt x="50307" y="298509"/>
                </a:lnTo>
                <a:lnTo>
                  <a:pt x="32688" y="340173"/>
                </a:lnTo>
                <a:lnTo>
                  <a:pt x="18664" y="383587"/>
                </a:lnTo>
                <a:lnTo>
                  <a:pt x="8418" y="428565"/>
                </a:lnTo>
                <a:lnTo>
                  <a:pt x="2135" y="474923"/>
                </a:lnTo>
                <a:lnTo>
                  <a:pt x="0" y="522477"/>
                </a:lnTo>
                <a:lnTo>
                  <a:pt x="0" y="2941320"/>
                </a:lnTo>
                <a:lnTo>
                  <a:pt x="2891282" y="2941320"/>
                </a:lnTo>
                <a:lnTo>
                  <a:pt x="2938836" y="2939184"/>
                </a:lnTo>
                <a:lnTo>
                  <a:pt x="2985194" y="2932901"/>
                </a:lnTo>
                <a:lnTo>
                  <a:pt x="3030172" y="2922655"/>
                </a:lnTo>
                <a:lnTo>
                  <a:pt x="3073586" y="2908630"/>
                </a:lnTo>
                <a:lnTo>
                  <a:pt x="3115250" y="2891011"/>
                </a:lnTo>
                <a:lnTo>
                  <a:pt x="3154981" y="2869983"/>
                </a:lnTo>
                <a:lnTo>
                  <a:pt x="3192593" y="2845729"/>
                </a:lnTo>
                <a:lnTo>
                  <a:pt x="3227902" y="2818434"/>
                </a:lnTo>
                <a:lnTo>
                  <a:pt x="3260724" y="2788283"/>
                </a:lnTo>
                <a:lnTo>
                  <a:pt x="3290875" y="2755460"/>
                </a:lnTo>
                <a:lnTo>
                  <a:pt x="3318169" y="2720150"/>
                </a:lnTo>
                <a:lnTo>
                  <a:pt x="3342423" y="2682537"/>
                </a:lnTo>
                <a:lnTo>
                  <a:pt x="3363452" y="2642805"/>
                </a:lnTo>
                <a:lnTo>
                  <a:pt x="3381071" y="2601140"/>
                </a:lnTo>
                <a:lnTo>
                  <a:pt x="3395095" y="2557725"/>
                </a:lnTo>
                <a:lnTo>
                  <a:pt x="3405341" y="2512745"/>
                </a:lnTo>
                <a:lnTo>
                  <a:pt x="3411624" y="2466385"/>
                </a:lnTo>
                <a:lnTo>
                  <a:pt x="3413760" y="2418829"/>
                </a:lnTo>
                <a:lnTo>
                  <a:pt x="3413760" y="0"/>
                </a:lnTo>
                <a:close/>
              </a:path>
            </a:pathLst>
          </a:custGeom>
          <a:solidFill>
            <a:srgbClr val="007AB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ed0666a9c2_1_910"/>
          <p:cNvSpPr/>
          <p:nvPr/>
        </p:nvSpPr>
        <p:spPr>
          <a:xfrm>
            <a:off x="1164273" y="1101090"/>
            <a:ext cx="3401695" cy="2918460"/>
          </a:xfrm>
          <a:custGeom>
            <a:rect b="b" l="l" r="r" t="t"/>
            <a:pathLst>
              <a:path extrusionOk="0" h="2918460" w="3401695">
                <a:moveTo>
                  <a:pt x="2883154" y="0"/>
                </a:moveTo>
                <a:lnTo>
                  <a:pt x="0" y="0"/>
                </a:lnTo>
                <a:lnTo>
                  <a:pt x="0" y="2400020"/>
                </a:lnTo>
                <a:lnTo>
                  <a:pt x="2118" y="2447210"/>
                </a:lnTo>
                <a:lnTo>
                  <a:pt x="8352" y="2493212"/>
                </a:lnTo>
                <a:lnTo>
                  <a:pt x="18518" y="2537845"/>
                </a:lnTo>
                <a:lnTo>
                  <a:pt x="32433" y="2580924"/>
                </a:lnTo>
                <a:lnTo>
                  <a:pt x="49915" y="2622266"/>
                </a:lnTo>
                <a:lnTo>
                  <a:pt x="70779" y="2661690"/>
                </a:lnTo>
                <a:lnTo>
                  <a:pt x="94843" y="2699011"/>
                </a:lnTo>
                <a:lnTo>
                  <a:pt x="121925" y="2734047"/>
                </a:lnTo>
                <a:lnTo>
                  <a:pt x="151841" y="2766615"/>
                </a:lnTo>
                <a:lnTo>
                  <a:pt x="184407" y="2796532"/>
                </a:lnTo>
                <a:lnTo>
                  <a:pt x="219442" y="2823614"/>
                </a:lnTo>
                <a:lnTo>
                  <a:pt x="256762" y="2847679"/>
                </a:lnTo>
                <a:lnTo>
                  <a:pt x="296183" y="2868544"/>
                </a:lnTo>
                <a:lnTo>
                  <a:pt x="337523" y="2886026"/>
                </a:lnTo>
                <a:lnTo>
                  <a:pt x="380600" y="2899941"/>
                </a:lnTo>
                <a:lnTo>
                  <a:pt x="425229" y="2910107"/>
                </a:lnTo>
                <a:lnTo>
                  <a:pt x="471228" y="2916341"/>
                </a:lnTo>
                <a:lnTo>
                  <a:pt x="518414" y="2918460"/>
                </a:lnTo>
                <a:lnTo>
                  <a:pt x="3401568" y="2918460"/>
                </a:lnTo>
                <a:lnTo>
                  <a:pt x="3401568" y="518413"/>
                </a:lnTo>
                <a:lnTo>
                  <a:pt x="3399448" y="471235"/>
                </a:lnTo>
                <a:lnTo>
                  <a:pt x="3393213" y="425242"/>
                </a:lnTo>
                <a:lnTo>
                  <a:pt x="3383045" y="380617"/>
                </a:lnTo>
                <a:lnTo>
                  <a:pt x="3369128" y="337544"/>
                </a:lnTo>
                <a:lnTo>
                  <a:pt x="3351644" y="296205"/>
                </a:lnTo>
                <a:lnTo>
                  <a:pt x="3330777" y="256784"/>
                </a:lnTo>
                <a:lnTo>
                  <a:pt x="3306709" y="219464"/>
                </a:lnTo>
                <a:lnTo>
                  <a:pt x="3279625" y="184428"/>
                </a:lnTo>
                <a:lnTo>
                  <a:pt x="3249707" y="151860"/>
                </a:lnTo>
                <a:lnTo>
                  <a:pt x="3217139" y="121942"/>
                </a:lnTo>
                <a:lnTo>
                  <a:pt x="3182103" y="94858"/>
                </a:lnTo>
                <a:lnTo>
                  <a:pt x="3144783" y="70790"/>
                </a:lnTo>
                <a:lnTo>
                  <a:pt x="3105362" y="49923"/>
                </a:lnTo>
                <a:lnTo>
                  <a:pt x="3064023" y="32439"/>
                </a:lnTo>
                <a:lnTo>
                  <a:pt x="3020950" y="18522"/>
                </a:lnTo>
                <a:lnTo>
                  <a:pt x="2976325" y="8354"/>
                </a:lnTo>
                <a:lnTo>
                  <a:pt x="2930332" y="2119"/>
                </a:lnTo>
                <a:lnTo>
                  <a:pt x="2883154" y="0"/>
                </a:lnTo>
                <a:close/>
              </a:path>
            </a:pathLst>
          </a:custGeom>
          <a:solidFill>
            <a:srgbClr val="00B5D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ed0666a9c2_1_910"/>
          <p:cNvSpPr txBox="1"/>
          <p:nvPr/>
        </p:nvSpPr>
        <p:spPr>
          <a:xfrm>
            <a:off x="1290364" y="1490813"/>
            <a:ext cx="31494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-16510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Items surrounded in square brackets []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14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Lists are mutable in 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14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more than 40 available methods in Lists.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1450" marR="32004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content is not fixed, and keeps on  changing then we should go for lists.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1450" marR="508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objects cannot be used as keys for  dictionaries because keys should be Hash  table and immutable.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ed0666a9c2_1_910"/>
          <p:cNvSpPr txBox="1"/>
          <p:nvPr/>
        </p:nvSpPr>
        <p:spPr>
          <a:xfrm>
            <a:off x="4686633" y="1490813"/>
            <a:ext cx="3172500" cy="23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-16510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Items surrounded in round brackets ()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145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Tuples are immutable in nature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1450" marR="508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almost 30-35 available methods  in Tuples.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1450" marR="281305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content is fixed, and never changes  then we should go for Tuples.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171450" marR="26033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Tuple objects can be used as keys for  dictionaries because keys should be Hash  table and immutable.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d0666a9c2_1_917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Sets</a:t>
            </a:r>
            <a:endParaRPr sz="2700"/>
          </a:p>
        </p:txBody>
      </p:sp>
      <p:sp>
        <p:nvSpPr>
          <p:cNvPr id="347" name="Google Shape;347;g2ed0666a9c2_1_917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ed0666a9c2_1_917"/>
          <p:cNvSpPr txBox="1"/>
          <p:nvPr/>
        </p:nvSpPr>
        <p:spPr>
          <a:xfrm>
            <a:off x="370800" y="1570600"/>
            <a:ext cx="58995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 of set can not duplicate.  Colors = { ‘red’, ‘blue’ , ‘green’ }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see how to use, Union, Intersection  methods in set.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discuss about the other functions of Sets.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ed0666a9c2_1_917"/>
          <p:cNvSpPr txBox="1"/>
          <p:nvPr/>
        </p:nvSpPr>
        <p:spPr>
          <a:xfrm>
            <a:off x="-1" y="792174"/>
            <a:ext cx="4524300" cy="508800"/>
          </a:xfrm>
          <a:prstGeom prst="rect">
            <a:avLst/>
          </a:prstGeom>
          <a:solidFill>
            <a:srgbClr val="E8EAED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Unordered collection of items is known as set.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g2ed0666a9c2_1_9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7559" y="2108269"/>
            <a:ext cx="2537223" cy="232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d0666a9c2_1_924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Dictionary</a:t>
            </a:r>
            <a:endParaRPr sz="2700"/>
          </a:p>
        </p:txBody>
      </p:sp>
      <p:sp>
        <p:nvSpPr>
          <p:cNvPr id="356" name="Google Shape;356;g2ed0666a9c2_1_924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2ed0666a9c2_1_924"/>
          <p:cNvSpPr txBox="1"/>
          <p:nvPr/>
        </p:nvSpPr>
        <p:spPr>
          <a:xfrm>
            <a:off x="396925" y="966100"/>
            <a:ext cx="5709900" cy="30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Unordered collection of data.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 dictionary is stored as key:value pair.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should not be mutable and value can be of any  type.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 = { “name”: “begindatum”, ‘age’:10 }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Keys: name and age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Values: begin at number and 10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see how to access the keys, and values in dictionary along with different functions used.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g2ed0666a9c2_1_9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6825" y="1919050"/>
            <a:ext cx="2831424" cy="26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ed0666a9c2_1_978"/>
          <p:cNvSpPr/>
          <p:nvPr/>
        </p:nvSpPr>
        <p:spPr>
          <a:xfrm>
            <a:off x="2933071" y="-987220"/>
            <a:ext cx="8145293" cy="7520289"/>
          </a:xfrm>
          <a:custGeom>
            <a:rect b="b" l="l" r="r" t="t"/>
            <a:pathLst>
              <a:path extrusionOk="0" h="10027052" w="10860390">
                <a:moveTo>
                  <a:pt x="4024997" y="975208"/>
                </a:moveTo>
                <a:cubicBezTo>
                  <a:pt x="3025930" y="1536125"/>
                  <a:pt x="4403880" y="3240041"/>
                  <a:pt x="3834497" y="4023208"/>
                </a:cubicBezTo>
                <a:cubicBezTo>
                  <a:pt x="3265114" y="4806375"/>
                  <a:pt x="1580247" y="4742875"/>
                  <a:pt x="608697" y="5674208"/>
                </a:cubicBezTo>
                <a:cubicBezTo>
                  <a:pt x="-362853" y="6605541"/>
                  <a:pt x="-212570" y="8635425"/>
                  <a:pt x="1357997" y="9230208"/>
                </a:cubicBezTo>
                <a:cubicBezTo>
                  <a:pt x="2928564" y="9824991"/>
                  <a:pt x="8620280" y="10671658"/>
                  <a:pt x="10032097" y="9242908"/>
                </a:cubicBezTo>
                <a:cubicBezTo>
                  <a:pt x="11443914" y="7814158"/>
                  <a:pt x="10830080" y="2039891"/>
                  <a:pt x="9828897" y="657708"/>
                </a:cubicBezTo>
                <a:cubicBezTo>
                  <a:pt x="8827714" y="-724475"/>
                  <a:pt x="5024064" y="414291"/>
                  <a:pt x="4024997" y="975208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2ed0666a9c2_1_978"/>
          <p:cNvSpPr/>
          <p:nvPr/>
        </p:nvSpPr>
        <p:spPr>
          <a:xfrm>
            <a:off x="4080787" y="874668"/>
            <a:ext cx="5849862" cy="5051217"/>
          </a:xfrm>
          <a:custGeom>
            <a:rect b="b" l="l" r="r" t="t"/>
            <a:pathLst>
              <a:path extrusionOk="0" h="6734956" w="7799816">
                <a:moveTo>
                  <a:pt x="7248257" y="887164"/>
                </a:moveTo>
                <a:cubicBezTo>
                  <a:pt x="7045057" y="-102099"/>
                  <a:pt x="6403373" y="-152899"/>
                  <a:pt x="6013015" y="197354"/>
                </a:cubicBezTo>
                <a:cubicBezTo>
                  <a:pt x="5622657" y="547607"/>
                  <a:pt x="5652068" y="2451269"/>
                  <a:pt x="4906110" y="2988680"/>
                </a:cubicBezTo>
                <a:cubicBezTo>
                  <a:pt x="4160152" y="3526091"/>
                  <a:pt x="2593372" y="3058198"/>
                  <a:pt x="1537267" y="3421818"/>
                </a:cubicBezTo>
                <a:cubicBezTo>
                  <a:pt x="481162" y="3785438"/>
                  <a:pt x="-518795" y="5403017"/>
                  <a:pt x="302026" y="6325438"/>
                </a:cubicBezTo>
                <a:cubicBezTo>
                  <a:pt x="1106805" y="6766596"/>
                  <a:pt x="6074510" y="7039312"/>
                  <a:pt x="7232215" y="6132933"/>
                </a:cubicBezTo>
                <a:cubicBezTo>
                  <a:pt x="8389920" y="5226554"/>
                  <a:pt x="7451457" y="1876427"/>
                  <a:pt x="7248257" y="887164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g2ed0666a9c2_1_978"/>
          <p:cNvGrpSpPr/>
          <p:nvPr/>
        </p:nvGrpSpPr>
        <p:grpSpPr>
          <a:xfrm>
            <a:off x="6692584" y="2480438"/>
            <a:ext cx="2245323" cy="1965171"/>
            <a:chOff x="5259751" y="732779"/>
            <a:chExt cx="6557604" cy="5739402"/>
          </a:xfrm>
        </p:grpSpPr>
        <p:grpSp>
          <p:nvGrpSpPr>
            <p:cNvPr id="366" name="Google Shape;366;g2ed0666a9c2_1_978"/>
            <p:cNvGrpSpPr/>
            <p:nvPr/>
          </p:nvGrpSpPr>
          <p:grpSpPr>
            <a:xfrm rot="-819746">
              <a:off x="7170212" y="1966797"/>
              <a:ext cx="818211" cy="1067034"/>
              <a:chOff x="7135192" y="1236172"/>
              <a:chExt cx="818214" cy="1067038"/>
            </a:xfrm>
          </p:grpSpPr>
          <p:sp>
            <p:nvSpPr>
              <p:cNvPr id="367" name="Google Shape;367;g2ed0666a9c2_1_978"/>
              <p:cNvSpPr/>
              <p:nvPr/>
            </p:nvSpPr>
            <p:spPr>
              <a:xfrm>
                <a:off x="7515757" y="1236172"/>
                <a:ext cx="437649" cy="579977"/>
              </a:xfrm>
              <a:custGeom>
                <a:rect b="b" l="l" r="r" t="t"/>
                <a:pathLst>
                  <a:path extrusionOk="0" fill="none" h="15880" w="11983">
                    <a:moveTo>
                      <a:pt x="5992" y="0"/>
                    </a:moveTo>
                    <a:lnTo>
                      <a:pt x="5992" y="0"/>
                    </a:lnTo>
                    <a:lnTo>
                      <a:pt x="5675" y="0"/>
                    </a:lnTo>
                    <a:lnTo>
                      <a:pt x="5383" y="25"/>
                    </a:lnTo>
                    <a:lnTo>
                      <a:pt x="5091" y="73"/>
                    </a:lnTo>
                    <a:lnTo>
                      <a:pt x="4774" y="122"/>
                    </a:lnTo>
                    <a:lnTo>
                      <a:pt x="4506" y="195"/>
                    </a:lnTo>
                    <a:lnTo>
                      <a:pt x="4214" y="268"/>
                    </a:lnTo>
                    <a:lnTo>
                      <a:pt x="3654" y="463"/>
                    </a:lnTo>
                    <a:lnTo>
                      <a:pt x="3142" y="731"/>
                    </a:lnTo>
                    <a:lnTo>
                      <a:pt x="2631" y="1023"/>
                    </a:lnTo>
                    <a:lnTo>
                      <a:pt x="2192" y="1364"/>
                    </a:lnTo>
                    <a:lnTo>
                      <a:pt x="1754" y="1754"/>
                    </a:lnTo>
                    <a:lnTo>
                      <a:pt x="1364" y="2192"/>
                    </a:lnTo>
                    <a:lnTo>
                      <a:pt x="1023" y="2631"/>
                    </a:lnTo>
                    <a:lnTo>
                      <a:pt x="731" y="3142"/>
                    </a:lnTo>
                    <a:lnTo>
                      <a:pt x="463" y="3653"/>
                    </a:lnTo>
                    <a:lnTo>
                      <a:pt x="268" y="4214"/>
                    </a:lnTo>
                    <a:lnTo>
                      <a:pt x="195" y="4506"/>
                    </a:lnTo>
                    <a:lnTo>
                      <a:pt x="122" y="4774"/>
                    </a:lnTo>
                    <a:lnTo>
                      <a:pt x="73" y="5090"/>
                    </a:lnTo>
                    <a:lnTo>
                      <a:pt x="25" y="5383"/>
                    </a:lnTo>
                    <a:lnTo>
                      <a:pt x="0" y="5675"/>
                    </a:lnTo>
                    <a:lnTo>
                      <a:pt x="0" y="5991"/>
                    </a:lnTo>
                    <a:lnTo>
                      <a:pt x="0" y="5991"/>
                    </a:lnTo>
                    <a:lnTo>
                      <a:pt x="25" y="6430"/>
                    </a:lnTo>
                    <a:lnTo>
                      <a:pt x="73" y="6868"/>
                    </a:lnTo>
                    <a:lnTo>
                      <a:pt x="147" y="7331"/>
                    </a:lnTo>
                    <a:lnTo>
                      <a:pt x="268" y="7769"/>
                    </a:lnTo>
                    <a:lnTo>
                      <a:pt x="390" y="8208"/>
                    </a:lnTo>
                    <a:lnTo>
                      <a:pt x="561" y="8646"/>
                    </a:lnTo>
                    <a:lnTo>
                      <a:pt x="731" y="9085"/>
                    </a:lnTo>
                    <a:lnTo>
                      <a:pt x="926" y="9523"/>
                    </a:lnTo>
                    <a:lnTo>
                      <a:pt x="1145" y="9937"/>
                    </a:lnTo>
                    <a:lnTo>
                      <a:pt x="1389" y="10375"/>
                    </a:lnTo>
                    <a:lnTo>
                      <a:pt x="1900" y="11179"/>
                    </a:lnTo>
                    <a:lnTo>
                      <a:pt x="2436" y="11958"/>
                    </a:lnTo>
                    <a:lnTo>
                      <a:pt x="2996" y="12689"/>
                    </a:lnTo>
                    <a:lnTo>
                      <a:pt x="3556" y="13371"/>
                    </a:lnTo>
                    <a:lnTo>
                      <a:pt x="4092" y="13980"/>
                    </a:lnTo>
                    <a:lnTo>
                      <a:pt x="4603" y="14540"/>
                    </a:lnTo>
                    <a:lnTo>
                      <a:pt x="5066" y="15003"/>
                    </a:lnTo>
                    <a:lnTo>
                      <a:pt x="5724" y="15636"/>
                    </a:lnTo>
                    <a:lnTo>
                      <a:pt x="5992" y="15880"/>
                    </a:lnTo>
                    <a:lnTo>
                      <a:pt x="5992" y="15880"/>
                    </a:lnTo>
                    <a:lnTo>
                      <a:pt x="6260" y="15636"/>
                    </a:lnTo>
                    <a:lnTo>
                      <a:pt x="6917" y="15003"/>
                    </a:lnTo>
                    <a:lnTo>
                      <a:pt x="7380" y="14540"/>
                    </a:lnTo>
                    <a:lnTo>
                      <a:pt x="7891" y="13980"/>
                    </a:lnTo>
                    <a:lnTo>
                      <a:pt x="8427" y="13371"/>
                    </a:lnTo>
                    <a:lnTo>
                      <a:pt x="8987" y="12689"/>
                    </a:lnTo>
                    <a:lnTo>
                      <a:pt x="9548" y="11958"/>
                    </a:lnTo>
                    <a:lnTo>
                      <a:pt x="10083" y="11179"/>
                    </a:lnTo>
                    <a:lnTo>
                      <a:pt x="10595" y="10375"/>
                    </a:lnTo>
                    <a:lnTo>
                      <a:pt x="10838" y="9937"/>
                    </a:lnTo>
                    <a:lnTo>
                      <a:pt x="11058" y="9523"/>
                    </a:lnTo>
                    <a:lnTo>
                      <a:pt x="11252" y="9085"/>
                    </a:lnTo>
                    <a:lnTo>
                      <a:pt x="11423" y="8646"/>
                    </a:lnTo>
                    <a:lnTo>
                      <a:pt x="11593" y="8208"/>
                    </a:lnTo>
                    <a:lnTo>
                      <a:pt x="11715" y="7769"/>
                    </a:lnTo>
                    <a:lnTo>
                      <a:pt x="11837" y="7331"/>
                    </a:lnTo>
                    <a:lnTo>
                      <a:pt x="11910" y="6868"/>
                    </a:lnTo>
                    <a:lnTo>
                      <a:pt x="11959" y="6430"/>
                    </a:lnTo>
                    <a:lnTo>
                      <a:pt x="11983" y="5991"/>
                    </a:lnTo>
                    <a:lnTo>
                      <a:pt x="11983" y="5991"/>
                    </a:lnTo>
                    <a:lnTo>
                      <a:pt x="11983" y="5675"/>
                    </a:lnTo>
                    <a:lnTo>
                      <a:pt x="11959" y="5383"/>
                    </a:lnTo>
                    <a:lnTo>
                      <a:pt x="11910" y="5090"/>
                    </a:lnTo>
                    <a:lnTo>
                      <a:pt x="11861" y="4774"/>
                    </a:lnTo>
                    <a:lnTo>
                      <a:pt x="11788" y="4506"/>
                    </a:lnTo>
                    <a:lnTo>
                      <a:pt x="11715" y="4214"/>
                    </a:lnTo>
                    <a:lnTo>
                      <a:pt x="11520" y="3653"/>
                    </a:lnTo>
                    <a:lnTo>
                      <a:pt x="11252" y="3142"/>
                    </a:lnTo>
                    <a:lnTo>
                      <a:pt x="10960" y="2631"/>
                    </a:lnTo>
                    <a:lnTo>
                      <a:pt x="10619" y="2192"/>
                    </a:lnTo>
                    <a:lnTo>
                      <a:pt x="10229" y="1754"/>
                    </a:lnTo>
                    <a:lnTo>
                      <a:pt x="9791" y="1364"/>
                    </a:lnTo>
                    <a:lnTo>
                      <a:pt x="9353" y="1023"/>
                    </a:lnTo>
                    <a:lnTo>
                      <a:pt x="8841" y="731"/>
                    </a:lnTo>
                    <a:lnTo>
                      <a:pt x="8330" y="463"/>
                    </a:lnTo>
                    <a:lnTo>
                      <a:pt x="7770" y="268"/>
                    </a:lnTo>
                    <a:lnTo>
                      <a:pt x="7477" y="195"/>
                    </a:lnTo>
                    <a:lnTo>
                      <a:pt x="7209" y="122"/>
                    </a:lnTo>
                    <a:lnTo>
                      <a:pt x="6893" y="73"/>
                    </a:lnTo>
                    <a:lnTo>
                      <a:pt x="6601" y="25"/>
                    </a:lnTo>
                    <a:lnTo>
                      <a:pt x="6308" y="0"/>
                    </a:lnTo>
                    <a:lnTo>
                      <a:pt x="5992" y="0"/>
                    </a:lnTo>
                    <a:lnTo>
                      <a:pt x="5992" y="0"/>
                    </a:lnTo>
                    <a:close/>
                    <a:moveTo>
                      <a:pt x="5992" y="8549"/>
                    </a:moveTo>
                    <a:lnTo>
                      <a:pt x="5992" y="8549"/>
                    </a:lnTo>
                    <a:lnTo>
                      <a:pt x="5724" y="8549"/>
                    </a:lnTo>
                    <a:lnTo>
                      <a:pt x="5480" y="8500"/>
                    </a:lnTo>
                    <a:lnTo>
                      <a:pt x="5237" y="8451"/>
                    </a:lnTo>
                    <a:lnTo>
                      <a:pt x="4993" y="8354"/>
                    </a:lnTo>
                    <a:lnTo>
                      <a:pt x="4774" y="8257"/>
                    </a:lnTo>
                    <a:lnTo>
                      <a:pt x="4555" y="8110"/>
                    </a:lnTo>
                    <a:lnTo>
                      <a:pt x="4360" y="7964"/>
                    </a:lnTo>
                    <a:lnTo>
                      <a:pt x="4189" y="7794"/>
                    </a:lnTo>
                    <a:lnTo>
                      <a:pt x="4019" y="7623"/>
                    </a:lnTo>
                    <a:lnTo>
                      <a:pt x="3873" y="7428"/>
                    </a:lnTo>
                    <a:lnTo>
                      <a:pt x="3727" y="7209"/>
                    </a:lnTo>
                    <a:lnTo>
                      <a:pt x="3629" y="6990"/>
                    </a:lnTo>
                    <a:lnTo>
                      <a:pt x="3532" y="6746"/>
                    </a:lnTo>
                    <a:lnTo>
                      <a:pt x="3483" y="6503"/>
                    </a:lnTo>
                    <a:lnTo>
                      <a:pt x="3434" y="6259"/>
                    </a:lnTo>
                    <a:lnTo>
                      <a:pt x="3434" y="5991"/>
                    </a:lnTo>
                    <a:lnTo>
                      <a:pt x="3434" y="5991"/>
                    </a:lnTo>
                    <a:lnTo>
                      <a:pt x="3434" y="5724"/>
                    </a:lnTo>
                    <a:lnTo>
                      <a:pt x="3483" y="5480"/>
                    </a:lnTo>
                    <a:lnTo>
                      <a:pt x="3532" y="5236"/>
                    </a:lnTo>
                    <a:lnTo>
                      <a:pt x="3629" y="4993"/>
                    </a:lnTo>
                    <a:lnTo>
                      <a:pt x="3727" y="4774"/>
                    </a:lnTo>
                    <a:lnTo>
                      <a:pt x="3873" y="4555"/>
                    </a:lnTo>
                    <a:lnTo>
                      <a:pt x="4019" y="4360"/>
                    </a:lnTo>
                    <a:lnTo>
                      <a:pt x="4189" y="4189"/>
                    </a:lnTo>
                    <a:lnTo>
                      <a:pt x="4360" y="4019"/>
                    </a:lnTo>
                    <a:lnTo>
                      <a:pt x="4555" y="3873"/>
                    </a:lnTo>
                    <a:lnTo>
                      <a:pt x="4774" y="3726"/>
                    </a:lnTo>
                    <a:lnTo>
                      <a:pt x="4993" y="3629"/>
                    </a:lnTo>
                    <a:lnTo>
                      <a:pt x="5237" y="3532"/>
                    </a:lnTo>
                    <a:lnTo>
                      <a:pt x="5480" y="3483"/>
                    </a:lnTo>
                    <a:lnTo>
                      <a:pt x="5724" y="3434"/>
                    </a:lnTo>
                    <a:lnTo>
                      <a:pt x="5992" y="3434"/>
                    </a:lnTo>
                    <a:lnTo>
                      <a:pt x="5992" y="3434"/>
                    </a:lnTo>
                    <a:lnTo>
                      <a:pt x="6260" y="3434"/>
                    </a:lnTo>
                    <a:lnTo>
                      <a:pt x="6503" y="3483"/>
                    </a:lnTo>
                    <a:lnTo>
                      <a:pt x="6747" y="3532"/>
                    </a:lnTo>
                    <a:lnTo>
                      <a:pt x="6990" y="3629"/>
                    </a:lnTo>
                    <a:lnTo>
                      <a:pt x="7209" y="3726"/>
                    </a:lnTo>
                    <a:lnTo>
                      <a:pt x="7429" y="3873"/>
                    </a:lnTo>
                    <a:lnTo>
                      <a:pt x="7623" y="4019"/>
                    </a:lnTo>
                    <a:lnTo>
                      <a:pt x="7794" y="4189"/>
                    </a:lnTo>
                    <a:lnTo>
                      <a:pt x="7964" y="4360"/>
                    </a:lnTo>
                    <a:lnTo>
                      <a:pt x="8111" y="4555"/>
                    </a:lnTo>
                    <a:lnTo>
                      <a:pt x="8257" y="4774"/>
                    </a:lnTo>
                    <a:lnTo>
                      <a:pt x="8354" y="4993"/>
                    </a:lnTo>
                    <a:lnTo>
                      <a:pt x="8452" y="5236"/>
                    </a:lnTo>
                    <a:lnTo>
                      <a:pt x="8500" y="5480"/>
                    </a:lnTo>
                    <a:lnTo>
                      <a:pt x="8549" y="5724"/>
                    </a:lnTo>
                    <a:lnTo>
                      <a:pt x="8549" y="5991"/>
                    </a:lnTo>
                    <a:lnTo>
                      <a:pt x="8549" y="5991"/>
                    </a:lnTo>
                    <a:lnTo>
                      <a:pt x="8549" y="6259"/>
                    </a:lnTo>
                    <a:lnTo>
                      <a:pt x="8500" y="6503"/>
                    </a:lnTo>
                    <a:lnTo>
                      <a:pt x="8452" y="6746"/>
                    </a:lnTo>
                    <a:lnTo>
                      <a:pt x="8354" y="6990"/>
                    </a:lnTo>
                    <a:lnTo>
                      <a:pt x="8257" y="7209"/>
                    </a:lnTo>
                    <a:lnTo>
                      <a:pt x="8111" y="7428"/>
                    </a:lnTo>
                    <a:lnTo>
                      <a:pt x="7964" y="7623"/>
                    </a:lnTo>
                    <a:lnTo>
                      <a:pt x="7794" y="7794"/>
                    </a:lnTo>
                    <a:lnTo>
                      <a:pt x="7623" y="7964"/>
                    </a:lnTo>
                    <a:lnTo>
                      <a:pt x="7429" y="8110"/>
                    </a:lnTo>
                    <a:lnTo>
                      <a:pt x="7209" y="8257"/>
                    </a:lnTo>
                    <a:lnTo>
                      <a:pt x="6990" y="8354"/>
                    </a:lnTo>
                    <a:lnTo>
                      <a:pt x="6747" y="8451"/>
                    </a:lnTo>
                    <a:lnTo>
                      <a:pt x="6503" y="8500"/>
                    </a:lnTo>
                    <a:lnTo>
                      <a:pt x="6260" y="8549"/>
                    </a:lnTo>
                    <a:lnTo>
                      <a:pt x="5992" y="8549"/>
                    </a:lnTo>
                    <a:lnTo>
                      <a:pt x="5992" y="8549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8" name="Google Shape;368;g2ed0666a9c2_1_978"/>
              <p:cNvGrpSpPr/>
              <p:nvPr/>
            </p:nvGrpSpPr>
            <p:grpSpPr>
              <a:xfrm>
                <a:off x="7135192" y="1625685"/>
                <a:ext cx="791271" cy="677525"/>
                <a:chOff x="1934025" y="1001650"/>
                <a:chExt cx="415300" cy="355600"/>
              </a:xfrm>
            </p:grpSpPr>
            <p:sp>
              <p:nvSpPr>
                <p:cNvPr id="369" name="Google Shape;369;g2ed0666a9c2_1_978"/>
                <p:cNvSpPr/>
                <p:nvPr/>
              </p:nvSpPr>
              <p:spPr>
                <a:xfrm>
                  <a:off x="1934025" y="1303650"/>
                  <a:ext cx="207650" cy="53600"/>
                </a:xfrm>
                <a:custGeom>
                  <a:rect b="b" l="l" r="r" t="t"/>
                  <a:pathLst>
                    <a:path extrusionOk="0" fill="none" h="2144" w="8306">
                      <a:moveTo>
                        <a:pt x="1" y="0"/>
                      </a:moveTo>
                      <a:lnTo>
                        <a:pt x="1" y="487"/>
                      </a:lnTo>
                      <a:lnTo>
                        <a:pt x="1" y="487"/>
                      </a:lnTo>
                      <a:lnTo>
                        <a:pt x="25" y="633"/>
                      </a:lnTo>
                      <a:lnTo>
                        <a:pt x="74" y="755"/>
                      </a:lnTo>
                      <a:lnTo>
                        <a:pt x="147" y="853"/>
                      </a:lnTo>
                      <a:lnTo>
                        <a:pt x="245" y="950"/>
                      </a:lnTo>
                      <a:lnTo>
                        <a:pt x="245" y="950"/>
                      </a:lnTo>
                      <a:lnTo>
                        <a:pt x="391" y="1023"/>
                      </a:lnTo>
                      <a:lnTo>
                        <a:pt x="561" y="1047"/>
                      </a:lnTo>
                      <a:lnTo>
                        <a:pt x="561" y="1047"/>
                      </a:lnTo>
                      <a:lnTo>
                        <a:pt x="732" y="1023"/>
                      </a:lnTo>
                      <a:lnTo>
                        <a:pt x="732" y="1023"/>
                      </a:lnTo>
                      <a:lnTo>
                        <a:pt x="1292" y="853"/>
                      </a:lnTo>
                      <a:lnTo>
                        <a:pt x="1657" y="780"/>
                      </a:lnTo>
                      <a:lnTo>
                        <a:pt x="2071" y="682"/>
                      </a:lnTo>
                      <a:lnTo>
                        <a:pt x="2534" y="609"/>
                      </a:lnTo>
                      <a:lnTo>
                        <a:pt x="3021" y="560"/>
                      </a:lnTo>
                      <a:lnTo>
                        <a:pt x="3581" y="512"/>
                      </a:lnTo>
                      <a:lnTo>
                        <a:pt x="4166" y="487"/>
                      </a:lnTo>
                      <a:lnTo>
                        <a:pt x="4166" y="487"/>
                      </a:lnTo>
                      <a:lnTo>
                        <a:pt x="4604" y="512"/>
                      </a:lnTo>
                      <a:lnTo>
                        <a:pt x="5018" y="536"/>
                      </a:lnTo>
                      <a:lnTo>
                        <a:pt x="5408" y="609"/>
                      </a:lnTo>
                      <a:lnTo>
                        <a:pt x="5773" y="682"/>
                      </a:lnTo>
                      <a:lnTo>
                        <a:pt x="6114" y="780"/>
                      </a:lnTo>
                      <a:lnTo>
                        <a:pt x="6431" y="877"/>
                      </a:lnTo>
                      <a:lnTo>
                        <a:pt x="6699" y="999"/>
                      </a:lnTo>
                      <a:lnTo>
                        <a:pt x="6966" y="1120"/>
                      </a:lnTo>
                      <a:lnTo>
                        <a:pt x="7186" y="1242"/>
                      </a:lnTo>
                      <a:lnTo>
                        <a:pt x="7405" y="1388"/>
                      </a:lnTo>
                      <a:lnTo>
                        <a:pt x="7770" y="1656"/>
                      </a:lnTo>
                      <a:lnTo>
                        <a:pt x="8062" y="1924"/>
                      </a:lnTo>
                      <a:lnTo>
                        <a:pt x="8306" y="2143"/>
                      </a:ln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g2ed0666a9c2_1_978"/>
                <p:cNvSpPr/>
                <p:nvPr/>
              </p:nvSpPr>
              <p:spPr>
                <a:xfrm>
                  <a:off x="2141650" y="1303650"/>
                  <a:ext cx="207675" cy="53600"/>
                </a:xfrm>
                <a:custGeom>
                  <a:rect b="b" l="l" r="r" t="t"/>
                  <a:pathLst>
                    <a:path extrusionOk="0" fill="none" h="2144" w="8307">
                      <a:moveTo>
                        <a:pt x="1" y="2143"/>
                      </a:moveTo>
                      <a:lnTo>
                        <a:pt x="1" y="2143"/>
                      </a:lnTo>
                      <a:lnTo>
                        <a:pt x="245" y="1924"/>
                      </a:lnTo>
                      <a:lnTo>
                        <a:pt x="537" y="1656"/>
                      </a:lnTo>
                      <a:lnTo>
                        <a:pt x="902" y="1388"/>
                      </a:lnTo>
                      <a:lnTo>
                        <a:pt x="1121" y="1242"/>
                      </a:lnTo>
                      <a:lnTo>
                        <a:pt x="1341" y="1120"/>
                      </a:lnTo>
                      <a:lnTo>
                        <a:pt x="1608" y="999"/>
                      </a:lnTo>
                      <a:lnTo>
                        <a:pt x="1876" y="877"/>
                      </a:lnTo>
                      <a:lnTo>
                        <a:pt x="2193" y="780"/>
                      </a:lnTo>
                      <a:lnTo>
                        <a:pt x="2534" y="682"/>
                      </a:lnTo>
                      <a:lnTo>
                        <a:pt x="2899" y="609"/>
                      </a:lnTo>
                      <a:lnTo>
                        <a:pt x="3289" y="536"/>
                      </a:lnTo>
                      <a:lnTo>
                        <a:pt x="3703" y="512"/>
                      </a:lnTo>
                      <a:lnTo>
                        <a:pt x="4141" y="487"/>
                      </a:lnTo>
                      <a:lnTo>
                        <a:pt x="4141" y="487"/>
                      </a:lnTo>
                      <a:lnTo>
                        <a:pt x="4726" y="512"/>
                      </a:lnTo>
                      <a:lnTo>
                        <a:pt x="5286" y="560"/>
                      </a:lnTo>
                      <a:lnTo>
                        <a:pt x="5773" y="609"/>
                      </a:lnTo>
                      <a:lnTo>
                        <a:pt x="6236" y="682"/>
                      </a:lnTo>
                      <a:lnTo>
                        <a:pt x="6650" y="780"/>
                      </a:lnTo>
                      <a:lnTo>
                        <a:pt x="7015" y="853"/>
                      </a:lnTo>
                      <a:lnTo>
                        <a:pt x="7575" y="1023"/>
                      </a:lnTo>
                      <a:lnTo>
                        <a:pt x="7575" y="1023"/>
                      </a:lnTo>
                      <a:lnTo>
                        <a:pt x="7746" y="1047"/>
                      </a:lnTo>
                      <a:lnTo>
                        <a:pt x="7746" y="1047"/>
                      </a:lnTo>
                      <a:lnTo>
                        <a:pt x="7916" y="1023"/>
                      </a:lnTo>
                      <a:lnTo>
                        <a:pt x="8062" y="950"/>
                      </a:lnTo>
                      <a:lnTo>
                        <a:pt x="8062" y="950"/>
                      </a:lnTo>
                      <a:lnTo>
                        <a:pt x="8160" y="853"/>
                      </a:lnTo>
                      <a:lnTo>
                        <a:pt x="8233" y="755"/>
                      </a:lnTo>
                      <a:lnTo>
                        <a:pt x="8282" y="633"/>
                      </a:lnTo>
                      <a:lnTo>
                        <a:pt x="8306" y="487"/>
                      </a:lnTo>
                      <a:lnTo>
                        <a:pt x="8306" y="0"/>
                      </a:ln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g2ed0666a9c2_1_978"/>
                <p:cNvSpPr/>
                <p:nvPr/>
              </p:nvSpPr>
              <p:spPr>
                <a:xfrm>
                  <a:off x="1934025" y="1001650"/>
                  <a:ext cx="207650" cy="331250"/>
                </a:xfrm>
                <a:custGeom>
                  <a:rect b="b" l="l" r="r" t="t"/>
                  <a:pathLst>
                    <a:path extrusionOk="0" fill="none" h="13250" w="8306">
                      <a:moveTo>
                        <a:pt x="8306" y="2192"/>
                      </a:moveTo>
                      <a:lnTo>
                        <a:pt x="8306" y="13249"/>
                      </a:lnTo>
                      <a:lnTo>
                        <a:pt x="8306" y="13249"/>
                      </a:lnTo>
                      <a:lnTo>
                        <a:pt x="8062" y="13030"/>
                      </a:lnTo>
                      <a:lnTo>
                        <a:pt x="7770" y="12762"/>
                      </a:lnTo>
                      <a:lnTo>
                        <a:pt x="7405" y="12494"/>
                      </a:lnTo>
                      <a:lnTo>
                        <a:pt x="7186" y="12348"/>
                      </a:lnTo>
                      <a:lnTo>
                        <a:pt x="6966" y="12226"/>
                      </a:lnTo>
                      <a:lnTo>
                        <a:pt x="6699" y="12105"/>
                      </a:lnTo>
                      <a:lnTo>
                        <a:pt x="6431" y="11983"/>
                      </a:lnTo>
                      <a:lnTo>
                        <a:pt x="6114" y="11885"/>
                      </a:lnTo>
                      <a:lnTo>
                        <a:pt x="5773" y="11788"/>
                      </a:lnTo>
                      <a:lnTo>
                        <a:pt x="5408" y="11715"/>
                      </a:lnTo>
                      <a:lnTo>
                        <a:pt x="5018" y="11642"/>
                      </a:lnTo>
                      <a:lnTo>
                        <a:pt x="4604" y="11617"/>
                      </a:lnTo>
                      <a:lnTo>
                        <a:pt x="4166" y="11593"/>
                      </a:lnTo>
                      <a:lnTo>
                        <a:pt x="4166" y="11593"/>
                      </a:lnTo>
                      <a:lnTo>
                        <a:pt x="3581" y="11617"/>
                      </a:lnTo>
                      <a:lnTo>
                        <a:pt x="3021" y="11666"/>
                      </a:lnTo>
                      <a:lnTo>
                        <a:pt x="2534" y="11715"/>
                      </a:lnTo>
                      <a:lnTo>
                        <a:pt x="2071" y="11788"/>
                      </a:lnTo>
                      <a:lnTo>
                        <a:pt x="1657" y="11885"/>
                      </a:lnTo>
                      <a:lnTo>
                        <a:pt x="1292" y="11958"/>
                      </a:lnTo>
                      <a:lnTo>
                        <a:pt x="732" y="12129"/>
                      </a:lnTo>
                      <a:lnTo>
                        <a:pt x="732" y="12129"/>
                      </a:lnTo>
                      <a:lnTo>
                        <a:pt x="561" y="12153"/>
                      </a:lnTo>
                      <a:lnTo>
                        <a:pt x="561" y="12153"/>
                      </a:lnTo>
                      <a:lnTo>
                        <a:pt x="391" y="12129"/>
                      </a:lnTo>
                      <a:lnTo>
                        <a:pt x="245" y="12056"/>
                      </a:lnTo>
                      <a:lnTo>
                        <a:pt x="245" y="12056"/>
                      </a:lnTo>
                      <a:lnTo>
                        <a:pt x="147" y="11958"/>
                      </a:lnTo>
                      <a:lnTo>
                        <a:pt x="74" y="11861"/>
                      </a:lnTo>
                      <a:lnTo>
                        <a:pt x="25" y="11739"/>
                      </a:lnTo>
                      <a:lnTo>
                        <a:pt x="1" y="11593"/>
                      </a:lnTo>
                      <a:lnTo>
                        <a:pt x="1" y="1656"/>
                      </a:lnTo>
                      <a:lnTo>
                        <a:pt x="1" y="1656"/>
                      </a:lnTo>
                      <a:lnTo>
                        <a:pt x="25" y="1534"/>
                      </a:lnTo>
                      <a:lnTo>
                        <a:pt x="50" y="1437"/>
                      </a:lnTo>
                      <a:lnTo>
                        <a:pt x="123" y="1315"/>
                      </a:lnTo>
                      <a:lnTo>
                        <a:pt x="196" y="1242"/>
                      </a:lnTo>
                      <a:lnTo>
                        <a:pt x="196" y="1242"/>
                      </a:lnTo>
                      <a:lnTo>
                        <a:pt x="342" y="1120"/>
                      </a:lnTo>
                      <a:lnTo>
                        <a:pt x="512" y="974"/>
                      </a:lnTo>
                      <a:lnTo>
                        <a:pt x="926" y="755"/>
                      </a:lnTo>
                      <a:lnTo>
                        <a:pt x="1389" y="536"/>
                      </a:lnTo>
                      <a:lnTo>
                        <a:pt x="1901" y="341"/>
                      </a:lnTo>
                      <a:lnTo>
                        <a:pt x="2461" y="195"/>
                      </a:lnTo>
                      <a:lnTo>
                        <a:pt x="3021" y="73"/>
                      </a:lnTo>
                      <a:lnTo>
                        <a:pt x="3581" y="24"/>
                      </a:lnTo>
                      <a:lnTo>
                        <a:pt x="4166" y="0"/>
                      </a:lnTo>
                      <a:lnTo>
                        <a:pt x="4166" y="0"/>
                      </a:lnTo>
                      <a:lnTo>
                        <a:pt x="4531" y="0"/>
                      </a:lnTo>
                      <a:lnTo>
                        <a:pt x="4872" y="49"/>
                      </a:lnTo>
                      <a:lnTo>
                        <a:pt x="5213" y="98"/>
                      </a:lnTo>
                      <a:lnTo>
                        <a:pt x="5530" y="171"/>
                      </a:lnTo>
                      <a:lnTo>
                        <a:pt x="5822" y="268"/>
                      </a:lnTo>
                      <a:lnTo>
                        <a:pt x="6114" y="365"/>
                      </a:lnTo>
                      <a:lnTo>
                        <a:pt x="6358" y="487"/>
                      </a:lnTo>
                      <a:lnTo>
                        <a:pt x="6626" y="609"/>
                      </a:lnTo>
                      <a:lnTo>
                        <a:pt x="7064" y="901"/>
                      </a:lnTo>
                      <a:lnTo>
                        <a:pt x="7429" y="1169"/>
                      </a:lnTo>
                      <a:lnTo>
                        <a:pt x="7746" y="1437"/>
                      </a:lnTo>
                      <a:lnTo>
                        <a:pt x="8014" y="1681"/>
                      </a:lnTo>
                      <a:lnTo>
                        <a:pt x="8014" y="1681"/>
                      </a:lnTo>
                      <a:lnTo>
                        <a:pt x="8136" y="1802"/>
                      </a:lnTo>
                      <a:lnTo>
                        <a:pt x="8136" y="1802"/>
                      </a:lnTo>
                      <a:lnTo>
                        <a:pt x="8209" y="1875"/>
                      </a:lnTo>
                      <a:lnTo>
                        <a:pt x="8257" y="1973"/>
                      </a:lnTo>
                      <a:lnTo>
                        <a:pt x="8306" y="2095"/>
                      </a:lnTo>
                      <a:lnTo>
                        <a:pt x="8306" y="2192"/>
                      </a:lnTo>
                      <a:lnTo>
                        <a:pt x="8306" y="219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372;g2ed0666a9c2_1_978"/>
                <p:cNvSpPr/>
                <p:nvPr/>
              </p:nvSpPr>
              <p:spPr>
                <a:xfrm>
                  <a:off x="2141650" y="1001650"/>
                  <a:ext cx="207675" cy="331250"/>
                </a:xfrm>
                <a:custGeom>
                  <a:rect b="b" l="l" r="r" t="t"/>
                  <a:pathLst>
                    <a:path extrusionOk="0" fill="none" h="13250" w="8307">
                      <a:moveTo>
                        <a:pt x="1" y="2192"/>
                      </a:moveTo>
                      <a:lnTo>
                        <a:pt x="1" y="13249"/>
                      </a:lnTo>
                      <a:lnTo>
                        <a:pt x="1" y="13249"/>
                      </a:lnTo>
                      <a:lnTo>
                        <a:pt x="245" y="13030"/>
                      </a:lnTo>
                      <a:lnTo>
                        <a:pt x="537" y="12762"/>
                      </a:lnTo>
                      <a:lnTo>
                        <a:pt x="902" y="12494"/>
                      </a:lnTo>
                      <a:lnTo>
                        <a:pt x="1121" y="12348"/>
                      </a:lnTo>
                      <a:lnTo>
                        <a:pt x="1341" y="12226"/>
                      </a:lnTo>
                      <a:lnTo>
                        <a:pt x="1608" y="12105"/>
                      </a:lnTo>
                      <a:lnTo>
                        <a:pt x="1876" y="11983"/>
                      </a:lnTo>
                      <a:lnTo>
                        <a:pt x="2193" y="11885"/>
                      </a:lnTo>
                      <a:lnTo>
                        <a:pt x="2534" y="11788"/>
                      </a:lnTo>
                      <a:lnTo>
                        <a:pt x="2899" y="11715"/>
                      </a:lnTo>
                      <a:lnTo>
                        <a:pt x="3289" y="11642"/>
                      </a:lnTo>
                      <a:lnTo>
                        <a:pt x="3703" y="11617"/>
                      </a:lnTo>
                      <a:lnTo>
                        <a:pt x="4141" y="11593"/>
                      </a:lnTo>
                      <a:lnTo>
                        <a:pt x="4141" y="11593"/>
                      </a:lnTo>
                      <a:lnTo>
                        <a:pt x="4726" y="11617"/>
                      </a:lnTo>
                      <a:lnTo>
                        <a:pt x="5286" y="11666"/>
                      </a:lnTo>
                      <a:lnTo>
                        <a:pt x="5773" y="11715"/>
                      </a:lnTo>
                      <a:lnTo>
                        <a:pt x="6236" y="11788"/>
                      </a:lnTo>
                      <a:lnTo>
                        <a:pt x="6650" y="11885"/>
                      </a:lnTo>
                      <a:lnTo>
                        <a:pt x="7015" y="11958"/>
                      </a:lnTo>
                      <a:lnTo>
                        <a:pt x="7575" y="12129"/>
                      </a:lnTo>
                      <a:lnTo>
                        <a:pt x="7575" y="12129"/>
                      </a:lnTo>
                      <a:lnTo>
                        <a:pt x="7746" y="12153"/>
                      </a:lnTo>
                      <a:lnTo>
                        <a:pt x="7746" y="12153"/>
                      </a:lnTo>
                      <a:lnTo>
                        <a:pt x="7916" y="12129"/>
                      </a:lnTo>
                      <a:lnTo>
                        <a:pt x="8062" y="12056"/>
                      </a:lnTo>
                      <a:lnTo>
                        <a:pt x="8062" y="12056"/>
                      </a:lnTo>
                      <a:lnTo>
                        <a:pt x="8160" y="11958"/>
                      </a:lnTo>
                      <a:lnTo>
                        <a:pt x="8233" y="11861"/>
                      </a:lnTo>
                      <a:lnTo>
                        <a:pt x="8282" y="11739"/>
                      </a:lnTo>
                      <a:lnTo>
                        <a:pt x="8306" y="11593"/>
                      </a:lnTo>
                      <a:lnTo>
                        <a:pt x="8306" y="1656"/>
                      </a:lnTo>
                      <a:lnTo>
                        <a:pt x="8306" y="1656"/>
                      </a:lnTo>
                      <a:lnTo>
                        <a:pt x="8282" y="1534"/>
                      </a:lnTo>
                      <a:lnTo>
                        <a:pt x="8257" y="1437"/>
                      </a:lnTo>
                      <a:lnTo>
                        <a:pt x="8184" y="1315"/>
                      </a:lnTo>
                      <a:lnTo>
                        <a:pt x="8111" y="1242"/>
                      </a:lnTo>
                      <a:lnTo>
                        <a:pt x="8111" y="1242"/>
                      </a:lnTo>
                      <a:lnTo>
                        <a:pt x="7965" y="1120"/>
                      </a:lnTo>
                      <a:lnTo>
                        <a:pt x="7795" y="974"/>
                      </a:lnTo>
                      <a:lnTo>
                        <a:pt x="7381" y="755"/>
                      </a:lnTo>
                      <a:lnTo>
                        <a:pt x="6918" y="536"/>
                      </a:lnTo>
                      <a:lnTo>
                        <a:pt x="6406" y="341"/>
                      </a:lnTo>
                      <a:lnTo>
                        <a:pt x="5846" y="195"/>
                      </a:lnTo>
                      <a:lnTo>
                        <a:pt x="5286" y="73"/>
                      </a:lnTo>
                      <a:lnTo>
                        <a:pt x="4726" y="24"/>
                      </a:lnTo>
                      <a:lnTo>
                        <a:pt x="4141" y="0"/>
                      </a:lnTo>
                      <a:lnTo>
                        <a:pt x="4141" y="0"/>
                      </a:lnTo>
                      <a:lnTo>
                        <a:pt x="3776" y="0"/>
                      </a:lnTo>
                      <a:lnTo>
                        <a:pt x="3435" y="49"/>
                      </a:lnTo>
                      <a:lnTo>
                        <a:pt x="3094" y="98"/>
                      </a:lnTo>
                      <a:lnTo>
                        <a:pt x="2777" y="171"/>
                      </a:lnTo>
                      <a:lnTo>
                        <a:pt x="2485" y="268"/>
                      </a:lnTo>
                      <a:lnTo>
                        <a:pt x="2193" y="365"/>
                      </a:lnTo>
                      <a:lnTo>
                        <a:pt x="1949" y="487"/>
                      </a:lnTo>
                      <a:lnTo>
                        <a:pt x="1681" y="609"/>
                      </a:lnTo>
                      <a:lnTo>
                        <a:pt x="1243" y="901"/>
                      </a:lnTo>
                      <a:lnTo>
                        <a:pt x="878" y="1169"/>
                      </a:lnTo>
                      <a:lnTo>
                        <a:pt x="561" y="1437"/>
                      </a:lnTo>
                      <a:lnTo>
                        <a:pt x="293" y="1681"/>
                      </a:lnTo>
                      <a:lnTo>
                        <a:pt x="293" y="1681"/>
                      </a:lnTo>
                      <a:lnTo>
                        <a:pt x="171" y="1802"/>
                      </a:lnTo>
                      <a:lnTo>
                        <a:pt x="171" y="1802"/>
                      </a:lnTo>
                      <a:lnTo>
                        <a:pt x="98" y="1875"/>
                      </a:lnTo>
                      <a:lnTo>
                        <a:pt x="50" y="1973"/>
                      </a:lnTo>
                      <a:lnTo>
                        <a:pt x="1" y="2095"/>
                      </a:lnTo>
                      <a:lnTo>
                        <a:pt x="1" y="2192"/>
                      </a:lnTo>
                      <a:lnTo>
                        <a:pt x="1" y="219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373" name="Google Shape;373;g2ed0666a9c2_1_978"/>
            <p:cNvSpPr/>
            <p:nvPr/>
          </p:nvSpPr>
          <p:spPr>
            <a:xfrm rot="859025">
              <a:off x="6902969" y="4365203"/>
              <a:ext cx="594923" cy="763593"/>
            </a:xfrm>
            <a:custGeom>
              <a:rect b="b" l="l" r="r" t="t"/>
              <a:pathLst>
                <a:path extrusionOk="0" fill="none" h="20508" w="15978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2ed0666a9c2_1_978"/>
            <p:cNvSpPr/>
            <p:nvPr/>
          </p:nvSpPr>
          <p:spPr>
            <a:xfrm rot="-1283916">
              <a:off x="11027929" y="4691751"/>
              <a:ext cx="615985" cy="1067124"/>
            </a:xfrm>
            <a:custGeom>
              <a:rect b="b" l="l" r="r" t="t"/>
              <a:pathLst>
                <a:path extrusionOk="0" fill="none" h="20508" w="11838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g2ed0666a9c2_1_978"/>
            <p:cNvGrpSpPr/>
            <p:nvPr/>
          </p:nvGrpSpPr>
          <p:grpSpPr>
            <a:xfrm rot="929101">
              <a:off x="10666776" y="845651"/>
              <a:ext cx="970514" cy="919313"/>
              <a:chOff x="2583100" y="2973775"/>
              <a:chExt cx="461550" cy="437200"/>
            </a:xfrm>
          </p:grpSpPr>
          <p:sp>
            <p:nvSpPr>
              <p:cNvPr id="376" name="Google Shape;376;g2ed0666a9c2_1_978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rect b="b" l="l" r="r" t="t"/>
                <a:pathLst>
                  <a:path extrusionOk="0" fill="none" h="3800" w="9012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g2ed0666a9c2_1_978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rect b="b" l="l" r="r" t="t"/>
                <a:pathLst>
                  <a:path extrusionOk="0" fill="none" h="13445" w="18462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g2ed0666a9c2_1_978"/>
            <p:cNvGrpSpPr/>
            <p:nvPr/>
          </p:nvGrpSpPr>
          <p:grpSpPr>
            <a:xfrm>
              <a:off x="5259751" y="5850496"/>
              <a:ext cx="836142" cy="621685"/>
              <a:chOff x="5247525" y="3007275"/>
              <a:chExt cx="517575" cy="384825"/>
            </a:xfrm>
          </p:grpSpPr>
          <p:sp>
            <p:nvSpPr>
              <p:cNvPr id="379" name="Google Shape;379;g2ed0666a9c2_1_978"/>
              <p:cNvSpPr/>
              <p:nvPr/>
            </p:nvSpPr>
            <p:spPr>
              <a:xfrm>
                <a:off x="5247525" y="3007275"/>
                <a:ext cx="348900" cy="348900"/>
              </a:xfrm>
              <a:custGeom>
                <a:rect b="b" l="l" r="r" t="t"/>
                <a:pathLst>
                  <a:path extrusionOk="0" fill="none" h="13956" w="13956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g2ed0666a9c2_1_978"/>
              <p:cNvSpPr/>
              <p:nvPr/>
            </p:nvSpPr>
            <p:spPr>
              <a:xfrm>
                <a:off x="5566575" y="3193575"/>
                <a:ext cx="198525" cy="198525"/>
              </a:xfrm>
              <a:custGeom>
                <a:rect b="b" l="l" r="r" t="t"/>
                <a:pathLst>
                  <a:path extrusionOk="0" fill="none" h="7941" w="7941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1" name="Google Shape;381;g2ed0666a9c2_1_978"/>
            <p:cNvGrpSpPr/>
            <p:nvPr/>
          </p:nvGrpSpPr>
          <p:grpSpPr>
            <a:xfrm rot="-995577">
              <a:off x="8647544" y="3714912"/>
              <a:ext cx="874251" cy="717776"/>
              <a:chOff x="2599525" y="3688600"/>
              <a:chExt cx="428675" cy="351950"/>
            </a:xfrm>
          </p:grpSpPr>
          <p:sp>
            <p:nvSpPr>
              <p:cNvPr id="382" name="Google Shape;382;g2ed0666a9c2_1_978"/>
              <p:cNvSpPr/>
              <p:nvPr/>
            </p:nvSpPr>
            <p:spPr>
              <a:xfrm>
                <a:off x="2599525" y="3688600"/>
                <a:ext cx="428675" cy="168675"/>
              </a:xfrm>
              <a:custGeom>
                <a:rect b="b" l="l" r="r" t="t"/>
                <a:pathLst>
                  <a:path extrusionOk="0" fill="none" h="6747" w="17147">
                    <a:moveTo>
                      <a:pt x="16660" y="1876"/>
                    </a:moveTo>
                    <a:lnTo>
                      <a:pt x="11594" y="1876"/>
                    </a:lnTo>
                    <a:lnTo>
                      <a:pt x="11594" y="1462"/>
                    </a:lnTo>
                    <a:lnTo>
                      <a:pt x="11594" y="1462"/>
                    </a:lnTo>
                    <a:lnTo>
                      <a:pt x="11594" y="1316"/>
                    </a:lnTo>
                    <a:lnTo>
                      <a:pt x="11569" y="1170"/>
                    </a:lnTo>
                    <a:lnTo>
                      <a:pt x="11472" y="902"/>
                    </a:lnTo>
                    <a:lnTo>
                      <a:pt x="11350" y="658"/>
                    </a:lnTo>
                    <a:lnTo>
                      <a:pt x="11155" y="439"/>
                    </a:lnTo>
                    <a:lnTo>
                      <a:pt x="10961" y="268"/>
                    </a:lnTo>
                    <a:lnTo>
                      <a:pt x="10693" y="122"/>
                    </a:lnTo>
                    <a:lnTo>
                      <a:pt x="10425" y="49"/>
                    </a:lnTo>
                    <a:lnTo>
                      <a:pt x="10279" y="25"/>
                    </a:lnTo>
                    <a:lnTo>
                      <a:pt x="10133" y="1"/>
                    </a:lnTo>
                    <a:lnTo>
                      <a:pt x="7015" y="1"/>
                    </a:lnTo>
                    <a:lnTo>
                      <a:pt x="7015" y="1"/>
                    </a:lnTo>
                    <a:lnTo>
                      <a:pt x="6869" y="25"/>
                    </a:lnTo>
                    <a:lnTo>
                      <a:pt x="6723" y="49"/>
                    </a:lnTo>
                    <a:lnTo>
                      <a:pt x="6455" y="122"/>
                    </a:lnTo>
                    <a:lnTo>
                      <a:pt x="6187" y="268"/>
                    </a:lnTo>
                    <a:lnTo>
                      <a:pt x="5992" y="439"/>
                    </a:lnTo>
                    <a:lnTo>
                      <a:pt x="5797" y="658"/>
                    </a:lnTo>
                    <a:lnTo>
                      <a:pt x="5676" y="902"/>
                    </a:lnTo>
                    <a:lnTo>
                      <a:pt x="5578" y="1170"/>
                    </a:lnTo>
                    <a:lnTo>
                      <a:pt x="5554" y="1316"/>
                    </a:lnTo>
                    <a:lnTo>
                      <a:pt x="5554" y="1462"/>
                    </a:lnTo>
                    <a:lnTo>
                      <a:pt x="5554" y="1876"/>
                    </a:lnTo>
                    <a:lnTo>
                      <a:pt x="488" y="1876"/>
                    </a:lnTo>
                    <a:lnTo>
                      <a:pt x="488" y="1876"/>
                    </a:lnTo>
                    <a:lnTo>
                      <a:pt x="391" y="1876"/>
                    </a:lnTo>
                    <a:lnTo>
                      <a:pt x="293" y="1900"/>
                    </a:lnTo>
                    <a:lnTo>
                      <a:pt x="220" y="1949"/>
                    </a:lnTo>
                    <a:lnTo>
                      <a:pt x="147" y="2022"/>
                    </a:lnTo>
                    <a:lnTo>
                      <a:pt x="74" y="2071"/>
                    </a:lnTo>
                    <a:lnTo>
                      <a:pt x="50" y="2168"/>
                    </a:lnTo>
                    <a:lnTo>
                      <a:pt x="1" y="2266"/>
                    </a:lnTo>
                    <a:lnTo>
                      <a:pt x="1" y="2363"/>
                    </a:lnTo>
                    <a:lnTo>
                      <a:pt x="1" y="5773"/>
                    </a:lnTo>
                    <a:lnTo>
                      <a:pt x="1" y="5773"/>
                    </a:lnTo>
                    <a:lnTo>
                      <a:pt x="25" y="5967"/>
                    </a:lnTo>
                    <a:lnTo>
                      <a:pt x="74" y="6138"/>
                    </a:lnTo>
                    <a:lnTo>
                      <a:pt x="171" y="6308"/>
                    </a:lnTo>
                    <a:lnTo>
                      <a:pt x="293" y="6455"/>
                    </a:lnTo>
                    <a:lnTo>
                      <a:pt x="439" y="6576"/>
                    </a:lnTo>
                    <a:lnTo>
                      <a:pt x="585" y="6674"/>
                    </a:lnTo>
                    <a:lnTo>
                      <a:pt x="780" y="6722"/>
                    </a:lnTo>
                    <a:lnTo>
                      <a:pt x="975" y="6747"/>
                    </a:lnTo>
                    <a:lnTo>
                      <a:pt x="7721" y="6747"/>
                    </a:lnTo>
                    <a:lnTo>
                      <a:pt x="7721" y="6138"/>
                    </a:lnTo>
                    <a:lnTo>
                      <a:pt x="7721" y="6138"/>
                    </a:lnTo>
                    <a:lnTo>
                      <a:pt x="7746" y="6041"/>
                    </a:lnTo>
                    <a:lnTo>
                      <a:pt x="7770" y="5967"/>
                    </a:lnTo>
                    <a:lnTo>
                      <a:pt x="7819" y="5870"/>
                    </a:lnTo>
                    <a:lnTo>
                      <a:pt x="7868" y="5797"/>
                    </a:lnTo>
                    <a:lnTo>
                      <a:pt x="7941" y="5748"/>
                    </a:lnTo>
                    <a:lnTo>
                      <a:pt x="8038" y="5700"/>
                    </a:lnTo>
                    <a:lnTo>
                      <a:pt x="8111" y="5675"/>
                    </a:lnTo>
                    <a:lnTo>
                      <a:pt x="8209" y="5651"/>
                    </a:lnTo>
                    <a:lnTo>
                      <a:pt x="8939" y="5651"/>
                    </a:lnTo>
                    <a:lnTo>
                      <a:pt x="8939" y="5651"/>
                    </a:lnTo>
                    <a:lnTo>
                      <a:pt x="9037" y="5675"/>
                    </a:lnTo>
                    <a:lnTo>
                      <a:pt x="9110" y="5700"/>
                    </a:lnTo>
                    <a:lnTo>
                      <a:pt x="9207" y="5748"/>
                    </a:lnTo>
                    <a:lnTo>
                      <a:pt x="9280" y="5797"/>
                    </a:lnTo>
                    <a:lnTo>
                      <a:pt x="9329" y="5870"/>
                    </a:lnTo>
                    <a:lnTo>
                      <a:pt x="9378" y="5967"/>
                    </a:lnTo>
                    <a:lnTo>
                      <a:pt x="9402" y="6041"/>
                    </a:lnTo>
                    <a:lnTo>
                      <a:pt x="9426" y="6138"/>
                    </a:lnTo>
                    <a:lnTo>
                      <a:pt x="9426" y="6747"/>
                    </a:lnTo>
                    <a:lnTo>
                      <a:pt x="16173" y="6747"/>
                    </a:lnTo>
                    <a:lnTo>
                      <a:pt x="16173" y="6747"/>
                    </a:lnTo>
                    <a:lnTo>
                      <a:pt x="16367" y="6722"/>
                    </a:lnTo>
                    <a:lnTo>
                      <a:pt x="16562" y="6674"/>
                    </a:lnTo>
                    <a:lnTo>
                      <a:pt x="16708" y="6576"/>
                    </a:lnTo>
                    <a:lnTo>
                      <a:pt x="16855" y="6455"/>
                    </a:lnTo>
                    <a:lnTo>
                      <a:pt x="16976" y="6308"/>
                    </a:lnTo>
                    <a:lnTo>
                      <a:pt x="17074" y="6138"/>
                    </a:lnTo>
                    <a:lnTo>
                      <a:pt x="17122" y="5967"/>
                    </a:lnTo>
                    <a:lnTo>
                      <a:pt x="17147" y="5773"/>
                    </a:lnTo>
                    <a:lnTo>
                      <a:pt x="17147" y="2363"/>
                    </a:lnTo>
                    <a:lnTo>
                      <a:pt x="17147" y="2363"/>
                    </a:lnTo>
                    <a:lnTo>
                      <a:pt x="17147" y="2266"/>
                    </a:lnTo>
                    <a:lnTo>
                      <a:pt x="17098" y="2168"/>
                    </a:lnTo>
                    <a:lnTo>
                      <a:pt x="17074" y="2071"/>
                    </a:lnTo>
                    <a:lnTo>
                      <a:pt x="17001" y="2022"/>
                    </a:lnTo>
                    <a:lnTo>
                      <a:pt x="16928" y="1949"/>
                    </a:lnTo>
                    <a:lnTo>
                      <a:pt x="16855" y="1900"/>
                    </a:lnTo>
                    <a:lnTo>
                      <a:pt x="16757" y="1876"/>
                    </a:lnTo>
                    <a:lnTo>
                      <a:pt x="16660" y="1876"/>
                    </a:lnTo>
                    <a:lnTo>
                      <a:pt x="16660" y="1876"/>
                    </a:lnTo>
                    <a:close/>
                    <a:moveTo>
                      <a:pt x="10620" y="1876"/>
                    </a:moveTo>
                    <a:lnTo>
                      <a:pt x="6528" y="1876"/>
                    </a:lnTo>
                    <a:lnTo>
                      <a:pt x="6528" y="1462"/>
                    </a:lnTo>
                    <a:lnTo>
                      <a:pt x="6528" y="1462"/>
                    </a:lnTo>
                    <a:lnTo>
                      <a:pt x="6528" y="1364"/>
                    </a:lnTo>
                    <a:lnTo>
                      <a:pt x="6577" y="1291"/>
                    </a:lnTo>
                    <a:lnTo>
                      <a:pt x="6601" y="1194"/>
                    </a:lnTo>
                    <a:lnTo>
                      <a:pt x="6674" y="1121"/>
                    </a:lnTo>
                    <a:lnTo>
                      <a:pt x="6747" y="1072"/>
                    </a:lnTo>
                    <a:lnTo>
                      <a:pt x="6820" y="1023"/>
                    </a:lnTo>
                    <a:lnTo>
                      <a:pt x="6918" y="999"/>
                    </a:lnTo>
                    <a:lnTo>
                      <a:pt x="7015" y="975"/>
                    </a:lnTo>
                    <a:lnTo>
                      <a:pt x="10133" y="975"/>
                    </a:lnTo>
                    <a:lnTo>
                      <a:pt x="10133" y="975"/>
                    </a:lnTo>
                    <a:lnTo>
                      <a:pt x="10230" y="999"/>
                    </a:lnTo>
                    <a:lnTo>
                      <a:pt x="10327" y="1023"/>
                    </a:lnTo>
                    <a:lnTo>
                      <a:pt x="10400" y="1072"/>
                    </a:lnTo>
                    <a:lnTo>
                      <a:pt x="10474" y="1121"/>
                    </a:lnTo>
                    <a:lnTo>
                      <a:pt x="10547" y="1194"/>
                    </a:lnTo>
                    <a:lnTo>
                      <a:pt x="10571" y="1291"/>
                    </a:lnTo>
                    <a:lnTo>
                      <a:pt x="10620" y="1364"/>
                    </a:lnTo>
                    <a:lnTo>
                      <a:pt x="10620" y="1462"/>
                    </a:lnTo>
                    <a:lnTo>
                      <a:pt x="10620" y="187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g2ed0666a9c2_1_978"/>
              <p:cNvSpPr/>
              <p:nvPr/>
            </p:nvSpPr>
            <p:spPr>
              <a:xfrm>
                <a:off x="2792550" y="3862125"/>
                <a:ext cx="42650" cy="23775"/>
              </a:xfrm>
              <a:custGeom>
                <a:rect b="b" l="l" r="r" t="t"/>
                <a:pathLst>
                  <a:path extrusionOk="0" fill="none" h="951" w="1706">
                    <a:moveTo>
                      <a:pt x="1705" y="1"/>
                    </a:moveTo>
                    <a:lnTo>
                      <a:pt x="1705" y="463"/>
                    </a:lnTo>
                    <a:lnTo>
                      <a:pt x="1705" y="463"/>
                    </a:lnTo>
                    <a:lnTo>
                      <a:pt x="1681" y="561"/>
                    </a:lnTo>
                    <a:lnTo>
                      <a:pt x="1657" y="658"/>
                    </a:lnTo>
                    <a:lnTo>
                      <a:pt x="1608" y="756"/>
                    </a:lnTo>
                    <a:lnTo>
                      <a:pt x="1559" y="804"/>
                    </a:lnTo>
                    <a:lnTo>
                      <a:pt x="1486" y="877"/>
                    </a:lnTo>
                    <a:lnTo>
                      <a:pt x="1389" y="926"/>
                    </a:lnTo>
                    <a:lnTo>
                      <a:pt x="1316" y="951"/>
                    </a:lnTo>
                    <a:lnTo>
                      <a:pt x="1218" y="951"/>
                    </a:lnTo>
                    <a:lnTo>
                      <a:pt x="488" y="951"/>
                    </a:lnTo>
                    <a:lnTo>
                      <a:pt x="488" y="951"/>
                    </a:lnTo>
                    <a:lnTo>
                      <a:pt x="390" y="951"/>
                    </a:lnTo>
                    <a:lnTo>
                      <a:pt x="317" y="926"/>
                    </a:lnTo>
                    <a:lnTo>
                      <a:pt x="220" y="877"/>
                    </a:lnTo>
                    <a:lnTo>
                      <a:pt x="147" y="804"/>
                    </a:lnTo>
                    <a:lnTo>
                      <a:pt x="98" y="756"/>
                    </a:lnTo>
                    <a:lnTo>
                      <a:pt x="49" y="658"/>
                    </a:lnTo>
                    <a:lnTo>
                      <a:pt x="25" y="561"/>
                    </a:lnTo>
                    <a:lnTo>
                      <a:pt x="0" y="463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g2ed0666a9c2_1_978"/>
              <p:cNvSpPr/>
              <p:nvPr/>
            </p:nvSpPr>
            <p:spPr>
              <a:xfrm>
                <a:off x="2599525" y="3852375"/>
                <a:ext cx="428675" cy="188175"/>
              </a:xfrm>
              <a:custGeom>
                <a:rect b="b" l="l" r="r" t="t"/>
                <a:pathLst>
                  <a:path extrusionOk="0" fill="none" h="7527" w="17147">
                    <a:moveTo>
                      <a:pt x="1" y="1"/>
                    </a:moveTo>
                    <a:lnTo>
                      <a:pt x="1" y="7040"/>
                    </a:lnTo>
                    <a:lnTo>
                      <a:pt x="1" y="7040"/>
                    </a:lnTo>
                    <a:lnTo>
                      <a:pt x="1" y="7137"/>
                    </a:lnTo>
                    <a:lnTo>
                      <a:pt x="50" y="7210"/>
                    </a:lnTo>
                    <a:lnTo>
                      <a:pt x="74" y="7307"/>
                    </a:lnTo>
                    <a:lnTo>
                      <a:pt x="147" y="7381"/>
                    </a:lnTo>
                    <a:lnTo>
                      <a:pt x="220" y="7429"/>
                    </a:lnTo>
                    <a:lnTo>
                      <a:pt x="293" y="7478"/>
                    </a:lnTo>
                    <a:lnTo>
                      <a:pt x="391" y="7502"/>
                    </a:lnTo>
                    <a:lnTo>
                      <a:pt x="488" y="7527"/>
                    </a:lnTo>
                    <a:lnTo>
                      <a:pt x="16660" y="7527"/>
                    </a:lnTo>
                    <a:lnTo>
                      <a:pt x="16660" y="7527"/>
                    </a:lnTo>
                    <a:lnTo>
                      <a:pt x="16757" y="7502"/>
                    </a:lnTo>
                    <a:lnTo>
                      <a:pt x="16855" y="7478"/>
                    </a:lnTo>
                    <a:lnTo>
                      <a:pt x="16928" y="7429"/>
                    </a:lnTo>
                    <a:lnTo>
                      <a:pt x="17001" y="7381"/>
                    </a:lnTo>
                    <a:lnTo>
                      <a:pt x="17074" y="7307"/>
                    </a:lnTo>
                    <a:lnTo>
                      <a:pt x="17098" y="7210"/>
                    </a:lnTo>
                    <a:lnTo>
                      <a:pt x="17147" y="7137"/>
                    </a:lnTo>
                    <a:lnTo>
                      <a:pt x="17147" y="7040"/>
                    </a:lnTo>
                    <a:lnTo>
                      <a:pt x="17147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5" name="Google Shape;385;g2ed0666a9c2_1_978"/>
            <p:cNvGrpSpPr/>
            <p:nvPr/>
          </p:nvGrpSpPr>
          <p:grpSpPr>
            <a:xfrm>
              <a:off x="10447751" y="3460900"/>
              <a:ext cx="688381" cy="688381"/>
              <a:chOff x="5941025" y="3634400"/>
              <a:chExt cx="467650" cy="467650"/>
            </a:xfrm>
          </p:grpSpPr>
          <p:sp>
            <p:nvSpPr>
              <p:cNvPr id="386" name="Google Shape;386;g2ed0666a9c2_1_978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rect b="b" l="l" r="r" t="t"/>
                <a:pathLst>
                  <a:path extrusionOk="0" fill="none" h="18706" w="18706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g2ed0666a9c2_1_978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rect b="b" l="l" r="r" t="t"/>
                <a:pathLst>
                  <a:path extrusionOk="0" fill="none" h="756" w="781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g2ed0666a9c2_1_978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rect b="b" l="l" r="r" t="t"/>
                <a:pathLst>
                  <a:path extrusionOk="0" fill="none" h="14054" w="7112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g2ed0666a9c2_1_978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rect b="b" l="l" r="r" t="t"/>
                <a:pathLst>
                  <a:path extrusionOk="0" fill="none" h="1901" w="3459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g2ed0666a9c2_1_978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rect b="b" l="l" r="r" t="t"/>
                <a:pathLst>
                  <a:path extrusionOk="0" fill="none" h="1389" w="756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g2ed0666a9c2_1_978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rect b="b" l="l" r="r" t="t"/>
                <a:pathLst>
                  <a:path extrusionOk="0" fill="none" h="11155" w="816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392;g2ed0666a9c2_1_978"/>
            <p:cNvGrpSpPr/>
            <p:nvPr/>
          </p:nvGrpSpPr>
          <p:grpSpPr>
            <a:xfrm rot="-1150372">
              <a:off x="9034375" y="1570689"/>
              <a:ext cx="754925" cy="714869"/>
              <a:chOff x="5973900" y="318475"/>
              <a:chExt cx="401900" cy="380575"/>
            </a:xfrm>
          </p:grpSpPr>
          <p:sp>
            <p:nvSpPr>
              <p:cNvPr id="393" name="Google Shape;393;g2ed0666a9c2_1_978"/>
              <p:cNvSpPr/>
              <p:nvPr/>
            </p:nvSpPr>
            <p:spPr>
              <a:xfrm>
                <a:off x="5973900" y="337975"/>
                <a:ext cx="401900" cy="67000"/>
              </a:xfrm>
              <a:custGeom>
                <a:rect b="b" l="l" r="r" t="t"/>
                <a:pathLst>
                  <a:path extrusionOk="0" fill="none" h="2680" w="16076">
                    <a:moveTo>
                      <a:pt x="16075" y="2679"/>
                    </a:moveTo>
                    <a:lnTo>
                      <a:pt x="16075" y="0"/>
                    </a:lnTo>
                    <a:lnTo>
                      <a:pt x="1" y="0"/>
                    </a:lnTo>
                    <a:lnTo>
                      <a:pt x="1" y="2679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g2ed0666a9c2_1_978"/>
              <p:cNvSpPr/>
              <p:nvPr/>
            </p:nvSpPr>
            <p:spPr>
              <a:xfrm>
                <a:off x="6024450" y="348325"/>
                <a:ext cx="45075" cy="45075"/>
              </a:xfrm>
              <a:custGeom>
                <a:rect b="b" l="l" r="r" t="t"/>
                <a:pathLst>
                  <a:path extrusionOk="0" fill="none" h="1803" w="1803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3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3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2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2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g2ed0666a9c2_1_978"/>
              <p:cNvSpPr/>
              <p:nvPr/>
            </p:nvSpPr>
            <p:spPr>
              <a:xfrm>
                <a:off x="6280175" y="348325"/>
                <a:ext cx="45075" cy="45075"/>
              </a:xfrm>
              <a:custGeom>
                <a:rect b="b" l="l" r="r" t="t"/>
                <a:pathLst>
                  <a:path extrusionOk="0" fill="none" h="1803" w="1803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4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4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3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3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g2ed0666a9c2_1_978"/>
              <p:cNvSpPr/>
              <p:nvPr/>
            </p:nvSpPr>
            <p:spPr>
              <a:xfrm>
                <a:off x="5973900" y="667375"/>
                <a:ext cx="401900" cy="31675"/>
              </a:xfrm>
              <a:custGeom>
                <a:rect b="b" l="l" r="r" t="t"/>
                <a:pathLst>
                  <a:path extrusionOk="0" fill="none" h="1267" w="16076">
                    <a:moveTo>
                      <a:pt x="1" y="0"/>
                    </a:moveTo>
                    <a:lnTo>
                      <a:pt x="1" y="487"/>
                    </a:lnTo>
                    <a:lnTo>
                      <a:pt x="1" y="487"/>
                    </a:lnTo>
                    <a:lnTo>
                      <a:pt x="25" y="658"/>
                    </a:lnTo>
                    <a:lnTo>
                      <a:pt x="74" y="804"/>
                    </a:lnTo>
                    <a:lnTo>
                      <a:pt x="147" y="926"/>
                    </a:lnTo>
                    <a:lnTo>
                      <a:pt x="220" y="1048"/>
                    </a:lnTo>
                    <a:lnTo>
                      <a:pt x="342" y="1145"/>
                    </a:lnTo>
                    <a:lnTo>
                      <a:pt x="488" y="1218"/>
                    </a:lnTo>
                    <a:lnTo>
                      <a:pt x="634" y="1267"/>
                    </a:lnTo>
                    <a:lnTo>
                      <a:pt x="780" y="1267"/>
                    </a:lnTo>
                    <a:lnTo>
                      <a:pt x="15296" y="1267"/>
                    </a:lnTo>
                    <a:lnTo>
                      <a:pt x="15296" y="1267"/>
                    </a:lnTo>
                    <a:lnTo>
                      <a:pt x="15442" y="1267"/>
                    </a:lnTo>
                    <a:lnTo>
                      <a:pt x="15588" y="1218"/>
                    </a:lnTo>
                    <a:lnTo>
                      <a:pt x="15734" y="1145"/>
                    </a:lnTo>
                    <a:lnTo>
                      <a:pt x="15856" y="1048"/>
                    </a:lnTo>
                    <a:lnTo>
                      <a:pt x="15929" y="926"/>
                    </a:lnTo>
                    <a:lnTo>
                      <a:pt x="16002" y="804"/>
                    </a:lnTo>
                    <a:lnTo>
                      <a:pt x="16051" y="658"/>
                    </a:lnTo>
                    <a:lnTo>
                      <a:pt x="16075" y="487"/>
                    </a:lnTo>
                    <a:lnTo>
                      <a:pt x="1607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g2ed0666a9c2_1_978"/>
              <p:cNvSpPr/>
              <p:nvPr/>
            </p:nvSpPr>
            <p:spPr>
              <a:xfrm>
                <a:off x="6302700" y="318475"/>
                <a:ext cx="28650" cy="63350"/>
              </a:xfrm>
              <a:custGeom>
                <a:rect b="b" l="l" r="r" t="t"/>
                <a:pathLst>
                  <a:path extrusionOk="0" fill="none" h="2534" w="1146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3" y="1"/>
                    </a:lnTo>
                    <a:lnTo>
                      <a:pt x="683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4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g2ed0666a9c2_1_978"/>
              <p:cNvSpPr/>
              <p:nvPr/>
            </p:nvSpPr>
            <p:spPr>
              <a:xfrm>
                <a:off x="6046975" y="318475"/>
                <a:ext cx="28650" cy="63350"/>
              </a:xfrm>
              <a:custGeom>
                <a:rect b="b" l="l" r="r" t="t"/>
                <a:pathLst>
                  <a:path extrusionOk="0" fill="none" h="2534" w="1146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2" y="1"/>
                    </a:lnTo>
                    <a:lnTo>
                      <a:pt x="682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3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g2ed0666a9c2_1_978"/>
              <p:cNvSpPr/>
              <p:nvPr/>
            </p:nvSpPr>
            <p:spPr>
              <a:xfrm>
                <a:off x="5973900" y="407375"/>
                <a:ext cx="401900" cy="272200"/>
              </a:xfrm>
              <a:custGeom>
                <a:rect b="b" l="l" r="r" t="t"/>
                <a:pathLst>
                  <a:path extrusionOk="0" fill="none" h="10888" w="16076">
                    <a:moveTo>
                      <a:pt x="1" y="1"/>
                    </a:moveTo>
                    <a:lnTo>
                      <a:pt x="1" y="10303"/>
                    </a:lnTo>
                    <a:lnTo>
                      <a:pt x="1" y="10303"/>
                    </a:lnTo>
                    <a:lnTo>
                      <a:pt x="25" y="10400"/>
                    </a:lnTo>
                    <a:lnTo>
                      <a:pt x="74" y="10498"/>
                    </a:lnTo>
                    <a:lnTo>
                      <a:pt x="147" y="10595"/>
                    </a:lnTo>
                    <a:lnTo>
                      <a:pt x="220" y="10693"/>
                    </a:lnTo>
                    <a:lnTo>
                      <a:pt x="342" y="10766"/>
                    </a:lnTo>
                    <a:lnTo>
                      <a:pt x="488" y="10839"/>
                    </a:lnTo>
                    <a:lnTo>
                      <a:pt x="634" y="10887"/>
                    </a:lnTo>
                    <a:lnTo>
                      <a:pt x="780" y="10887"/>
                    </a:lnTo>
                    <a:lnTo>
                      <a:pt x="15296" y="10887"/>
                    </a:lnTo>
                    <a:lnTo>
                      <a:pt x="15296" y="10887"/>
                    </a:lnTo>
                    <a:lnTo>
                      <a:pt x="15442" y="10887"/>
                    </a:lnTo>
                    <a:lnTo>
                      <a:pt x="15588" y="10839"/>
                    </a:lnTo>
                    <a:lnTo>
                      <a:pt x="15734" y="10766"/>
                    </a:lnTo>
                    <a:lnTo>
                      <a:pt x="15856" y="10668"/>
                    </a:lnTo>
                    <a:lnTo>
                      <a:pt x="15929" y="10546"/>
                    </a:lnTo>
                    <a:lnTo>
                      <a:pt x="16002" y="10425"/>
                    </a:lnTo>
                    <a:lnTo>
                      <a:pt x="16051" y="10278"/>
                    </a:lnTo>
                    <a:lnTo>
                      <a:pt x="16075" y="10108"/>
                    </a:lnTo>
                    <a:lnTo>
                      <a:pt x="16075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g2ed0666a9c2_1_978"/>
              <p:cNvSpPr/>
              <p:nvPr/>
            </p:nvSpPr>
            <p:spPr>
              <a:xfrm>
                <a:off x="6024450" y="456100"/>
                <a:ext cx="300800" cy="175375"/>
              </a:xfrm>
              <a:custGeom>
                <a:rect b="b" l="l" r="r" t="t"/>
                <a:pathLst>
                  <a:path extrusionOk="0" fill="none" h="7015" w="12032">
                    <a:moveTo>
                      <a:pt x="0" y="0"/>
                    </a:moveTo>
                    <a:lnTo>
                      <a:pt x="12032" y="0"/>
                    </a:lnTo>
                    <a:lnTo>
                      <a:pt x="12032" y="7014"/>
                    </a:lnTo>
                    <a:lnTo>
                      <a:pt x="0" y="70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g2ed0666a9c2_1_978"/>
              <p:cNvSpPr/>
              <p:nvPr/>
            </p:nvSpPr>
            <p:spPr>
              <a:xfrm>
                <a:off x="6024450" y="573000"/>
                <a:ext cx="300800" cy="25"/>
              </a:xfrm>
              <a:custGeom>
                <a:rect b="b" l="l" r="r" t="t"/>
                <a:pathLst>
                  <a:path extrusionOk="0" fill="none" h="1" w="12032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g2ed0666a9c2_1_978"/>
              <p:cNvSpPr/>
              <p:nvPr/>
            </p:nvSpPr>
            <p:spPr>
              <a:xfrm>
                <a:off x="6024450" y="514550"/>
                <a:ext cx="300800" cy="25"/>
              </a:xfrm>
              <a:custGeom>
                <a:rect b="b" l="l" r="r" t="t"/>
                <a:pathLst>
                  <a:path extrusionOk="0" fill="none" h="1" w="12032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g2ed0666a9c2_1_978"/>
              <p:cNvSpPr/>
              <p:nvPr/>
            </p:nvSpPr>
            <p:spPr>
              <a:xfrm>
                <a:off x="6264950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g2ed0666a9c2_1_978"/>
              <p:cNvSpPr/>
              <p:nvPr/>
            </p:nvSpPr>
            <p:spPr>
              <a:xfrm>
                <a:off x="6204675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0" y="0"/>
                    </a:moveTo>
                    <a:lnTo>
                      <a:pt x="0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g2ed0666a9c2_1_978"/>
              <p:cNvSpPr/>
              <p:nvPr/>
            </p:nvSpPr>
            <p:spPr>
              <a:xfrm>
                <a:off x="6145000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g2ed0666a9c2_1_978"/>
              <p:cNvSpPr/>
              <p:nvPr/>
            </p:nvSpPr>
            <p:spPr>
              <a:xfrm>
                <a:off x="6084725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7" name="Google Shape;407;g2ed0666a9c2_1_978"/>
            <p:cNvGrpSpPr/>
            <p:nvPr/>
          </p:nvGrpSpPr>
          <p:grpSpPr>
            <a:xfrm rot="-2485038">
              <a:off x="7686107" y="5449622"/>
              <a:ext cx="833851" cy="799886"/>
              <a:chOff x="5233525" y="4954450"/>
              <a:chExt cx="538275" cy="516350"/>
            </a:xfrm>
          </p:grpSpPr>
          <p:sp>
            <p:nvSpPr>
              <p:cNvPr id="408" name="Google Shape;408;g2ed0666a9c2_1_978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rect b="b" l="l" r="r" t="t"/>
                <a:pathLst>
                  <a:path extrusionOk="0" fill="none" h="3581" w="3581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g2ed0666a9c2_1_978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rect b="b" l="l" r="r" t="t"/>
                <a:pathLst>
                  <a:path extrusionOk="0" fill="none" h="3557" w="3557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g2ed0666a9c2_1_978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rect b="b" l="l" r="r" t="t"/>
                <a:pathLst>
                  <a:path extrusionOk="0" fill="none" h="3581" w="3581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g2ed0666a9c2_1_978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rect b="b" l="l" r="r" t="t"/>
                <a:pathLst>
                  <a:path extrusionOk="0" fill="none" h="3533" w="3557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g2ed0666a9c2_1_978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rect b="b" l="l" r="r" t="t"/>
                <a:pathLst>
                  <a:path extrusionOk="0" fill="none" h="3581" w="3557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g2ed0666a9c2_1_978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rect b="b" l="l" r="r" t="t"/>
                <a:pathLst>
                  <a:path extrusionOk="0" fill="none" h="7576" w="7551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g2ed0666a9c2_1_978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rect b="b" l="l" r="r" t="t"/>
                <a:pathLst>
                  <a:path extrusionOk="0" fill="none" h="4239" w="3264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g2ed0666a9c2_1_978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rect b="b" l="l" r="r" t="t"/>
                <a:pathLst>
                  <a:path extrusionOk="0" fill="none" h="5359" w="4604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g2ed0666a9c2_1_978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rect b="b" l="l" r="r" t="t"/>
                <a:pathLst>
                  <a:path extrusionOk="0" fill="none" h="659" w="5091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g2ed0666a9c2_1_978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rect b="b" l="l" r="r" t="t"/>
                <a:pathLst>
                  <a:path extrusionOk="0" fill="none" h="5067" w="196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g2ed0666a9c2_1_978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rect b="b" l="l" r="r" t="t"/>
                <a:pathLst>
                  <a:path extrusionOk="0" fill="none" h="2340" w="5651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9" name="Google Shape;419;g2ed0666a9c2_1_978"/>
          <p:cNvSpPr txBox="1"/>
          <p:nvPr>
            <p:ph type="title"/>
          </p:nvPr>
        </p:nvSpPr>
        <p:spPr>
          <a:xfrm>
            <a:off x="628649" y="273844"/>
            <a:ext cx="8169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Python Control Statements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ed0666a9c2_1_1040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Control Statements</a:t>
            </a:r>
            <a:endParaRPr sz="2700"/>
          </a:p>
        </p:txBody>
      </p:sp>
      <p:sp>
        <p:nvSpPr>
          <p:cNvPr id="425" name="Google Shape;425;g2ed0666a9c2_1_1040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2ed0666a9c2_1_1040"/>
          <p:cNvSpPr txBox="1"/>
          <p:nvPr/>
        </p:nvSpPr>
        <p:spPr>
          <a:xfrm>
            <a:off x="5910933" y="2417022"/>
            <a:ext cx="1449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Iterative statements.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ed0666a9c2_1_1040"/>
          <p:cNvSpPr/>
          <p:nvPr/>
        </p:nvSpPr>
        <p:spPr>
          <a:xfrm>
            <a:off x="1784034" y="1584141"/>
            <a:ext cx="2041768" cy="2041768"/>
          </a:xfrm>
          <a:custGeom>
            <a:rect b="b" l="l" r="r" t="t"/>
            <a:pathLst>
              <a:path extrusionOk="0" h="1856153" w="1856153">
                <a:moveTo>
                  <a:pt x="1856154" y="928076"/>
                </a:moveTo>
                <a:cubicBezTo>
                  <a:pt x="1856154" y="1440639"/>
                  <a:pt x="1440639" y="1856153"/>
                  <a:pt x="928077" y="1856153"/>
                </a:cubicBezTo>
                <a:cubicBezTo>
                  <a:pt x="415514" y="1856153"/>
                  <a:pt x="0" y="1440639"/>
                  <a:pt x="0" y="928076"/>
                </a:cubicBezTo>
                <a:cubicBezTo>
                  <a:pt x="0" y="415514"/>
                  <a:pt x="415514" y="0"/>
                  <a:pt x="928077" y="0"/>
                </a:cubicBezTo>
                <a:cubicBezTo>
                  <a:pt x="1440639" y="0"/>
                  <a:pt x="1856154" y="415514"/>
                  <a:pt x="1856154" y="928076"/>
                </a:cubicBezTo>
                <a:close/>
              </a:path>
            </a:pathLst>
          </a:custGeom>
          <a:solidFill>
            <a:srgbClr val="FFFFFF"/>
          </a:solidFill>
          <a:ln cap="flat" cmpd="sng" w="139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8" name="Google Shape;428;g2ed0666a9c2_1_1040"/>
          <p:cNvSpPr/>
          <p:nvPr/>
        </p:nvSpPr>
        <p:spPr>
          <a:xfrm>
            <a:off x="1856124" y="1654388"/>
            <a:ext cx="1899041" cy="1900235"/>
          </a:xfrm>
          <a:custGeom>
            <a:rect b="b" l="l" r="r" t="t"/>
            <a:pathLst>
              <a:path extrusionOk="0" h="1727486" w="1726401">
                <a:moveTo>
                  <a:pt x="824679" y="1727412"/>
                </a:moveTo>
                <a:lnTo>
                  <a:pt x="824679" y="1727412"/>
                </a:lnTo>
                <a:cubicBezTo>
                  <a:pt x="815335" y="1727412"/>
                  <a:pt x="805852" y="1726436"/>
                  <a:pt x="796787" y="1725739"/>
                </a:cubicBezTo>
                <a:cubicBezTo>
                  <a:pt x="794012" y="1725599"/>
                  <a:pt x="791879" y="1723243"/>
                  <a:pt x="792018" y="1720481"/>
                </a:cubicBezTo>
                <a:cubicBezTo>
                  <a:pt x="792032" y="1720370"/>
                  <a:pt x="792032" y="1720272"/>
                  <a:pt x="792046" y="1720160"/>
                </a:cubicBezTo>
                <a:cubicBezTo>
                  <a:pt x="792186" y="1717316"/>
                  <a:pt x="794612" y="1715126"/>
                  <a:pt x="797457" y="1715266"/>
                </a:cubicBezTo>
                <a:cubicBezTo>
                  <a:pt x="797513" y="1715266"/>
                  <a:pt x="797568" y="1715280"/>
                  <a:pt x="797624" y="1715280"/>
                </a:cubicBezTo>
                <a:cubicBezTo>
                  <a:pt x="806828" y="1715977"/>
                  <a:pt x="816172" y="1716535"/>
                  <a:pt x="825515" y="1716953"/>
                </a:cubicBezTo>
                <a:cubicBezTo>
                  <a:pt x="828388" y="1717106"/>
                  <a:pt x="830620" y="1719519"/>
                  <a:pt x="830536" y="1722392"/>
                </a:cubicBezTo>
                <a:cubicBezTo>
                  <a:pt x="830480" y="1725237"/>
                  <a:pt x="828137" y="1727510"/>
                  <a:pt x="825278" y="1727454"/>
                </a:cubicBezTo>
                <a:cubicBezTo>
                  <a:pt x="825083" y="1727454"/>
                  <a:pt x="824874" y="1727440"/>
                  <a:pt x="824679" y="1727412"/>
                </a:cubicBezTo>
                <a:close/>
                <a:moveTo>
                  <a:pt x="950189" y="1723786"/>
                </a:moveTo>
                <a:cubicBezTo>
                  <a:pt x="947539" y="1723800"/>
                  <a:pt x="945308" y="1721820"/>
                  <a:pt x="945029" y="1719184"/>
                </a:cubicBezTo>
                <a:cubicBezTo>
                  <a:pt x="944778" y="1716270"/>
                  <a:pt x="946870" y="1713690"/>
                  <a:pt x="949770" y="1713327"/>
                </a:cubicBezTo>
                <a:cubicBezTo>
                  <a:pt x="958974" y="1712491"/>
                  <a:pt x="968178" y="1711375"/>
                  <a:pt x="977661" y="1710120"/>
                </a:cubicBezTo>
                <a:cubicBezTo>
                  <a:pt x="980478" y="1709715"/>
                  <a:pt x="983100" y="1711668"/>
                  <a:pt x="983505" y="1714485"/>
                </a:cubicBezTo>
                <a:cubicBezTo>
                  <a:pt x="983505" y="1714527"/>
                  <a:pt x="983518" y="1714554"/>
                  <a:pt x="983518" y="1714582"/>
                </a:cubicBezTo>
                <a:cubicBezTo>
                  <a:pt x="983993" y="1717316"/>
                  <a:pt x="982166" y="1719910"/>
                  <a:pt x="979432" y="1720384"/>
                </a:cubicBezTo>
                <a:cubicBezTo>
                  <a:pt x="979307" y="1720412"/>
                  <a:pt x="979182" y="1720426"/>
                  <a:pt x="979056" y="1720439"/>
                </a:cubicBezTo>
                <a:cubicBezTo>
                  <a:pt x="969712" y="1721695"/>
                  <a:pt x="960508" y="1722810"/>
                  <a:pt x="951165" y="1723786"/>
                </a:cubicBezTo>
                <a:close/>
                <a:moveTo>
                  <a:pt x="671278" y="1707052"/>
                </a:moveTo>
                <a:lnTo>
                  <a:pt x="670162" y="1707052"/>
                </a:lnTo>
                <a:cubicBezTo>
                  <a:pt x="660958" y="1704960"/>
                  <a:pt x="651754" y="1702729"/>
                  <a:pt x="642271" y="1700358"/>
                </a:cubicBezTo>
                <a:cubicBezTo>
                  <a:pt x="639510" y="1699675"/>
                  <a:pt x="637808" y="1696871"/>
                  <a:pt x="638492" y="1694110"/>
                </a:cubicBezTo>
                <a:cubicBezTo>
                  <a:pt x="638506" y="1694096"/>
                  <a:pt x="638506" y="1694096"/>
                  <a:pt x="638506" y="1694082"/>
                </a:cubicBezTo>
                <a:cubicBezTo>
                  <a:pt x="639258" y="1691279"/>
                  <a:pt x="642117" y="1689606"/>
                  <a:pt x="644920" y="1690317"/>
                </a:cubicBezTo>
                <a:cubicBezTo>
                  <a:pt x="653846" y="1692688"/>
                  <a:pt x="662910" y="1694780"/>
                  <a:pt x="671975" y="1696871"/>
                </a:cubicBezTo>
                <a:cubicBezTo>
                  <a:pt x="674778" y="1697555"/>
                  <a:pt x="676549" y="1700316"/>
                  <a:pt x="676019" y="1703147"/>
                </a:cubicBezTo>
                <a:cubicBezTo>
                  <a:pt x="675559" y="1705071"/>
                  <a:pt x="674039" y="1706578"/>
                  <a:pt x="672114" y="1707052"/>
                </a:cubicBezTo>
                <a:close/>
                <a:moveTo>
                  <a:pt x="1100801" y="1694501"/>
                </a:moveTo>
                <a:cubicBezTo>
                  <a:pt x="1098458" y="1694571"/>
                  <a:pt x="1096366" y="1693009"/>
                  <a:pt x="1095780" y="1690735"/>
                </a:cubicBezTo>
                <a:cubicBezTo>
                  <a:pt x="1094916" y="1688100"/>
                  <a:pt x="1096352" y="1685269"/>
                  <a:pt x="1098988" y="1684404"/>
                </a:cubicBezTo>
                <a:cubicBezTo>
                  <a:pt x="1099085" y="1684376"/>
                  <a:pt x="1099169" y="1684348"/>
                  <a:pt x="1099267" y="1684321"/>
                </a:cubicBezTo>
                <a:cubicBezTo>
                  <a:pt x="1108331" y="1681671"/>
                  <a:pt x="1117117" y="1679021"/>
                  <a:pt x="1125903" y="1676093"/>
                </a:cubicBezTo>
                <a:cubicBezTo>
                  <a:pt x="1128580" y="1674921"/>
                  <a:pt x="1131704" y="1676134"/>
                  <a:pt x="1132889" y="1678812"/>
                </a:cubicBezTo>
                <a:cubicBezTo>
                  <a:pt x="1134061" y="1681490"/>
                  <a:pt x="1132848" y="1684613"/>
                  <a:pt x="1130170" y="1685799"/>
                </a:cubicBezTo>
                <a:cubicBezTo>
                  <a:pt x="1129821" y="1685952"/>
                  <a:pt x="1129473" y="1686064"/>
                  <a:pt x="1129110" y="1686134"/>
                </a:cubicBezTo>
                <a:lnTo>
                  <a:pt x="1102195" y="1694361"/>
                </a:lnTo>
                <a:close/>
                <a:moveTo>
                  <a:pt x="524710" y="1659637"/>
                </a:moveTo>
                <a:lnTo>
                  <a:pt x="522757" y="1659637"/>
                </a:lnTo>
                <a:cubicBezTo>
                  <a:pt x="514111" y="1656011"/>
                  <a:pt x="505465" y="1652106"/>
                  <a:pt x="496958" y="1648202"/>
                </a:cubicBezTo>
                <a:cubicBezTo>
                  <a:pt x="494364" y="1646946"/>
                  <a:pt x="493249" y="1643850"/>
                  <a:pt x="494448" y="1641229"/>
                </a:cubicBezTo>
                <a:cubicBezTo>
                  <a:pt x="495550" y="1638677"/>
                  <a:pt x="498506" y="1637505"/>
                  <a:pt x="501044" y="1638607"/>
                </a:cubicBezTo>
                <a:cubicBezTo>
                  <a:pt x="501128" y="1638649"/>
                  <a:pt x="501198" y="1638677"/>
                  <a:pt x="501281" y="1638719"/>
                </a:cubicBezTo>
                <a:cubicBezTo>
                  <a:pt x="509830" y="1642623"/>
                  <a:pt x="518337" y="1646389"/>
                  <a:pt x="526802" y="1650014"/>
                </a:cubicBezTo>
                <a:cubicBezTo>
                  <a:pt x="529437" y="1651088"/>
                  <a:pt x="530706" y="1654100"/>
                  <a:pt x="529632" y="1656736"/>
                </a:cubicBezTo>
                <a:cubicBezTo>
                  <a:pt x="529619" y="1656778"/>
                  <a:pt x="529605" y="1656806"/>
                  <a:pt x="529591" y="1656848"/>
                </a:cubicBezTo>
                <a:cubicBezTo>
                  <a:pt x="528796" y="1658396"/>
                  <a:pt x="527276" y="1659456"/>
                  <a:pt x="525546" y="1659637"/>
                </a:cubicBezTo>
                <a:close/>
                <a:moveTo>
                  <a:pt x="1244161" y="1638579"/>
                </a:moveTo>
                <a:cubicBezTo>
                  <a:pt x="1242139" y="1638607"/>
                  <a:pt x="1240298" y="1637463"/>
                  <a:pt x="1239419" y="1635650"/>
                </a:cubicBezTo>
                <a:cubicBezTo>
                  <a:pt x="1238206" y="1633071"/>
                  <a:pt x="1239252" y="1629989"/>
                  <a:pt x="1241790" y="1628678"/>
                </a:cubicBezTo>
                <a:cubicBezTo>
                  <a:pt x="1250158" y="1624494"/>
                  <a:pt x="1258385" y="1620310"/>
                  <a:pt x="1266474" y="1615848"/>
                </a:cubicBezTo>
                <a:cubicBezTo>
                  <a:pt x="1269054" y="1614523"/>
                  <a:pt x="1272233" y="1615513"/>
                  <a:pt x="1273586" y="1618079"/>
                </a:cubicBezTo>
                <a:cubicBezTo>
                  <a:pt x="1274967" y="1620492"/>
                  <a:pt x="1274130" y="1623560"/>
                  <a:pt x="1271717" y="1624926"/>
                </a:cubicBezTo>
                <a:cubicBezTo>
                  <a:pt x="1271648" y="1624968"/>
                  <a:pt x="1271564" y="1625010"/>
                  <a:pt x="1271494" y="1625052"/>
                </a:cubicBezTo>
                <a:cubicBezTo>
                  <a:pt x="1263266" y="1629514"/>
                  <a:pt x="1254899" y="1633838"/>
                  <a:pt x="1246532" y="1638021"/>
                </a:cubicBezTo>
                <a:cubicBezTo>
                  <a:pt x="1246058" y="1638286"/>
                  <a:pt x="1245542" y="1638481"/>
                  <a:pt x="1244998" y="1638579"/>
                </a:cubicBezTo>
                <a:close/>
                <a:moveTo>
                  <a:pt x="390275" y="1587120"/>
                </a:moveTo>
                <a:cubicBezTo>
                  <a:pt x="389243" y="1587106"/>
                  <a:pt x="388225" y="1586813"/>
                  <a:pt x="387346" y="1586283"/>
                </a:cubicBezTo>
                <a:cubicBezTo>
                  <a:pt x="379537" y="1580984"/>
                  <a:pt x="371727" y="1575685"/>
                  <a:pt x="364057" y="1570246"/>
                </a:cubicBezTo>
                <a:cubicBezTo>
                  <a:pt x="361714" y="1568628"/>
                  <a:pt x="361128" y="1565407"/>
                  <a:pt x="362746" y="1563064"/>
                </a:cubicBezTo>
                <a:cubicBezTo>
                  <a:pt x="362774" y="1563036"/>
                  <a:pt x="362788" y="1563022"/>
                  <a:pt x="362802" y="1562994"/>
                </a:cubicBezTo>
                <a:cubicBezTo>
                  <a:pt x="364489" y="1560610"/>
                  <a:pt x="367808" y="1560038"/>
                  <a:pt x="370193" y="1561739"/>
                </a:cubicBezTo>
                <a:cubicBezTo>
                  <a:pt x="370193" y="1561739"/>
                  <a:pt x="370193" y="1561739"/>
                  <a:pt x="370193" y="1561739"/>
                </a:cubicBezTo>
                <a:cubicBezTo>
                  <a:pt x="377724" y="1567178"/>
                  <a:pt x="385394" y="1572338"/>
                  <a:pt x="393203" y="1577498"/>
                </a:cubicBezTo>
                <a:cubicBezTo>
                  <a:pt x="395588" y="1579073"/>
                  <a:pt x="396243" y="1582267"/>
                  <a:pt x="394667" y="1584652"/>
                </a:cubicBezTo>
                <a:cubicBezTo>
                  <a:pt x="394640" y="1584679"/>
                  <a:pt x="394626" y="1584721"/>
                  <a:pt x="394598" y="1584749"/>
                </a:cubicBezTo>
                <a:cubicBezTo>
                  <a:pt x="393649" y="1586228"/>
                  <a:pt x="392018" y="1587120"/>
                  <a:pt x="390275" y="1587120"/>
                </a:cubicBezTo>
                <a:close/>
                <a:moveTo>
                  <a:pt x="1376225" y="1558392"/>
                </a:moveTo>
                <a:cubicBezTo>
                  <a:pt x="1373381" y="1558504"/>
                  <a:pt x="1370982" y="1556272"/>
                  <a:pt x="1370870" y="1553428"/>
                </a:cubicBezTo>
                <a:cubicBezTo>
                  <a:pt x="1370814" y="1551698"/>
                  <a:pt x="1371609" y="1550053"/>
                  <a:pt x="1373018" y="1549049"/>
                </a:cubicBezTo>
                <a:cubicBezTo>
                  <a:pt x="1380548" y="1543470"/>
                  <a:pt x="1387800" y="1537753"/>
                  <a:pt x="1395052" y="1532035"/>
                </a:cubicBezTo>
                <a:cubicBezTo>
                  <a:pt x="1397283" y="1530222"/>
                  <a:pt x="1400560" y="1530571"/>
                  <a:pt x="1402373" y="1532802"/>
                </a:cubicBezTo>
                <a:cubicBezTo>
                  <a:pt x="1404186" y="1535033"/>
                  <a:pt x="1403837" y="1538311"/>
                  <a:pt x="1401606" y="1540124"/>
                </a:cubicBezTo>
                <a:cubicBezTo>
                  <a:pt x="1394355" y="1545981"/>
                  <a:pt x="1386824" y="1551698"/>
                  <a:pt x="1379293" y="1557416"/>
                </a:cubicBezTo>
                <a:cubicBezTo>
                  <a:pt x="1378289" y="1558002"/>
                  <a:pt x="1377090" y="1558211"/>
                  <a:pt x="1375946" y="1557974"/>
                </a:cubicBezTo>
                <a:close/>
                <a:moveTo>
                  <a:pt x="269924" y="1491175"/>
                </a:moveTo>
                <a:cubicBezTo>
                  <a:pt x="268558" y="1491175"/>
                  <a:pt x="267248" y="1490631"/>
                  <a:pt x="266299" y="1489641"/>
                </a:cubicBezTo>
                <a:cubicBezTo>
                  <a:pt x="259465" y="1483226"/>
                  <a:pt x="252353" y="1476671"/>
                  <a:pt x="246217" y="1469838"/>
                </a:cubicBezTo>
                <a:cubicBezTo>
                  <a:pt x="244214" y="1467802"/>
                  <a:pt x="244245" y="1464525"/>
                  <a:pt x="246287" y="1462517"/>
                </a:cubicBezTo>
                <a:cubicBezTo>
                  <a:pt x="248328" y="1460508"/>
                  <a:pt x="251606" y="1460550"/>
                  <a:pt x="253608" y="1462586"/>
                </a:cubicBezTo>
                <a:cubicBezTo>
                  <a:pt x="260163" y="1469280"/>
                  <a:pt x="266717" y="1475695"/>
                  <a:pt x="273550" y="1482110"/>
                </a:cubicBezTo>
                <a:cubicBezTo>
                  <a:pt x="275551" y="1484174"/>
                  <a:pt x="275551" y="1487437"/>
                  <a:pt x="273550" y="1489501"/>
                </a:cubicBezTo>
                <a:cubicBezTo>
                  <a:pt x="272486" y="1490449"/>
                  <a:pt x="271067" y="1490910"/>
                  <a:pt x="269646" y="1490756"/>
                </a:cubicBezTo>
                <a:close/>
                <a:moveTo>
                  <a:pt x="1490858" y="1455753"/>
                </a:moveTo>
                <a:cubicBezTo>
                  <a:pt x="1487929" y="1455711"/>
                  <a:pt x="1485600" y="1453299"/>
                  <a:pt x="1485642" y="1450370"/>
                </a:cubicBezTo>
                <a:cubicBezTo>
                  <a:pt x="1485670" y="1449115"/>
                  <a:pt x="1486130" y="1447916"/>
                  <a:pt x="1486953" y="1446967"/>
                </a:cubicBezTo>
                <a:cubicBezTo>
                  <a:pt x="1493368" y="1440134"/>
                  <a:pt x="1499504" y="1433022"/>
                  <a:pt x="1505640" y="1426188"/>
                </a:cubicBezTo>
                <a:cubicBezTo>
                  <a:pt x="1507718" y="1424124"/>
                  <a:pt x="1511065" y="1424138"/>
                  <a:pt x="1513129" y="1426216"/>
                </a:cubicBezTo>
                <a:cubicBezTo>
                  <a:pt x="1514998" y="1428085"/>
                  <a:pt x="1515193" y="1431055"/>
                  <a:pt x="1513589" y="1433161"/>
                </a:cubicBezTo>
                <a:lnTo>
                  <a:pt x="1494623" y="1454080"/>
                </a:lnTo>
                <a:cubicBezTo>
                  <a:pt x="1493521" y="1455070"/>
                  <a:pt x="1492043" y="1455530"/>
                  <a:pt x="1490579" y="1455335"/>
                </a:cubicBezTo>
                <a:close/>
                <a:moveTo>
                  <a:pt x="168540" y="1375427"/>
                </a:moveTo>
                <a:cubicBezTo>
                  <a:pt x="166833" y="1375385"/>
                  <a:pt x="165241" y="1374562"/>
                  <a:pt x="164217" y="1373195"/>
                </a:cubicBezTo>
                <a:cubicBezTo>
                  <a:pt x="158778" y="1365665"/>
                  <a:pt x="153340" y="1357995"/>
                  <a:pt x="148040" y="1350185"/>
                </a:cubicBezTo>
                <a:cubicBezTo>
                  <a:pt x="146423" y="1347800"/>
                  <a:pt x="147047" y="1344551"/>
                  <a:pt x="149435" y="1342933"/>
                </a:cubicBezTo>
                <a:cubicBezTo>
                  <a:pt x="151822" y="1341316"/>
                  <a:pt x="155069" y="1341943"/>
                  <a:pt x="156687" y="1344328"/>
                </a:cubicBezTo>
                <a:cubicBezTo>
                  <a:pt x="161846" y="1351998"/>
                  <a:pt x="167285" y="1359528"/>
                  <a:pt x="172724" y="1367059"/>
                </a:cubicBezTo>
                <a:cubicBezTo>
                  <a:pt x="174372" y="1369430"/>
                  <a:pt x="173883" y="1372679"/>
                  <a:pt x="171608" y="1374450"/>
                </a:cubicBezTo>
                <a:cubicBezTo>
                  <a:pt x="170561" y="1374924"/>
                  <a:pt x="169406" y="1375120"/>
                  <a:pt x="168261" y="1375008"/>
                </a:cubicBezTo>
                <a:close/>
                <a:moveTo>
                  <a:pt x="1585409" y="1334287"/>
                </a:moveTo>
                <a:cubicBezTo>
                  <a:pt x="1584377" y="1334273"/>
                  <a:pt x="1583359" y="1333980"/>
                  <a:pt x="1582480" y="1333450"/>
                </a:cubicBezTo>
                <a:cubicBezTo>
                  <a:pt x="1580081" y="1331847"/>
                  <a:pt x="1579398" y="1328625"/>
                  <a:pt x="1580946" y="1326199"/>
                </a:cubicBezTo>
                <a:cubicBezTo>
                  <a:pt x="1585967" y="1318389"/>
                  <a:pt x="1590847" y="1310440"/>
                  <a:pt x="1595728" y="1302491"/>
                </a:cubicBezTo>
                <a:cubicBezTo>
                  <a:pt x="1597067" y="1300065"/>
                  <a:pt x="1600107" y="1299172"/>
                  <a:pt x="1602548" y="1300497"/>
                </a:cubicBezTo>
                <a:cubicBezTo>
                  <a:pt x="1602645" y="1300553"/>
                  <a:pt x="1602743" y="1300622"/>
                  <a:pt x="1602841" y="1300678"/>
                </a:cubicBezTo>
                <a:cubicBezTo>
                  <a:pt x="1605337" y="1302184"/>
                  <a:pt x="1606146" y="1305420"/>
                  <a:pt x="1604654" y="1307930"/>
                </a:cubicBezTo>
                <a:cubicBezTo>
                  <a:pt x="1599773" y="1315879"/>
                  <a:pt x="1594892" y="1323968"/>
                  <a:pt x="1589732" y="1331916"/>
                </a:cubicBezTo>
                <a:cubicBezTo>
                  <a:pt x="1588630" y="1333311"/>
                  <a:pt x="1586901" y="1334050"/>
                  <a:pt x="1585130" y="1333869"/>
                </a:cubicBezTo>
                <a:close/>
                <a:moveTo>
                  <a:pt x="89051" y="1243083"/>
                </a:moveTo>
                <a:cubicBezTo>
                  <a:pt x="87052" y="1243055"/>
                  <a:pt x="85231" y="1241926"/>
                  <a:pt x="84309" y="1240155"/>
                </a:cubicBezTo>
                <a:cubicBezTo>
                  <a:pt x="80265" y="1231648"/>
                  <a:pt x="76360" y="1223141"/>
                  <a:pt x="72455" y="1214634"/>
                </a:cubicBezTo>
                <a:cubicBezTo>
                  <a:pt x="71373" y="1211943"/>
                  <a:pt x="72602" y="1208861"/>
                  <a:pt x="75245" y="1207661"/>
                </a:cubicBezTo>
                <a:cubicBezTo>
                  <a:pt x="77901" y="1206588"/>
                  <a:pt x="80929" y="1207829"/>
                  <a:pt x="82078" y="1210451"/>
                </a:cubicBezTo>
                <a:cubicBezTo>
                  <a:pt x="85843" y="1218818"/>
                  <a:pt x="89748" y="1227325"/>
                  <a:pt x="93792" y="1235553"/>
                </a:cubicBezTo>
                <a:cubicBezTo>
                  <a:pt x="95046" y="1238105"/>
                  <a:pt x="93987" y="1241201"/>
                  <a:pt x="91428" y="1242456"/>
                </a:cubicBezTo>
                <a:cubicBezTo>
                  <a:pt x="91380" y="1242484"/>
                  <a:pt x="91331" y="1242497"/>
                  <a:pt x="91282" y="1242525"/>
                </a:cubicBezTo>
                <a:cubicBezTo>
                  <a:pt x="90608" y="1242930"/>
                  <a:pt x="89833" y="1243111"/>
                  <a:pt x="89051" y="1243083"/>
                </a:cubicBezTo>
                <a:close/>
                <a:moveTo>
                  <a:pt x="1656531" y="1197342"/>
                </a:moveTo>
                <a:lnTo>
                  <a:pt x="1654439" y="1197342"/>
                </a:lnTo>
                <a:cubicBezTo>
                  <a:pt x="1651803" y="1196268"/>
                  <a:pt x="1650534" y="1193256"/>
                  <a:pt x="1651608" y="1190620"/>
                </a:cubicBezTo>
                <a:cubicBezTo>
                  <a:pt x="1651622" y="1190578"/>
                  <a:pt x="1651636" y="1190550"/>
                  <a:pt x="1651650" y="1190508"/>
                </a:cubicBezTo>
                <a:cubicBezTo>
                  <a:pt x="1655276" y="1182002"/>
                  <a:pt x="1658623" y="1173355"/>
                  <a:pt x="1661970" y="1164570"/>
                </a:cubicBezTo>
                <a:cubicBezTo>
                  <a:pt x="1662932" y="1161892"/>
                  <a:pt x="1665888" y="1160498"/>
                  <a:pt x="1668580" y="1161474"/>
                </a:cubicBezTo>
                <a:cubicBezTo>
                  <a:pt x="1668608" y="1161474"/>
                  <a:pt x="1668636" y="1161488"/>
                  <a:pt x="1668664" y="1161502"/>
                </a:cubicBezTo>
                <a:cubicBezTo>
                  <a:pt x="1671341" y="1162604"/>
                  <a:pt x="1672694" y="1165602"/>
                  <a:pt x="1671732" y="1168335"/>
                </a:cubicBezTo>
                <a:cubicBezTo>
                  <a:pt x="1668385" y="1177121"/>
                  <a:pt x="1664898" y="1185906"/>
                  <a:pt x="1661273" y="1194553"/>
                </a:cubicBezTo>
                <a:cubicBezTo>
                  <a:pt x="1660394" y="1196338"/>
                  <a:pt x="1658525" y="1197440"/>
                  <a:pt x="1656531" y="1197342"/>
                </a:cubicBezTo>
                <a:close/>
                <a:moveTo>
                  <a:pt x="34802" y="1099026"/>
                </a:moveTo>
                <a:cubicBezTo>
                  <a:pt x="32447" y="1098984"/>
                  <a:pt x="30401" y="1097394"/>
                  <a:pt x="29782" y="1095121"/>
                </a:cubicBezTo>
                <a:cubicBezTo>
                  <a:pt x="27272" y="1086196"/>
                  <a:pt x="24901" y="1076992"/>
                  <a:pt x="22670" y="1067927"/>
                </a:cubicBezTo>
                <a:cubicBezTo>
                  <a:pt x="21988" y="1065166"/>
                  <a:pt x="23677" y="1062363"/>
                  <a:pt x="26445" y="1061680"/>
                </a:cubicBezTo>
                <a:cubicBezTo>
                  <a:pt x="26488" y="1061666"/>
                  <a:pt x="26531" y="1061666"/>
                  <a:pt x="26574" y="1061652"/>
                </a:cubicBezTo>
                <a:cubicBezTo>
                  <a:pt x="29242" y="1060899"/>
                  <a:pt x="32017" y="1062446"/>
                  <a:pt x="32773" y="1065110"/>
                </a:cubicBezTo>
                <a:cubicBezTo>
                  <a:pt x="32803" y="1065208"/>
                  <a:pt x="32828" y="1065319"/>
                  <a:pt x="32850" y="1065417"/>
                </a:cubicBezTo>
                <a:cubicBezTo>
                  <a:pt x="35081" y="1074482"/>
                  <a:pt x="37313" y="1083407"/>
                  <a:pt x="39823" y="1092332"/>
                </a:cubicBezTo>
                <a:cubicBezTo>
                  <a:pt x="40630" y="1095149"/>
                  <a:pt x="39007" y="1098077"/>
                  <a:pt x="36197" y="1098886"/>
                </a:cubicBezTo>
                <a:close/>
                <a:moveTo>
                  <a:pt x="1702272" y="1050077"/>
                </a:moveTo>
                <a:lnTo>
                  <a:pt x="1701157" y="1050077"/>
                </a:lnTo>
                <a:cubicBezTo>
                  <a:pt x="1698354" y="1049393"/>
                  <a:pt x="1696583" y="1046632"/>
                  <a:pt x="1697113" y="1043801"/>
                </a:cubicBezTo>
                <a:cubicBezTo>
                  <a:pt x="1699065" y="1034737"/>
                  <a:pt x="1700878" y="1025672"/>
                  <a:pt x="1702551" y="1015910"/>
                </a:cubicBezTo>
                <a:cubicBezTo>
                  <a:pt x="1703039" y="1013107"/>
                  <a:pt x="1705717" y="1011224"/>
                  <a:pt x="1708534" y="1011727"/>
                </a:cubicBezTo>
                <a:cubicBezTo>
                  <a:pt x="1708534" y="1011727"/>
                  <a:pt x="1708548" y="1011727"/>
                  <a:pt x="1708548" y="1011727"/>
                </a:cubicBezTo>
                <a:cubicBezTo>
                  <a:pt x="1711379" y="1012229"/>
                  <a:pt x="1713289" y="1014878"/>
                  <a:pt x="1712871" y="1017723"/>
                </a:cubicBezTo>
                <a:cubicBezTo>
                  <a:pt x="1711198" y="1027067"/>
                  <a:pt x="1709385" y="1036271"/>
                  <a:pt x="1707293" y="1045614"/>
                </a:cubicBezTo>
                <a:cubicBezTo>
                  <a:pt x="1707070" y="1048222"/>
                  <a:pt x="1704894" y="1050230"/>
                  <a:pt x="1702272" y="1050216"/>
                </a:cubicBezTo>
                <a:close/>
                <a:moveTo>
                  <a:pt x="7330" y="947716"/>
                </a:moveTo>
                <a:cubicBezTo>
                  <a:pt x="4582" y="947800"/>
                  <a:pt x="2252" y="945708"/>
                  <a:pt x="2030" y="942975"/>
                </a:cubicBezTo>
                <a:cubicBezTo>
                  <a:pt x="1194" y="933673"/>
                  <a:pt x="496" y="924386"/>
                  <a:pt x="-61" y="915084"/>
                </a:cubicBezTo>
                <a:cubicBezTo>
                  <a:pt x="-219" y="912155"/>
                  <a:pt x="2022" y="909659"/>
                  <a:pt x="4943" y="909506"/>
                </a:cubicBezTo>
                <a:cubicBezTo>
                  <a:pt x="4949" y="909506"/>
                  <a:pt x="4955" y="909506"/>
                  <a:pt x="4959" y="909506"/>
                </a:cubicBezTo>
                <a:cubicBezTo>
                  <a:pt x="7722" y="909269"/>
                  <a:pt x="10149" y="911318"/>
                  <a:pt x="10382" y="914094"/>
                </a:cubicBezTo>
                <a:cubicBezTo>
                  <a:pt x="10389" y="914191"/>
                  <a:pt x="10395" y="914289"/>
                  <a:pt x="10398" y="914386"/>
                </a:cubicBezTo>
                <a:cubicBezTo>
                  <a:pt x="10398" y="923730"/>
                  <a:pt x="11653" y="932934"/>
                  <a:pt x="12490" y="942278"/>
                </a:cubicBezTo>
                <a:cubicBezTo>
                  <a:pt x="12806" y="945109"/>
                  <a:pt x="10766" y="947661"/>
                  <a:pt x="7933" y="947981"/>
                </a:cubicBezTo>
                <a:cubicBezTo>
                  <a:pt x="7872" y="947981"/>
                  <a:pt x="7811" y="947995"/>
                  <a:pt x="7748" y="947995"/>
                </a:cubicBezTo>
                <a:close/>
                <a:moveTo>
                  <a:pt x="1720820" y="897512"/>
                </a:moveTo>
                <a:lnTo>
                  <a:pt x="1720820" y="897512"/>
                </a:lnTo>
                <a:cubicBezTo>
                  <a:pt x="1717975" y="897443"/>
                  <a:pt x="1715716" y="895072"/>
                  <a:pt x="1715800" y="892227"/>
                </a:cubicBezTo>
                <a:cubicBezTo>
                  <a:pt x="1715800" y="892171"/>
                  <a:pt x="1715800" y="892129"/>
                  <a:pt x="1715800" y="892074"/>
                </a:cubicBezTo>
                <a:cubicBezTo>
                  <a:pt x="1715800" y="882870"/>
                  <a:pt x="1715800" y="873665"/>
                  <a:pt x="1715800" y="864183"/>
                </a:cubicBezTo>
                <a:lnTo>
                  <a:pt x="1715800" y="861951"/>
                </a:lnTo>
                <a:cubicBezTo>
                  <a:pt x="1715326" y="859065"/>
                  <a:pt x="1717278" y="856331"/>
                  <a:pt x="1720179" y="855871"/>
                </a:cubicBezTo>
                <a:cubicBezTo>
                  <a:pt x="1723065" y="855397"/>
                  <a:pt x="1725785" y="857349"/>
                  <a:pt x="1726259" y="860236"/>
                </a:cubicBezTo>
                <a:cubicBezTo>
                  <a:pt x="1726357" y="860808"/>
                  <a:pt x="1726357" y="861379"/>
                  <a:pt x="1726259" y="861951"/>
                </a:cubicBezTo>
                <a:lnTo>
                  <a:pt x="1726259" y="864601"/>
                </a:lnTo>
                <a:cubicBezTo>
                  <a:pt x="1726259" y="874084"/>
                  <a:pt x="1726259" y="883567"/>
                  <a:pt x="1726259" y="892492"/>
                </a:cubicBezTo>
                <a:cubicBezTo>
                  <a:pt x="1726105" y="895365"/>
                  <a:pt x="1723693" y="897596"/>
                  <a:pt x="1720820" y="897512"/>
                </a:cubicBezTo>
                <a:close/>
                <a:moveTo>
                  <a:pt x="7051" y="793897"/>
                </a:moveTo>
                <a:lnTo>
                  <a:pt x="7051" y="793897"/>
                </a:lnTo>
                <a:cubicBezTo>
                  <a:pt x="4209" y="793688"/>
                  <a:pt x="2078" y="791205"/>
                  <a:pt x="2293" y="788361"/>
                </a:cubicBezTo>
                <a:cubicBezTo>
                  <a:pt x="2297" y="788305"/>
                  <a:pt x="2302" y="788235"/>
                  <a:pt x="2309" y="788179"/>
                </a:cubicBezTo>
                <a:cubicBezTo>
                  <a:pt x="3146" y="778836"/>
                  <a:pt x="3983" y="769492"/>
                  <a:pt x="5098" y="760288"/>
                </a:cubicBezTo>
                <a:cubicBezTo>
                  <a:pt x="5125" y="757360"/>
                  <a:pt x="7519" y="755017"/>
                  <a:pt x="10445" y="755031"/>
                </a:cubicBezTo>
                <a:cubicBezTo>
                  <a:pt x="13372" y="755059"/>
                  <a:pt x="15723" y="757457"/>
                  <a:pt x="15697" y="760386"/>
                </a:cubicBezTo>
                <a:cubicBezTo>
                  <a:pt x="15693" y="760776"/>
                  <a:pt x="15647" y="761167"/>
                  <a:pt x="15557" y="761543"/>
                </a:cubicBezTo>
                <a:cubicBezTo>
                  <a:pt x="14442" y="770747"/>
                  <a:pt x="13466" y="779951"/>
                  <a:pt x="12629" y="789434"/>
                </a:cubicBezTo>
                <a:cubicBezTo>
                  <a:pt x="12266" y="792182"/>
                  <a:pt x="9806" y="794148"/>
                  <a:pt x="7051" y="793897"/>
                </a:cubicBezTo>
                <a:close/>
                <a:moveTo>
                  <a:pt x="1711755" y="741043"/>
                </a:moveTo>
                <a:cubicBezTo>
                  <a:pt x="1709175" y="741001"/>
                  <a:pt x="1707000" y="739119"/>
                  <a:pt x="1706596" y="736581"/>
                </a:cubicBezTo>
                <a:cubicBezTo>
                  <a:pt x="1705201" y="727377"/>
                  <a:pt x="1703667" y="718312"/>
                  <a:pt x="1701994" y="708690"/>
                </a:cubicBezTo>
                <a:cubicBezTo>
                  <a:pt x="1701492" y="705887"/>
                  <a:pt x="1703346" y="703195"/>
                  <a:pt x="1706163" y="702693"/>
                </a:cubicBezTo>
                <a:cubicBezTo>
                  <a:pt x="1706163" y="702693"/>
                  <a:pt x="1706177" y="702693"/>
                  <a:pt x="1706177" y="702693"/>
                </a:cubicBezTo>
                <a:cubicBezTo>
                  <a:pt x="1709022" y="702177"/>
                  <a:pt x="1711755" y="704046"/>
                  <a:pt x="1712313" y="706877"/>
                </a:cubicBezTo>
                <a:cubicBezTo>
                  <a:pt x="1713987" y="716081"/>
                  <a:pt x="1715521" y="725285"/>
                  <a:pt x="1716915" y="734768"/>
                </a:cubicBezTo>
                <a:cubicBezTo>
                  <a:pt x="1717334" y="737613"/>
                  <a:pt x="1715423" y="740262"/>
                  <a:pt x="1712592" y="740764"/>
                </a:cubicBezTo>
                <a:close/>
                <a:moveTo>
                  <a:pt x="34105" y="642309"/>
                </a:moveTo>
                <a:lnTo>
                  <a:pt x="32711" y="642309"/>
                </a:lnTo>
                <a:cubicBezTo>
                  <a:pt x="29958" y="641570"/>
                  <a:pt x="28322" y="638739"/>
                  <a:pt x="29057" y="635991"/>
                </a:cubicBezTo>
                <a:cubicBezTo>
                  <a:pt x="29067" y="635964"/>
                  <a:pt x="29075" y="635922"/>
                  <a:pt x="29085" y="635894"/>
                </a:cubicBezTo>
                <a:cubicBezTo>
                  <a:pt x="31595" y="626829"/>
                  <a:pt x="34245" y="617765"/>
                  <a:pt x="36894" y="608839"/>
                </a:cubicBezTo>
                <a:cubicBezTo>
                  <a:pt x="37764" y="606092"/>
                  <a:pt x="40679" y="604530"/>
                  <a:pt x="43449" y="605353"/>
                </a:cubicBezTo>
                <a:cubicBezTo>
                  <a:pt x="46203" y="606218"/>
                  <a:pt x="47754" y="609132"/>
                  <a:pt x="46935" y="611907"/>
                </a:cubicBezTo>
                <a:cubicBezTo>
                  <a:pt x="44285" y="620833"/>
                  <a:pt x="41636" y="629758"/>
                  <a:pt x="39125" y="638683"/>
                </a:cubicBezTo>
                <a:cubicBezTo>
                  <a:pt x="38485" y="640900"/>
                  <a:pt x="36413" y="642392"/>
                  <a:pt x="34105" y="642309"/>
                </a:cubicBezTo>
                <a:close/>
                <a:moveTo>
                  <a:pt x="1675357" y="591547"/>
                </a:moveTo>
                <a:cubicBezTo>
                  <a:pt x="1673126" y="591519"/>
                  <a:pt x="1671132" y="590139"/>
                  <a:pt x="1670337" y="588061"/>
                </a:cubicBezTo>
                <a:cubicBezTo>
                  <a:pt x="1667409" y="579275"/>
                  <a:pt x="1664201" y="570489"/>
                  <a:pt x="1660994" y="561843"/>
                </a:cubicBezTo>
                <a:cubicBezTo>
                  <a:pt x="1659948" y="559193"/>
                  <a:pt x="1661259" y="556195"/>
                  <a:pt x="1663908" y="555149"/>
                </a:cubicBezTo>
                <a:cubicBezTo>
                  <a:pt x="1663908" y="555149"/>
                  <a:pt x="1663922" y="555149"/>
                  <a:pt x="1663922" y="555149"/>
                </a:cubicBezTo>
                <a:cubicBezTo>
                  <a:pt x="1666614" y="554089"/>
                  <a:pt x="1669654" y="555400"/>
                  <a:pt x="1670756" y="558078"/>
                </a:cubicBezTo>
                <a:cubicBezTo>
                  <a:pt x="1674102" y="566863"/>
                  <a:pt x="1677170" y="575789"/>
                  <a:pt x="1680238" y="584714"/>
                </a:cubicBezTo>
                <a:cubicBezTo>
                  <a:pt x="1681215" y="587308"/>
                  <a:pt x="1679890" y="590208"/>
                  <a:pt x="1677296" y="591170"/>
                </a:cubicBezTo>
                <a:cubicBezTo>
                  <a:pt x="1677212" y="591212"/>
                  <a:pt x="1677115" y="591240"/>
                  <a:pt x="1677031" y="591268"/>
                </a:cubicBezTo>
                <a:cubicBezTo>
                  <a:pt x="1676501" y="591491"/>
                  <a:pt x="1675929" y="591589"/>
                  <a:pt x="1675357" y="591547"/>
                </a:cubicBezTo>
                <a:close/>
                <a:moveTo>
                  <a:pt x="87935" y="498112"/>
                </a:moveTo>
                <a:cubicBezTo>
                  <a:pt x="87197" y="498251"/>
                  <a:pt x="86441" y="498251"/>
                  <a:pt x="85704" y="498112"/>
                </a:cubicBezTo>
                <a:cubicBezTo>
                  <a:pt x="83086" y="496801"/>
                  <a:pt x="82023" y="493621"/>
                  <a:pt x="83331" y="491000"/>
                </a:cubicBezTo>
                <a:cubicBezTo>
                  <a:pt x="83331" y="491000"/>
                  <a:pt x="83333" y="491000"/>
                  <a:pt x="83333" y="491000"/>
                </a:cubicBezTo>
                <a:cubicBezTo>
                  <a:pt x="87377" y="482632"/>
                  <a:pt x="91561" y="474125"/>
                  <a:pt x="95884" y="465758"/>
                </a:cubicBezTo>
                <a:cubicBezTo>
                  <a:pt x="97500" y="463318"/>
                  <a:pt x="100789" y="462648"/>
                  <a:pt x="103229" y="464266"/>
                </a:cubicBezTo>
                <a:cubicBezTo>
                  <a:pt x="105318" y="465647"/>
                  <a:pt x="106151" y="468310"/>
                  <a:pt x="105227" y="470639"/>
                </a:cubicBezTo>
                <a:cubicBezTo>
                  <a:pt x="100904" y="478867"/>
                  <a:pt x="96721" y="487234"/>
                  <a:pt x="92676" y="495602"/>
                </a:cubicBezTo>
                <a:cubicBezTo>
                  <a:pt x="91668" y="497233"/>
                  <a:pt x="89854" y="498195"/>
                  <a:pt x="87935" y="498112"/>
                </a:cubicBezTo>
                <a:close/>
                <a:moveTo>
                  <a:pt x="1612742" y="451115"/>
                </a:moveTo>
                <a:cubicBezTo>
                  <a:pt x="1610831" y="451143"/>
                  <a:pt x="1609060" y="450125"/>
                  <a:pt x="1608140" y="448466"/>
                </a:cubicBezTo>
                <a:cubicBezTo>
                  <a:pt x="1603538" y="440377"/>
                  <a:pt x="1598936" y="432289"/>
                  <a:pt x="1594194" y="424340"/>
                </a:cubicBezTo>
                <a:cubicBezTo>
                  <a:pt x="1592730" y="421871"/>
                  <a:pt x="1593539" y="418692"/>
                  <a:pt x="1596007" y="417228"/>
                </a:cubicBezTo>
                <a:cubicBezTo>
                  <a:pt x="1598476" y="415763"/>
                  <a:pt x="1601655" y="416572"/>
                  <a:pt x="1603120" y="419040"/>
                </a:cubicBezTo>
                <a:cubicBezTo>
                  <a:pt x="1608001" y="426989"/>
                  <a:pt x="1612602" y="435078"/>
                  <a:pt x="1617065" y="443306"/>
                </a:cubicBezTo>
                <a:cubicBezTo>
                  <a:pt x="1618501" y="445760"/>
                  <a:pt x="1617665" y="448926"/>
                  <a:pt x="1615210" y="450362"/>
                </a:cubicBezTo>
                <a:cubicBezTo>
                  <a:pt x="1615183" y="450376"/>
                  <a:pt x="1615141" y="450404"/>
                  <a:pt x="1615113" y="450418"/>
                </a:cubicBezTo>
                <a:cubicBezTo>
                  <a:pt x="1614402" y="450878"/>
                  <a:pt x="1613579" y="451115"/>
                  <a:pt x="1612742" y="451115"/>
                </a:cubicBezTo>
                <a:close/>
                <a:moveTo>
                  <a:pt x="167146" y="365908"/>
                </a:moveTo>
                <a:cubicBezTo>
                  <a:pt x="166054" y="365866"/>
                  <a:pt x="164995" y="365517"/>
                  <a:pt x="164078" y="364932"/>
                </a:cubicBezTo>
                <a:cubicBezTo>
                  <a:pt x="161743" y="363300"/>
                  <a:pt x="161176" y="360079"/>
                  <a:pt x="162811" y="357750"/>
                </a:cubicBezTo>
                <a:cubicBezTo>
                  <a:pt x="162859" y="357680"/>
                  <a:pt x="162910" y="357610"/>
                  <a:pt x="162962" y="357541"/>
                </a:cubicBezTo>
                <a:cubicBezTo>
                  <a:pt x="168401" y="350010"/>
                  <a:pt x="174118" y="342479"/>
                  <a:pt x="179836" y="334949"/>
                </a:cubicBezTo>
                <a:cubicBezTo>
                  <a:pt x="181657" y="332704"/>
                  <a:pt x="184949" y="332327"/>
                  <a:pt x="187227" y="334112"/>
                </a:cubicBezTo>
                <a:cubicBezTo>
                  <a:pt x="189461" y="335883"/>
                  <a:pt x="189836" y="339133"/>
                  <a:pt x="188067" y="341364"/>
                </a:cubicBezTo>
                <a:cubicBezTo>
                  <a:pt x="188065" y="341364"/>
                  <a:pt x="188065" y="341364"/>
                  <a:pt x="188064" y="341364"/>
                </a:cubicBezTo>
                <a:cubicBezTo>
                  <a:pt x="182346" y="348755"/>
                  <a:pt x="176768" y="356146"/>
                  <a:pt x="171329" y="363677"/>
                </a:cubicBezTo>
                <a:cubicBezTo>
                  <a:pt x="170380" y="365057"/>
                  <a:pt x="168819" y="365880"/>
                  <a:pt x="167146" y="365908"/>
                </a:cubicBezTo>
                <a:close/>
                <a:moveTo>
                  <a:pt x="1526140" y="324071"/>
                </a:moveTo>
                <a:cubicBezTo>
                  <a:pt x="1524592" y="324071"/>
                  <a:pt x="1523128" y="323416"/>
                  <a:pt x="1522096" y="322258"/>
                </a:cubicBezTo>
                <a:cubicBezTo>
                  <a:pt x="1516239" y="315007"/>
                  <a:pt x="1510242" y="308313"/>
                  <a:pt x="1504106" y="301061"/>
                </a:cubicBezTo>
                <a:cubicBezTo>
                  <a:pt x="1502516" y="298607"/>
                  <a:pt x="1503228" y="295315"/>
                  <a:pt x="1505696" y="293740"/>
                </a:cubicBezTo>
                <a:cubicBezTo>
                  <a:pt x="1507620" y="292485"/>
                  <a:pt x="1510131" y="292638"/>
                  <a:pt x="1511916" y="294088"/>
                </a:cubicBezTo>
                <a:cubicBezTo>
                  <a:pt x="1518191" y="301201"/>
                  <a:pt x="1524327" y="308034"/>
                  <a:pt x="1530184" y="315564"/>
                </a:cubicBezTo>
                <a:cubicBezTo>
                  <a:pt x="1532039" y="317726"/>
                  <a:pt x="1531788" y="320989"/>
                  <a:pt x="1529626" y="322844"/>
                </a:cubicBezTo>
                <a:cubicBezTo>
                  <a:pt x="1529585" y="322886"/>
                  <a:pt x="1529529" y="322914"/>
                  <a:pt x="1529487" y="322956"/>
                </a:cubicBezTo>
                <a:cubicBezTo>
                  <a:pt x="1528483" y="323806"/>
                  <a:pt x="1527172" y="324197"/>
                  <a:pt x="1525861" y="324071"/>
                </a:cubicBezTo>
                <a:close/>
                <a:moveTo>
                  <a:pt x="268251" y="249881"/>
                </a:moveTo>
                <a:cubicBezTo>
                  <a:pt x="266932" y="249847"/>
                  <a:pt x="265681" y="249297"/>
                  <a:pt x="264765" y="248347"/>
                </a:cubicBezTo>
                <a:cubicBezTo>
                  <a:pt x="262763" y="246290"/>
                  <a:pt x="262763" y="243013"/>
                  <a:pt x="264765" y="240956"/>
                </a:cubicBezTo>
                <a:cubicBezTo>
                  <a:pt x="271598" y="234401"/>
                  <a:pt x="278710" y="228126"/>
                  <a:pt x="285404" y="221711"/>
                </a:cubicBezTo>
                <a:cubicBezTo>
                  <a:pt x="287489" y="219779"/>
                  <a:pt x="290710" y="219779"/>
                  <a:pt x="292795" y="221711"/>
                </a:cubicBezTo>
                <a:cubicBezTo>
                  <a:pt x="294837" y="223700"/>
                  <a:pt x="294879" y="226967"/>
                  <a:pt x="292890" y="229007"/>
                </a:cubicBezTo>
                <a:cubicBezTo>
                  <a:pt x="292858" y="229039"/>
                  <a:pt x="292827" y="229071"/>
                  <a:pt x="292795" y="229102"/>
                </a:cubicBezTo>
                <a:cubicBezTo>
                  <a:pt x="285962" y="235378"/>
                  <a:pt x="278850" y="241653"/>
                  <a:pt x="272435" y="248068"/>
                </a:cubicBezTo>
                <a:cubicBezTo>
                  <a:pt x="271323" y="249352"/>
                  <a:pt x="269664" y="250027"/>
                  <a:pt x="267972" y="249881"/>
                </a:cubicBezTo>
                <a:close/>
                <a:moveTo>
                  <a:pt x="1418202" y="214459"/>
                </a:moveTo>
                <a:cubicBezTo>
                  <a:pt x="1416974" y="214466"/>
                  <a:pt x="1415775" y="214019"/>
                  <a:pt x="1414855" y="213204"/>
                </a:cubicBezTo>
                <a:cubicBezTo>
                  <a:pt x="1407742" y="207208"/>
                  <a:pt x="1400909" y="201350"/>
                  <a:pt x="1393239" y="195493"/>
                </a:cubicBezTo>
                <a:cubicBezTo>
                  <a:pt x="1391008" y="193724"/>
                  <a:pt x="1390631" y="190478"/>
                  <a:pt x="1392402" y="188244"/>
                </a:cubicBezTo>
                <a:cubicBezTo>
                  <a:pt x="1392402" y="188243"/>
                  <a:pt x="1392402" y="188243"/>
                  <a:pt x="1392402" y="188242"/>
                </a:cubicBezTo>
                <a:cubicBezTo>
                  <a:pt x="1394131" y="185978"/>
                  <a:pt x="1397367" y="185547"/>
                  <a:pt x="1399640" y="187279"/>
                </a:cubicBezTo>
                <a:cubicBezTo>
                  <a:pt x="1399696" y="187320"/>
                  <a:pt x="1399738" y="187362"/>
                  <a:pt x="1399793" y="187405"/>
                </a:cubicBezTo>
                <a:cubicBezTo>
                  <a:pt x="1407184" y="193262"/>
                  <a:pt x="1413739" y="199119"/>
                  <a:pt x="1421548" y="205255"/>
                </a:cubicBezTo>
                <a:cubicBezTo>
                  <a:pt x="1423557" y="207312"/>
                  <a:pt x="1423557" y="210589"/>
                  <a:pt x="1421548" y="212646"/>
                </a:cubicBezTo>
                <a:cubicBezTo>
                  <a:pt x="1420642" y="213720"/>
                  <a:pt x="1419331" y="214376"/>
                  <a:pt x="1417923" y="214459"/>
                </a:cubicBezTo>
                <a:close/>
                <a:moveTo>
                  <a:pt x="388322" y="153657"/>
                </a:moveTo>
                <a:cubicBezTo>
                  <a:pt x="385394" y="153583"/>
                  <a:pt x="383079" y="151151"/>
                  <a:pt x="383162" y="148225"/>
                </a:cubicBezTo>
                <a:cubicBezTo>
                  <a:pt x="383204" y="146554"/>
                  <a:pt x="384027" y="145001"/>
                  <a:pt x="385394" y="144034"/>
                </a:cubicBezTo>
                <a:cubicBezTo>
                  <a:pt x="393203" y="138874"/>
                  <a:pt x="401152" y="133714"/>
                  <a:pt x="409101" y="128834"/>
                </a:cubicBezTo>
                <a:cubicBezTo>
                  <a:pt x="411388" y="127001"/>
                  <a:pt x="414721" y="127365"/>
                  <a:pt x="416548" y="129648"/>
                </a:cubicBezTo>
                <a:cubicBezTo>
                  <a:pt x="418389" y="131929"/>
                  <a:pt x="418012" y="135265"/>
                  <a:pt x="415739" y="137098"/>
                </a:cubicBezTo>
                <a:cubicBezTo>
                  <a:pt x="415418" y="137358"/>
                  <a:pt x="415056" y="137580"/>
                  <a:pt x="414679" y="137759"/>
                </a:cubicBezTo>
                <a:cubicBezTo>
                  <a:pt x="406730" y="142640"/>
                  <a:pt x="398921" y="147660"/>
                  <a:pt x="391251" y="152680"/>
                </a:cubicBezTo>
                <a:cubicBezTo>
                  <a:pt x="390330" y="153375"/>
                  <a:pt x="389201" y="153721"/>
                  <a:pt x="388043" y="153657"/>
                </a:cubicBezTo>
                <a:close/>
                <a:moveTo>
                  <a:pt x="1292413" y="125765"/>
                </a:moveTo>
                <a:cubicBezTo>
                  <a:pt x="1291534" y="125954"/>
                  <a:pt x="1290642" y="125954"/>
                  <a:pt x="1289763" y="125765"/>
                </a:cubicBezTo>
                <a:cubicBezTo>
                  <a:pt x="1281674" y="121024"/>
                  <a:pt x="1273586" y="116561"/>
                  <a:pt x="1265358" y="111820"/>
                </a:cubicBezTo>
                <a:cubicBezTo>
                  <a:pt x="1262890" y="110569"/>
                  <a:pt x="1261886" y="107548"/>
                  <a:pt x="1263141" y="105075"/>
                </a:cubicBezTo>
                <a:cubicBezTo>
                  <a:pt x="1263183" y="104998"/>
                  <a:pt x="1263225" y="104921"/>
                  <a:pt x="1263266" y="104847"/>
                </a:cubicBezTo>
                <a:cubicBezTo>
                  <a:pt x="1264535" y="102294"/>
                  <a:pt x="1267631" y="101248"/>
                  <a:pt x="1270183" y="102511"/>
                </a:cubicBezTo>
                <a:cubicBezTo>
                  <a:pt x="1270253" y="102545"/>
                  <a:pt x="1270309" y="102580"/>
                  <a:pt x="1270379" y="102616"/>
                </a:cubicBezTo>
                <a:cubicBezTo>
                  <a:pt x="1278648" y="107079"/>
                  <a:pt x="1286876" y="111727"/>
                  <a:pt x="1295062" y="116561"/>
                </a:cubicBezTo>
                <a:cubicBezTo>
                  <a:pt x="1297084" y="117962"/>
                  <a:pt x="1297782" y="120617"/>
                  <a:pt x="1296736" y="122837"/>
                </a:cubicBezTo>
                <a:cubicBezTo>
                  <a:pt x="1295885" y="124611"/>
                  <a:pt x="1294100" y="125746"/>
                  <a:pt x="1292134" y="125765"/>
                </a:cubicBezTo>
                <a:close/>
                <a:moveTo>
                  <a:pt x="523315" y="81000"/>
                </a:moveTo>
                <a:cubicBezTo>
                  <a:pt x="521209" y="81067"/>
                  <a:pt x="519285" y="79853"/>
                  <a:pt x="518434" y="77932"/>
                </a:cubicBezTo>
                <a:cubicBezTo>
                  <a:pt x="517346" y="75237"/>
                  <a:pt x="518588" y="72166"/>
                  <a:pt x="521223" y="70959"/>
                </a:cubicBezTo>
                <a:cubicBezTo>
                  <a:pt x="529730" y="67334"/>
                  <a:pt x="538516" y="63708"/>
                  <a:pt x="547162" y="60361"/>
                </a:cubicBezTo>
                <a:cubicBezTo>
                  <a:pt x="549854" y="59308"/>
                  <a:pt x="552894" y="60611"/>
                  <a:pt x="553995" y="63289"/>
                </a:cubicBezTo>
                <a:cubicBezTo>
                  <a:pt x="554972" y="65982"/>
                  <a:pt x="553689" y="68972"/>
                  <a:pt x="551067" y="70123"/>
                </a:cubicBezTo>
                <a:cubicBezTo>
                  <a:pt x="542421" y="73470"/>
                  <a:pt x="533774" y="76956"/>
                  <a:pt x="525268" y="80582"/>
                </a:cubicBezTo>
                <a:cubicBezTo>
                  <a:pt x="524654" y="80866"/>
                  <a:pt x="523985" y="81010"/>
                  <a:pt x="523315" y="81000"/>
                </a:cubicBezTo>
                <a:close/>
                <a:moveTo>
                  <a:pt x="1152399" y="61616"/>
                </a:moveTo>
                <a:lnTo>
                  <a:pt x="1150726" y="61616"/>
                </a:lnTo>
                <a:cubicBezTo>
                  <a:pt x="1141940" y="58408"/>
                  <a:pt x="1133154" y="55480"/>
                  <a:pt x="1124229" y="52551"/>
                </a:cubicBezTo>
                <a:cubicBezTo>
                  <a:pt x="1121496" y="51666"/>
                  <a:pt x="1119990" y="48732"/>
                  <a:pt x="1120882" y="45997"/>
                </a:cubicBezTo>
                <a:cubicBezTo>
                  <a:pt x="1121775" y="43262"/>
                  <a:pt x="1124703" y="41764"/>
                  <a:pt x="1127437" y="42650"/>
                </a:cubicBezTo>
                <a:cubicBezTo>
                  <a:pt x="1136362" y="45579"/>
                  <a:pt x="1145287" y="48507"/>
                  <a:pt x="1154212" y="51715"/>
                </a:cubicBezTo>
                <a:cubicBezTo>
                  <a:pt x="1156932" y="52699"/>
                  <a:pt x="1158354" y="55677"/>
                  <a:pt x="1157420" y="58408"/>
                </a:cubicBezTo>
                <a:cubicBezTo>
                  <a:pt x="1156346" y="60111"/>
                  <a:pt x="1154407" y="61076"/>
                  <a:pt x="1152399" y="60919"/>
                </a:cubicBezTo>
                <a:close/>
                <a:moveTo>
                  <a:pt x="669465" y="33725"/>
                </a:moveTo>
                <a:cubicBezTo>
                  <a:pt x="666996" y="33783"/>
                  <a:pt x="664835" y="32089"/>
                  <a:pt x="664305" y="29681"/>
                </a:cubicBezTo>
                <a:cubicBezTo>
                  <a:pt x="663691" y="26876"/>
                  <a:pt x="665420" y="24094"/>
                  <a:pt x="668210" y="23405"/>
                </a:cubicBezTo>
                <a:cubicBezTo>
                  <a:pt x="677511" y="21267"/>
                  <a:pt x="686799" y="19315"/>
                  <a:pt x="696101" y="17548"/>
                </a:cubicBezTo>
                <a:cubicBezTo>
                  <a:pt x="698932" y="17112"/>
                  <a:pt x="701609" y="18940"/>
                  <a:pt x="702237" y="21732"/>
                </a:cubicBezTo>
                <a:cubicBezTo>
                  <a:pt x="702753" y="24532"/>
                  <a:pt x="700968" y="27242"/>
                  <a:pt x="698192" y="27868"/>
                </a:cubicBezTo>
                <a:cubicBezTo>
                  <a:pt x="688988" y="29681"/>
                  <a:pt x="679924" y="31633"/>
                  <a:pt x="670301" y="33725"/>
                </a:cubicBezTo>
                <a:close/>
                <a:moveTo>
                  <a:pt x="1003879" y="22290"/>
                </a:moveTo>
                <a:lnTo>
                  <a:pt x="1003042" y="22290"/>
                </a:lnTo>
                <a:cubicBezTo>
                  <a:pt x="993978" y="20755"/>
                  <a:pt x="984774" y="19361"/>
                  <a:pt x="975151" y="18245"/>
                </a:cubicBezTo>
                <a:cubicBezTo>
                  <a:pt x="972306" y="17587"/>
                  <a:pt x="970521" y="14742"/>
                  <a:pt x="971177" y="11890"/>
                </a:cubicBezTo>
                <a:cubicBezTo>
                  <a:pt x="971748" y="9411"/>
                  <a:pt x="974008" y="7688"/>
                  <a:pt x="976546" y="7786"/>
                </a:cubicBezTo>
                <a:cubicBezTo>
                  <a:pt x="985889" y="9041"/>
                  <a:pt x="995093" y="10436"/>
                  <a:pt x="1004437" y="11970"/>
                </a:cubicBezTo>
                <a:cubicBezTo>
                  <a:pt x="1007296" y="12627"/>
                  <a:pt x="1009067" y="15472"/>
                  <a:pt x="1008411" y="18323"/>
                </a:cubicBezTo>
                <a:cubicBezTo>
                  <a:pt x="1007881" y="20651"/>
                  <a:pt x="1005845" y="22333"/>
                  <a:pt x="1003461" y="22429"/>
                </a:cubicBezTo>
                <a:close/>
                <a:moveTo>
                  <a:pt x="822587" y="11273"/>
                </a:moveTo>
                <a:cubicBezTo>
                  <a:pt x="819700" y="10800"/>
                  <a:pt x="817748" y="8075"/>
                  <a:pt x="818208" y="5187"/>
                </a:cubicBezTo>
                <a:cubicBezTo>
                  <a:pt x="818584" y="2941"/>
                  <a:pt x="820342" y="1181"/>
                  <a:pt x="822587" y="813"/>
                </a:cubicBezTo>
                <a:cubicBezTo>
                  <a:pt x="832070" y="813"/>
                  <a:pt x="841413" y="813"/>
                  <a:pt x="850478" y="-23"/>
                </a:cubicBezTo>
                <a:cubicBezTo>
                  <a:pt x="853253" y="-178"/>
                  <a:pt x="855610" y="1940"/>
                  <a:pt x="855777" y="4708"/>
                </a:cubicBezTo>
                <a:cubicBezTo>
                  <a:pt x="855777" y="4851"/>
                  <a:pt x="855777" y="4994"/>
                  <a:pt x="855777" y="5136"/>
                </a:cubicBezTo>
                <a:cubicBezTo>
                  <a:pt x="856168" y="8115"/>
                  <a:pt x="854062" y="10843"/>
                  <a:pt x="851078" y="11228"/>
                </a:cubicBezTo>
                <a:cubicBezTo>
                  <a:pt x="850882" y="11254"/>
                  <a:pt x="850673" y="11268"/>
                  <a:pt x="850478" y="11273"/>
                </a:cubicBezTo>
                <a:cubicBezTo>
                  <a:pt x="841134" y="11273"/>
                  <a:pt x="831791" y="11273"/>
                  <a:pt x="822587" y="12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9" name="Google Shape;429;g2ed0666a9c2_1_1040"/>
          <p:cNvSpPr/>
          <p:nvPr/>
        </p:nvSpPr>
        <p:spPr>
          <a:xfrm>
            <a:off x="4498911" y="925853"/>
            <a:ext cx="726284" cy="726284"/>
          </a:xfrm>
          <a:custGeom>
            <a:rect b="b" l="l" r="r" t="t"/>
            <a:pathLst>
              <a:path extrusionOk="0" h="726284" w="726284">
                <a:moveTo>
                  <a:pt x="726215" y="363111"/>
                </a:moveTo>
                <a:cubicBezTo>
                  <a:pt x="726215" y="563669"/>
                  <a:pt x="563631" y="726253"/>
                  <a:pt x="363073" y="726253"/>
                </a:cubicBezTo>
                <a:cubicBezTo>
                  <a:pt x="162515" y="726253"/>
                  <a:pt x="-69" y="563668"/>
                  <a:pt x="-69" y="363111"/>
                </a:cubicBezTo>
                <a:cubicBezTo>
                  <a:pt x="-69" y="162553"/>
                  <a:pt x="162515" y="-31"/>
                  <a:pt x="363073" y="-31"/>
                </a:cubicBezTo>
                <a:cubicBezTo>
                  <a:pt x="563631" y="-31"/>
                  <a:pt x="726215" y="162553"/>
                  <a:pt x="726215" y="36311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ed0666a9c2_1_1040"/>
          <p:cNvSpPr/>
          <p:nvPr/>
        </p:nvSpPr>
        <p:spPr>
          <a:xfrm rot="-4850259">
            <a:off x="4071763" y="1479895"/>
            <a:ext cx="291202" cy="291202"/>
          </a:xfrm>
          <a:custGeom>
            <a:rect b="b" l="l" r="r" t="t"/>
            <a:pathLst>
              <a:path extrusionOk="0" h="264965" w="264965">
                <a:moveTo>
                  <a:pt x="264896" y="132451"/>
                </a:moveTo>
                <a:cubicBezTo>
                  <a:pt x="264896" y="205620"/>
                  <a:pt x="205582" y="264934"/>
                  <a:pt x="132413" y="264934"/>
                </a:cubicBezTo>
                <a:cubicBezTo>
                  <a:pt x="59245" y="264934"/>
                  <a:pt x="-69" y="205620"/>
                  <a:pt x="-69" y="132451"/>
                </a:cubicBezTo>
                <a:cubicBezTo>
                  <a:pt x="-69" y="59283"/>
                  <a:pt x="59245" y="-31"/>
                  <a:pt x="132413" y="-31"/>
                </a:cubicBezTo>
                <a:cubicBezTo>
                  <a:pt x="205582" y="-31"/>
                  <a:pt x="264896" y="59283"/>
                  <a:pt x="264896" y="1324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1" name="Google Shape;431;g2ed0666a9c2_1_1040"/>
          <p:cNvSpPr/>
          <p:nvPr/>
        </p:nvSpPr>
        <p:spPr>
          <a:xfrm>
            <a:off x="4498508" y="3491358"/>
            <a:ext cx="726284" cy="726284"/>
          </a:xfrm>
          <a:custGeom>
            <a:rect b="b" l="l" r="r" t="t"/>
            <a:pathLst>
              <a:path extrusionOk="0" h="726284" w="726284">
                <a:moveTo>
                  <a:pt x="726215" y="363111"/>
                </a:moveTo>
                <a:cubicBezTo>
                  <a:pt x="726215" y="563669"/>
                  <a:pt x="563631" y="726253"/>
                  <a:pt x="363073" y="726253"/>
                </a:cubicBezTo>
                <a:cubicBezTo>
                  <a:pt x="162515" y="726253"/>
                  <a:pt x="-69" y="563669"/>
                  <a:pt x="-69" y="363111"/>
                </a:cubicBezTo>
                <a:cubicBezTo>
                  <a:pt x="-69" y="162553"/>
                  <a:pt x="162515" y="-31"/>
                  <a:pt x="363073" y="-31"/>
                </a:cubicBezTo>
                <a:cubicBezTo>
                  <a:pt x="563631" y="-31"/>
                  <a:pt x="726215" y="162553"/>
                  <a:pt x="726215" y="363111"/>
                </a:cubicBezTo>
                <a:close/>
              </a:path>
            </a:pathLst>
          </a:cu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ed0666a9c2_1_1040"/>
          <p:cNvSpPr/>
          <p:nvPr/>
        </p:nvSpPr>
        <p:spPr>
          <a:xfrm rot="-1338558">
            <a:off x="4062716" y="3355312"/>
            <a:ext cx="291415" cy="291415"/>
          </a:xfrm>
          <a:custGeom>
            <a:rect b="b" l="l" r="r" t="t"/>
            <a:pathLst>
              <a:path extrusionOk="0" h="264965" w="264965">
                <a:moveTo>
                  <a:pt x="264896" y="132452"/>
                </a:moveTo>
                <a:cubicBezTo>
                  <a:pt x="264896" y="205620"/>
                  <a:pt x="205582" y="264934"/>
                  <a:pt x="132413" y="264934"/>
                </a:cubicBezTo>
                <a:cubicBezTo>
                  <a:pt x="59245" y="264934"/>
                  <a:pt x="-69" y="205620"/>
                  <a:pt x="-69" y="132452"/>
                </a:cubicBezTo>
                <a:cubicBezTo>
                  <a:pt x="-69" y="59283"/>
                  <a:pt x="59245" y="-31"/>
                  <a:pt x="132413" y="-31"/>
                </a:cubicBezTo>
                <a:cubicBezTo>
                  <a:pt x="205582" y="-31"/>
                  <a:pt x="264896" y="59283"/>
                  <a:pt x="264896" y="1324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3" name="Google Shape;433;g2ed0666a9c2_1_1040"/>
          <p:cNvSpPr/>
          <p:nvPr/>
        </p:nvSpPr>
        <p:spPr>
          <a:xfrm>
            <a:off x="5050186" y="2138518"/>
            <a:ext cx="726284" cy="726284"/>
          </a:xfrm>
          <a:custGeom>
            <a:rect b="b" l="l" r="r" t="t"/>
            <a:pathLst>
              <a:path extrusionOk="0" h="726284" w="726284">
                <a:moveTo>
                  <a:pt x="726215" y="363111"/>
                </a:moveTo>
                <a:cubicBezTo>
                  <a:pt x="726215" y="563669"/>
                  <a:pt x="563631" y="726253"/>
                  <a:pt x="363073" y="726253"/>
                </a:cubicBezTo>
                <a:cubicBezTo>
                  <a:pt x="162515" y="726253"/>
                  <a:pt x="-70" y="563669"/>
                  <a:pt x="-70" y="363111"/>
                </a:cubicBezTo>
                <a:cubicBezTo>
                  <a:pt x="-70" y="162553"/>
                  <a:pt x="162515" y="-31"/>
                  <a:pt x="363073" y="-31"/>
                </a:cubicBezTo>
                <a:cubicBezTo>
                  <a:pt x="563631" y="-31"/>
                  <a:pt x="726215" y="162553"/>
                  <a:pt x="726215" y="36311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ed0666a9c2_1_1040"/>
          <p:cNvSpPr/>
          <p:nvPr/>
        </p:nvSpPr>
        <p:spPr>
          <a:xfrm rot="-4850259">
            <a:off x="4531928" y="2377385"/>
            <a:ext cx="291202" cy="291202"/>
          </a:xfrm>
          <a:custGeom>
            <a:rect b="b" l="l" r="r" t="t"/>
            <a:pathLst>
              <a:path extrusionOk="0" h="264965" w="264965">
                <a:moveTo>
                  <a:pt x="264896" y="132451"/>
                </a:moveTo>
                <a:cubicBezTo>
                  <a:pt x="264896" y="205620"/>
                  <a:pt x="205582" y="264934"/>
                  <a:pt x="132413" y="264934"/>
                </a:cubicBezTo>
                <a:cubicBezTo>
                  <a:pt x="59245" y="264934"/>
                  <a:pt x="-69" y="205620"/>
                  <a:pt x="-69" y="132451"/>
                </a:cubicBezTo>
                <a:cubicBezTo>
                  <a:pt x="-69" y="59283"/>
                  <a:pt x="59245" y="-31"/>
                  <a:pt x="132413" y="-31"/>
                </a:cubicBezTo>
                <a:cubicBezTo>
                  <a:pt x="205582" y="-31"/>
                  <a:pt x="264896" y="59283"/>
                  <a:pt x="264896" y="1324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5" name="Google Shape;435;g2ed0666a9c2_1_1040"/>
          <p:cNvSpPr/>
          <p:nvPr/>
        </p:nvSpPr>
        <p:spPr>
          <a:xfrm rot="-1965053">
            <a:off x="3616333" y="1853404"/>
            <a:ext cx="460257" cy="15316"/>
          </a:xfrm>
          <a:custGeom>
            <a:rect b="b" l="l" r="r" t="t"/>
            <a:pathLst>
              <a:path extrusionOk="0" h="13926" w="418476">
                <a:moveTo>
                  <a:pt x="-70" y="-30"/>
                </a:moveTo>
                <a:lnTo>
                  <a:pt x="418407" y="-30"/>
                </a:lnTo>
                <a:lnTo>
                  <a:pt x="418407" y="13896"/>
                </a:lnTo>
                <a:lnTo>
                  <a:pt x="-70" y="1389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6" name="Google Shape;436;g2ed0666a9c2_1_1040"/>
          <p:cNvSpPr/>
          <p:nvPr/>
        </p:nvSpPr>
        <p:spPr>
          <a:xfrm>
            <a:off x="4012980" y="1704011"/>
            <a:ext cx="57680" cy="57685"/>
          </a:xfrm>
          <a:custGeom>
            <a:rect b="b" l="l" r="r" t="t"/>
            <a:pathLst>
              <a:path extrusionOk="0" h="52441" w="52436">
                <a:moveTo>
                  <a:pt x="11202" y="4652"/>
                </a:moveTo>
                <a:cubicBezTo>
                  <a:pt x="23097" y="-3606"/>
                  <a:pt x="39427" y="-656"/>
                  <a:pt x="47683" y="11238"/>
                </a:cubicBezTo>
                <a:cubicBezTo>
                  <a:pt x="55939" y="23134"/>
                  <a:pt x="52997" y="39469"/>
                  <a:pt x="41101" y="47727"/>
                </a:cubicBezTo>
                <a:cubicBezTo>
                  <a:pt x="40669" y="48024"/>
                  <a:pt x="40236" y="48308"/>
                  <a:pt x="39790" y="48580"/>
                </a:cubicBezTo>
                <a:cubicBezTo>
                  <a:pt x="27420" y="56112"/>
                  <a:pt x="11299" y="52193"/>
                  <a:pt x="3755" y="39826"/>
                </a:cubicBezTo>
                <a:cubicBezTo>
                  <a:pt x="-3455" y="27980"/>
                  <a:pt x="-192" y="12561"/>
                  <a:pt x="11202" y="465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7" name="Google Shape;437;g2ed0666a9c2_1_1040"/>
          <p:cNvSpPr/>
          <p:nvPr/>
        </p:nvSpPr>
        <p:spPr>
          <a:xfrm>
            <a:off x="3628143" y="1953563"/>
            <a:ext cx="57681" cy="57738"/>
          </a:xfrm>
          <a:custGeom>
            <a:rect b="b" l="l" r="r" t="t"/>
            <a:pathLst>
              <a:path extrusionOk="0" h="52489" w="52437">
                <a:moveTo>
                  <a:pt x="11855" y="4261"/>
                </a:moveTo>
                <a:cubicBezTo>
                  <a:pt x="-277" y="12154"/>
                  <a:pt x="-3722" y="28387"/>
                  <a:pt x="4171" y="40533"/>
                </a:cubicBezTo>
                <a:cubicBezTo>
                  <a:pt x="12065" y="52666"/>
                  <a:pt x="28297" y="56111"/>
                  <a:pt x="40444" y="48217"/>
                </a:cubicBezTo>
                <a:cubicBezTo>
                  <a:pt x="52576" y="40324"/>
                  <a:pt x="56021" y="24092"/>
                  <a:pt x="48128" y="11945"/>
                </a:cubicBezTo>
                <a:cubicBezTo>
                  <a:pt x="48128" y="11945"/>
                  <a:pt x="48114" y="11931"/>
                  <a:pt x="48114" y="11931"/>
                </a:cubicBezTo>
                <a:cubicBezTo>
                  <a:pt x="40318" y="-174"/>
                  <a:pt x="24183" y="-3674"/>
                  <a:pt x="12065" y="4122"/>
                </a:cubicBezTo>
                <a:cubicBezTo>
                  <a:pt x="11995" y="4163"/>
                  <a:pt x="11925" y="4219"/>
                  <a:pt x="11855" y="426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8" name="Google Shape;438;g2ed0666a9c2_1_1040"/>
          <p:cNvSpPr/>
          <p:nvPr/>
        </p:nvSpPr>
        <p:spPr>
          <a:xfrm>
            <a:off x="3853261" y="2527096"/>
            <a:ext cx="618053" cy="15340"/>
          </a:xfrm>
          <a:custGeom>
            <a:rect b="b" l="l" r="r" t="t"/>
            <a:pathLst>
              <a:path extrusionOk="0" h="13945" w="561866">
                <a:moveTo>
                  <a:pt x="0" y="0"/>
                </a:moveTo>
                <a:lnTo>
                  <a:pt x="561866" y="0"/>
                </a:lnTo>
                <a:lnTo>
                  <a:pt x="561866" y="13946"/>
                </a:lnTo>
                <a:lnTo>
                  <a:pt x="0" y="1394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9" name="Google Shape;439;g2ed0666a9c2_1_1040"/>
          <p:cNvSpPr/>
          <p:nvPr/>
        </p:nvSpPr>
        <p:spPr>
          <a:xfrm>
            <a:off x="3825802" y="2505927"/>
            <a:ext cx="57679" cy="57678"/>
          </a:xfrm>
          <a:custGeom>
            <a:rect b="b" l="l" r="r" t="t"/>
            <a:pathLst>
              <a:path extrusionOk="0" h="52435" w="52435">
                <a:moveTo>
                  <a:pt x="52435" y="26218"/>
                </a:moveTo>
                <a:cubicBezTo>
                  <a:pt x="52435" y="40697"/>
                  <a:pt x="40697" y="52435"/>
                  <a:pt x="26218" y="52435"/>
                </a:cubicBezTo>
                <a:cubicBezTo>
                  <a:pt x="11738" y="52435"/>
                  <a:pt x="0" y="40697"/>
                  <a:pt x="0" y="26218"/>
                </a:cubicBezTo>
                <a:cubicBezTo>
                  <a:pt x="0" y="11738"/>
                  <a:pt x="11738" y="0"/>
                  <a:pt x="26218" y="0"/>
                </a:cubicBezTo>
                <a:cubicBezTo>
                  <a:pt x="40697" y="0"/>
                  <a:pt x="52435" y="11738"/>
                  <a:pt x="52435" y="2621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0" name="Google Shape;440;g2ed0666a9c2_1_1040"/>
          <p:cNvSpPr/>
          <p:nvPr/>
        </p:nvSpPr>
        <p:spPr>
          <a:xfrm>
            <a:off x="4441094" y="2506080"/>
            <a:ext cx="57679" cy="57678"/>
          </a:xfrm>
          <a:custGeom>
            <a:rect b="b" l="l" r="r" t="t"/>
            <a:pathLst>
              <a:path extrusionOk="0" h="52435" w="52435">
                <a:moveTo>
                  <a:pt x="26148" y="52404"/>
                </a:moveTo>
                <a:cubicBezTo>
                  <a:pt x="40624" y="52404"/>
                  <a:pt x="52366" y="40662"/>
                  <a:pt x="52366" y="26186"/>
                </a:cubicBezTo>
                <a:cubicBezTo>
                  <a:pt x="52366" y="11711"/>
                  <a:pt x="40624" y="-31"/>
                  <a:pt x="26148" y="-31"/>
                </a:cubicBezTo>
                <a:cubicBezTo>
                  <a:pt x="11673" y="-31"/>
                  <a:pt x="-69" y="11711"/>
                  <a:pt x="-69" y="26186"/>
                </a:cubicBezTo>
                <a:cubicBezTo>
                  <a:pt x="0" y="40634"/>
                  <a:pt x="11701" y="52334"/>
                  <a:pt x="26148" y="5240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" name="Google Shape;441;g2ed0666a9c2_1_1040"/>
          <p:cNvSpPr/>
          <p:nvPr/>
        </p:nvSpPr>
        <p:spPr>
          <a:xfrm rot="-3571671">
            <a:off x="3852552" y="3077918"/>
            <a:ext cx="15330" cy="414549"/>
          </a:xfrm>
          <a:custGeom>
            <a:rect b="b" l="l" r="r" t="t"/>
            <a:pathLst>
              <a:path extrusionOk="0" h="377087" w="13945">
                <a:moveTo>
                  <a:pt x="-69" y="-31"/>
                </a:moveTo>
                <a:lnTo>
                  <a:pt x="13876" y="-31"/>
                </a:lnTo>
                <a:lnTo>
                  <a:pt x="13876" y="377056"/>
                </a:lnTo>
                <a:lnTo>
                  <a:pt x="-69" y="3770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2" name="Google Shape;442;g2ed0666a9c2_1_1040"/>
          <p:cNvSpPr/>
          <p:nvPr/>
        </p:nvSpPr>
        <p:spPr>
          <a:xfrm>
            <a:off x="4009277" y="3360557"/>
            <a:ext cx="57685" cy="57691"/>
          </a:xfrm>
          <a:custGeom>
            <a:rect b="b" l="l" r="r" t="t"/>
            <a:pathLst>
              <a:path extrusionOk="0" h="52446" w="52441">
                <a:moveTo>
                  <a:pt x="39390" y="3565"/>
                </a:moveTo>
                <a:cubicBezTo>
                  <a:pt x="51885" y="10872"/>
                  <a:pt x="56097" y="26937"/>
                  <a:pt x="48775" y="39433"/>
                </a:cubicBezTo>
                <a:cubicBezTo>
                  <a:pt x="41468" y="51928"/>
                  <a:pt x="25416" y="56139"/>
                  <a:pt x="12907" y="48818"/>
                </a:cubicBezTo>
                <a:cubicBezTo>
                  <a:pt x="412" y="41511"/>
                  <a:pt x="-3786" y="25459"/>
                  <a:pt x="3522" y="12950"/>
                </a:cubicBezTo>
                <a:cubicBezTo>
                  <a:pt x="3536" y="12936"/>
                  <a:pt x="3536" y="12922"/>
                  <a:pt x="3550" y="12908"/>
                </a:cubicBezTo>
                <a:cubicBezTo>
                  <a:pt x="10871" y="441"/>
                  <a:pt x="26908" y="-3743"/>
                  <a:pt x="39390" y="356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3" name="Google Shape;443;g2ed0666a9c2_1_1040"/>
          <p:cNvSpPr/>
          <p:nvPr/>
        </p:nvSpPr>
        <p:spPr>
          <a:xfrm>
            <a:off x="3653330" y="3151906"/>
            <a:ext cx="57742" cy="57688"/>
          </a:xfrm>
          <a:custGeom>
            <a:rect b="b" l="l" r="r" t="t"/>
            <a:pathLst>
              <a:path extrusionOk="0" h="52444" w="52493">
                <a:moveTo>
                  <a:pt x="39441" y="3587"/>
                </a:moveTo>
                <a:cubicBezTo>
                  <a:pt x="26959" y="-3748"/>
                  <a:pt x="10894" y="422"/>
                  <a:pt x="3559" y="12903"/>
                </a:cubicBezTo>
                <a:cubicBezTo>
                  <a:pt x="-3791" y="25384"/>
                  <a:pt x="379" y="41449"/>
                  <a:pt x="12874" y="48785"/>
                </a:cubicBezTo>
                <a:cubicBezTo>
                  <a:pt x="25356" y="56134"/>
                  <a:pt x="41421" y="51964"/>
                  <a:pt x="48756" y="39469"/>
                </a:cubicBezTo>
                <a:cubicBezTo>
                  <a:pt x="48770" y="39455"/>
                  <a:pt x="48770" y="39441"/>
                  <a:pt x="48784" y="39427"/>
                </a:cubicBezTo>
                <a:cubicBezTo>
                  <a:pt x="56119" y="27030"/>
                  <a:pt x="52019" y="11034"/>
                  <a:pt x="39636" y="3699"/>
                </a:cubicBezTo>
                <a:cubicBezTo>
                  <a:pt x="39566" y="3657"/>
                  <a:pt x="39510" y="3629"/>
                  <a:pt x="39441" y="358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4" name="Google Shape;444;g2ed0666a9c2_1_1040"/>
          <p:cNvSpPr txBox="1"/>
          <p:nvPr/>
        </p:nvSpPr>
        <p:spPr>
          <a:xfrm>
            <a:off x="1990438" y="2305969"/>
            <a:ext cx="16290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flow control statements are divided into </a:t>
            </a:r>
            <a:r>
              <a:rPr b="1" i="0" lang="en-GB" sz="11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three categories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ed0666a9c2_1_1040"/>
          <p:cNvSpPr txBox="1"/>
          <p:nvPr/>
        </p:nvSpPr>
        <p:spPr>
          <a:xfrm>
            <a:off x="5411825" y="1204357"/>
            <a:ext cx="1659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Conditional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ed0666a9c2_1_1040"/>
          <p:cNvSpPr txBox="1"/>
          <p:nvPr/>
        </p:nvSpPr>
        <p:spPr>
          <a:xfrm>
            <a:off x="5411825" y="3769863"/>
            <a:ext cx="1420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Transfer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ed0666a9c2_1_1054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Conditional Statements</a:t>
            </a:r>
            <a:endParaRPr sz="2700"/>
          </a:p>
        </p:txBody>
      </p:sp>
      <p:sp>
        <p:nvSpPr>
          <p:cNvPr id="452" name="Google Shape;452;g2ed0666a9c2_1_1054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2ed0666a9c2_1_1054"/>
          <p:cNvSpPr txBox="1"/>
          <p:nvPr/>
        </p:nvSpPr>
        <p:spPr>
          <a:xfrm>
            <a:off x="1347077" y="1216971"/>
            <a:ext cx="6449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four types of conditional statements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ed0666a9c2_1_1054"/>
          <p:cNvSpPr/>
          <p:nvPr/>
        </p:nvSpPr>
        <p:spPr>
          <a:xfrm>
            <a:off x="6867289" y="1856762"/>
            <a:ext cx="831600" cy="13030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4569" y="21600"/>
                </a:lnTo>
                <a:cubicBezTo>
                  <a:pt x="6523" y="21600"/>
                  <a:pt x="0" y="16765"/>
                  <a:pt x="0" y="10800"/>
                </a:cubicBezTo>
                <a:lnTo>
                  <a:pt x="0" y="10800"/>
                </a:lnTo>
                <a:cubicBezTo>
                  <a:pt x="0" y="4835"/>
                  <a:pt x="6523" y="0"/>
                  <a:pt x="14569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506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5" name="Google Shape;455;g2ed0666a9c2_1_1054"/>
          <p:cNvSpPr/>
          <p:nvPr/>
        </p:nvSpPr>
        <p:spPr>
          <a:xfrm>
            <a:off x="4870433" y="1856762"/>
            <a:ext cx="831600" cy="13030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4569" y="21600"/>
                </a:lnTo>
                <a:cubicBezTo>
                  <a:pt x="6523" y="21600"/>
                  <a:pt x="0" y="16765"/>
                  <a:pt x="0" y="10800"/>
                </a:cubicBezTo>
                <a:lnTo>
                  <a:pt x="0" y="10800"/>
                </a:lnTo>
                <a:cubicBezTo>
                  <a:pt x="0" y="4835"/>
                  <a:pt x="6523" y="0"/>
                  <a:pt x="14569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131E2B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6" name="Google Shape;456;g2ed0666a9c2_1_1054"/>
          <p:cNvSpPr/>
          <p:nvPr/>
        </p:nvSpPr>
        <p:spPr>
          <a:xfrm>
            <a:off x="2873578" y="1856762"/>
            <a:ext cx="831600" cy="13030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4569" y="21600"/>
                </a:lnTo>
                <a:cubicBezTo>
                  <a:pt x="6523" y="21600"/>
                  <a:pt x="0" y="16765"/>
                  <a:pt x="0" y="10800"/>
                </a:cubicBezTo>
                <a:lnTo>
                  <a:pt x="0" y="10800"/>
                </a:lnTo>
                <a:cubicBezTo>
                  <a:pt x="0" y="4835"/>
                  <a:pt x="6523" y="0"/>
                  <a:pt x="14569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3E90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7" name="Google Shape;457;g2ed0666a9c2_1_1054"/>
          <p:cNvSpPr/>
          <p:nvPr/>
        </p:nvSpPr>
        <p:spPr>
          <a:xfrm>
            <a:off x="876722" y="1856762"/>
            <a:ext cx="831600" cy="130302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4569" y="21600"/>
                </a:lnTo>
                <a:cubicBezTo>
                  <a:pt x="6523" y="21600"/>
                  <a:pt x="0" y="16765"/>
                  <a:pt x="0" y="10800"/>
                </a:cubicBezTo>
                <a:lnTo>
                  <a:pt x="0" y="10800"/>
                </a:lnTo>
                <a:cubicBezTo>
                  <a:pt x="0" y="4835"/>
                  <a:pt x="6523" y="0"/>
                  <a:pt x="14569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5374A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8" name="Google Shape;458;g2ed0666a9c2_1_1054"/>
          <p:cNvSpPr/>
          <p:nvPr/>
        </p:nvSpPr>
        <p:spPr>
          <a:xfrm>
            <a:off x="0" y="2179095"/>
            <a:ext cx="9144000" cy="658500"/>
          </a:xfrm>
          <a:prstGeom prst="rect">
            <a:avLst/>
          </a:prstGeom>
          <a:solidFill>
            <a:srgbClr val="D1D3D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9" name="Google Shape;459;g2ed0666a9c2_1_1054"/>
          <p:cNvSpPr/>
          <p:nvPr/>
        </p:nvSpPr>
        <p:spPr>
          <a:xfrm>
            <a:off x="1478223" y="1856762"/>
            <a:ext cx="798483" cy="1303020"/>
          </a:xfrm>
          <a:custGeom>
            <a:rect b="b" l="l" r="r" t="t"/>
            <a:pathLst>
              <a:path extrusionOk="0" h="21600" w="21201">
                <a:moveTo>
                  <a:pt x="8305" y="0"/>
                </a:moveTo>
                <a:lnTo>
                  <a:pt x="0" y="0"/>
                </a:lnTo>
                <a:lnTo>
                  <a:pt x="8983" y="8292"/>
                </a:lnTo>
                <a:cubicBezTo>
                  <a:pt x="10580" y="9771"/>
                  <a:pt x="10580" y="11829"/>
                  <a:pt x="8983" y="13308"/>
                </a:cubicBezTo>
                <a:lnTo>
                  <a:pt x="0" y="21600"/>
                </a:lnTo>
                <a:lnTo>
                  <a:pt x="8305" y="21600"/>
                </a:lnTo>
                <a:cubicBezTo>
                  <a:pt x="10021" y="21600"/>
                  <a:pt x="11658" y="21020"/>
                  <a:pt x="12696" y="20034"/>
                </a:cubicBezTo>
                <a:lnTo>
                  <a:pt x="20003" y="13308"/>
                </a:lnTo>
                <a:cubicBezTo>
                  <a:pt x="21600" y="11829"/>
                  <a:pt x="21600" y="9771"/>
                  <a:pt x="20003" y="8292"/>
                </a:cubicBezTo>
                <a:lnTo>
                  <a:pt x="12696" y="1566"/>
                </a:lnTo>
                <a:cubicBezTo>
                  <a:pt x="11658" y="580"/>
                  <a:pt x="10021" y="0"/>
                  <a:pt x="83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0" name="Google Shape;460;g2ed0666a9c2_1_1054"/>
          <p:cNvSpPr txBox="1"/>
          <p:nvPr/>
        </p:nvSpPr>
        <p:spPr>
          <a:xfrm>
            <a:off x="1251290" y="2277056"/>
            <a:ext cx="5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696969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2ed0666a9c2_1_1054"/>
          <p:cNvSpPr/>
          <p:nvPr/>
        </p:nvSpPr>
        <p:spPr>
          <a:xfrm>
            <a:off x="3475079" y="1856762"/>
            <a:ext cx="798483" cy="1303020"/>
          </a:xfrm>
          <a:custGeom>
            <a:rect b="b" l="l" r="r" t="t"/>
            <a:pathLst>
              <a:path extrusionOk="0" h="21600" w="21201">
                <a:moveTo>
                  <a:pt x="8305" y="0"/>
                </a:moveTo>
                <a:lnTo>
                  <a:pt x="0" y="0"/>
                </a:lnTo>
                <a:lnTo>
                  <a:pt x="8983" y="8292"/>
                </a:lnTo>
                <a:cubicBezTo>
                  <a:pt x="10580" y="9771"/>
                  <a:pt x="10580" y="11829"/>
                  <a:pt x="8983" y="13308"/>
                </a:cubicBezTo>
                <a:lnTo>
                  <a:pt x="0" y="21600"/>
                </a:lnTo>
                <a:lnTo>
                  <a:pt x="8305" y="21600"/>
                </a:lnTo>
                <a:cubicBezTo>
                  <a:pt x="10021" y="21600"/>
                  <a:pt x="11658" y="21020"/>
                  <a:pt x="12696" y="20034"/>
                </a:cubicBezTo>
                <a:lnTo>
                  <a:pt x="20003" y="13308"/>
                </a:lnTo>
                <a:cubicBezTo>
                  <a:pt x="21600" y="11829"/>
                  <a:pt x="21600" y="9771"/>
                  <a:pt x="20003" y="8292"/>
                </a:cubicBezTo>
                <a:lnTo>
                  <a:pt x="12696" y="1566"/>
                </a:lnTo>
                <a:cubicBezTo>
                  <a:pt x="11658" y="580"/>
                  <a:pt x="10021" y="0"/>
                  <a:pt x="8305" y="0"/>
                </a:cubicBez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2" name="Google Shape;462;g2ed0666a9c2_1_1054"/>
          <p:cNvSpPr txBox="1"/>
          <p:nvPr/>
        </p:nvSpPr>
        <p:spPr>
          <a:xfrm>
            <a:off x="3209924" y="2277056"/>
            <a:ext cx="56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696969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ed0666a9c2_1_1054"/>
          <p:cNvSpPr/>
          <p:nvPr/>
        </p:nvSpPr>
        <p:spPr>
          <a:xfrm>
            <a:off x="7468788" y="1856762"/>
            <a:ext cx="798483" cy="1303020"/>
          </a:xfrm>
          <a:custGeom>
            <a:rect b="b" l="l" r="r" t="t"/>
            <a:pathLst>
              <a:path extrusionOk="0" h="21600" w="21201">
                <a:moveTo>
                  <a:pt x="8305" y="0"/>
                </a:moveTo>
                <a:lnTo>
                  <a:pt x="0" y="0"/>
                </a:lnTo>
                <a:lnTo>
                  <a:pt x="8983" y="8292"/>
                </a:lnTo>
                <a:cubicBezTo>
                  <a:pt x="10580" y="9771"/>
                  <a:pt x="10580" y="11829"/>
                  <a:pt x="8983" y="13308"/>
                </a:cubicBezTo>
                <a:lnTo>
                  <a:pt x="0" y="21600"/>
                </a:lnTo>
                <a:lnTo>
                  <a:pt x="8305" y="21600"/>
                </a:lnTo>
                <a:cubicBezTo>
                  <a:pt x="10021" y="21600"/>
                  <a:pt x="11658" y="21020"/>
                  <a:pt x="12696" y="20034"/>
                </a:cubicBezTo>
                <a:lnTo>
                  <a:pt x="20003" y="13308"/>
                </a:lnTo>
                <a:cubicBezTo>
                  <a:pt x="21600" y="11829"/>
                  <a:pt x="21600" y="9771"/>
                  <a:pt x="20003" y="8292"/>
                </a:cubicBezTo>
                <a:lnTo>
                  <a:pt x="12696" y="1566"/>
                </a:lnTo>
                <a:cubicBezTo>
                  <a:pt x="11658" y="580"/>
                  <a:pt x="10021" y="0"/>
                  <a:pt x="83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4" name="Google Shape;464;g2ed0666a9c2_1_1054"/>
          <p:cNvSpPr txBox="1"/>
          <p:nvPr/>
        </p:nvSpPr>
        <p:spPr>
          <a:xfrm>
            <a:off x="7172072" y="2277056"/>
            <a:ext cx="5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696969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2ed0666a9c2_1_1054"/>
          <p:cNvSpPr txBox="1"/>
          <p:nvPr/>
        </p:nvSpPr>
        <p:spPr>
          <a:xfrm>
            <a:off x="757920" y="3692491"/>
            <a:ext cx="1641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statement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ed0666a9c2_1_1054"/>
          <p:cNvSpPr txBox="1"/>
          <p:nvPr/>
        </p:nvSpPr>
        <p:spPr>
          <a:xfrm>
            <a:off x="2754775" y="3692491"/>
            <a:ext cx="1641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if-else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ed0666a9c2_1_1054"/>
          <p:cNvSpPr/>
          <p:nvPr/>
        </p:nvSpPr>
        <p:spPr>
          <a:xfrm>
            <a:off x="5471935" y="1856762"/>
            <a:ext cx="798483" cy="1303020"/>
          </a:xfrm>
          <a:custGeom>
            <a:rect b="b" l="l" r="r" t="t"/>
            <a:pathLst>
              <a:path extrusionOk="0" h="21600" w="21201">
                <a:moveTo>
                  <a:pt x="8305" y="0"/>
                </a:moveTo>
                <a:lnTo>
                  <a:pt x="0" y="0"/>
                </a:lnTo>
                <a:lnTo>
                  <a:pt x="8983" y="8292"/>
                </a:lnTo>
                <a:cubicBezTo>
                  <a:pt x="10580" y="9771"/>
                  <a:pt x="10580" y="11829"/>
                  <a:pt x="8983" y="13308"/>
                </a:cubicBezTo>
                <a:lnTo>
                  <a:pt x="0" y="21600"/>
                </a:lnTo>
                <a:lnTo>
                  <a:pt x="8305" y="21600"/>
                </a:lnTo>
                <a:cubicBezTo>
                  <a:pt x="10021" y="21600"/>
                  <a:pt x="11658" y="21020"/>
                  <a:pt x="12696" y="20034"/>
                </a:cubicBezTo>
                <a:lnTo>
                  <a:pt x="20003" y="13308"/>
                </a:lnTo>
                <a:cubicBezTo>
                  <a:pt x="21600" y="11829"/>
                  <a:pt x="21600" y="9771"/>
                  <a:pt x="20003" y="8292"/>
                </a:cubicBezTo>
                <a:lnTo>
                  <a:pt x="12696" y="1566"/>
                </a:lnTo>
                <a:cubicBezTo>
                  <a:pt x="11618" y="580"/>
                  <a:pt x="10021" y="0"/>
                  <a:pt x="8305" y="0"/>
                </a:cubicBezTo>
                <a:close/>
              </a:path>
            </a:pathLst>
          </a:custGeom>
          <a:solidFill>
            <a:srgbClr val="007AB8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8" name="Google Shape;468;g2ed0666a9c2_1_1054"/>
          <p:cNvSpPr txBox="1"/>
          <p:nvPr/>
        </p:nvSpPr>
        <p:spPr>
          <a:xfrm>
            <a:off x="5194204" y="2277056"/>
            <a:ext cx="5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696969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ed0666a9c2_1_1054"/>
          <p:cNvSpPr txBox="1"/>
          <p:nvPr/>
        </p:nvSpPr>
        <p:spPr>
          <a:xfrm>
            <a:off x="4751631" y="3692491"/>
            <a:ext cx="1641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if-elif-else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ed0666a9c2_1_1054"/>
          <p:cNvSpPr txBox="1"/>
          <p:nvPr/>
        </p:nvSpPr>
        <p:spPr>
          <a:xfrm>
            <a:off x="6748486" y="3692491"/>
            <a:ext cx="1641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nested if-else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2ed0666a9c2_1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219" y="690244"/>
            <a:ext cx="3665498" cy="366549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ed0666a9c2_1_212"/>
          <p:cNvSpPr txBox="1"/>
          <p:nvPr>
            <p:ph type="title"/>
          </p:nvPr>
        </p:nvSpPr>
        <p:spPr>
          <a:xfrm>
            <a:off x="5624025" y="740850"/>
            <a:ext cx="25839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G E N D A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g2ed0666a9c2_1_212"/>
          <p:cNvCxnSpPr/>
          <p:nvPr/>
        </p:nvCxnSpPr>
        <p:spPr>
          <a:xfrm>
            <a:off x="5546100" y="1399781"/>
            <a:ext cx="236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g2ed0666a9c2_1_212"/>
          <p:cNvCxnSpPr/>
          <p:nvPr/>
        </p:nvCxnSpPr>
        <p:spPr>
          <a:xfrm>
            <a:off x="5546100" y="680194"/>
            <a:ext cx="236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g2ed0666a9c2_1_212"/>
          <p:cNvSpPr txBox="1"/>
          <p:nvPr>
            <p:ph idx="1" type="body"/>
          </p:nvPr>
        </p:nvSpPr>
        <p:spPr>
          <a:xfrm>
            <a:off x="4987650" y="1529000"/>
            <a:ext cx="3732600" cy="29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203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GB" sz="1400">
                <a:solidFill>
                  <a:srgbClr val="FFFFFF"/>
                </a:solidFill>
              </a:rPr>
              <a:t>Python </a:t>
            </a:r>
            <a:endParaRPr sz="1800">
              <a:solidFill>
                <a:srgbClr val="000000"/>
              </a:solidFill>
            </a:endParaRPr>
          </a:p>
          <a:p>
            <a:pPr indent="-196849" lvl="0" marL="341312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–"/>
            </a:pPr>
            <a:r>
              <a:rPr lang="en-GB" sz="1400">
                <a:solidFill>
                  <a:srgbClr val="FFFFFF"/>
                </a:solidFill>
              </a:rPr>
              <a:t>Basics of python</a:t>
            </a:r>
            <a:endParaRPr sz="1800">
              <a:solidFill>
                <a:srgbClr val="000000"/>
              </a:solidFill>
            </a:endParaRPr>
          </a:p>
          <a:p>
            <a:pPr indent="-196849" lvl="0" marL="341312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–"/>
            </a:pPr>
            <a:r>
              <a:rPr lang="en-GB" sz="1400">
                <a:solidFill>
                  <a:srgbClr val="FFFFFF"/>
                </a:solidFill>
              </a:rPr>
              <a:t>Data structures in Python</a:t>
            </a:r>
            <a:endParaRPr sz="1800">
              <a:solidFill>
                <a:srgbClr val="000000"/>
              </a:solidFill>
            </a:endParaRPr>
          </a:p>
          <a:p>
            <a:pPr indent="-196849" lvl="0" marL="341312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–"/>
            </a:pPr>
            <a:r>
              <a:rPr lang="en-GB" sz="1400">
                <a:solidFill>
                  <a:srgbClr val="FFFFFF"/>
                </a:solidFill>
              </a:rPr>
              <a:t>Control Structures in Python </a:t>
            </a:r>
            <a:endParaRPr sz="1800">
              <a:solidFill>
                <a:srgbClr val="000000"/>
              </a:solidFill>
            </a:endParaRPr>
          </a:p>
          <a:p>
            <a:pPr indent="-196849" lvl="0" marL="341312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–"/>
            </a:pPr>
            <a:r>
              <a:rPr lang="en-GB" sz="1400">
                <a:solidFill>
                  <a:srgbClr val="FFFFFF"/>
                </a:solidFill>
              </a:rPr>
              <a:t>Loops &amp; Transfer Statement in Python</a:t>
            </a:r>
            <a:endParaRPr sz="1800">
              <a:solidFill>
                <a:srgbClr val="000000"/>
              </a:solidFill>
            </a:endParaRPr>
          </a:p>
          <a:p>
            <a:pPr indent="-196849" lvl="0" marL="341312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–"/>
            </a:pPr>
            <a:r>
              <a:rPr lang="en-GB" sz="1400">
                <a:solidFill>
                  <a:srgbClr val="FFFFFF"/>
                </a:solidFill>
              </a:rPr>
              <a:t>Functions</a:t>
            </a:r>
            <a:endParaRPr sz="1800">
              <a:solidFill>
                <a:srgbClr val="000000"/>
              </a:solidFill>
            </a:endParaRPr>
          </a:p>
          <a:p>
            <a:pPr indent="-171450" lvl="0" marL="17145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GB" sz="1400">
                <a:solidFill>
                  <a:srgbClr val="FFFFFF"/>
                </a:solidFill>
              </a:rPr>
              <a:t>Environment Setup</a:t>
            </a:r>
            <a:endParaRPr sz="1800">
              <a:solidFill>
                <a:srgbClr val="000000"/>
              </a:solidFill>
            </a:endParaRPr>
          </a:p>
          <a:p>
            <a:pPr indent="-196849" lvl="0" marL="341312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–"/>
            </a:pPr>
            <a:r>
              <a:rPr lang="en-GB" sz="1400">
                <a:solidFill>
                  <a:srgbClr val="FFFFFF"/>
                </a:solidFill>
              </a:rPr>
              <a:t>Tools Installation?</a:t>
            </a:r>
            <a:endParaRPr sz="1800">
              <a:solidFill>
                <a:srgbClr val="000000"/>
              </a:solidFill>
            </a:endParaRPr>
          </a:p>
          <a:p>
            <a:pPr indent="-196849" lvl="0" marL="341312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1400"/>
              <a:buChar char="–"/>
            </a:pPr>
            <a:r>
              <a:rPr lang="en-GB" sz="1400">
                <a:solidFill>
                  <a:srgbClr val="FFFFFF"/>
                </a:solidFill>
              </a:rPr>
              <a:t>Jupyter Notebook Setup and Usage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ed0666a9c2_1_1047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If- statement</a:t>
            </a:r>
            <a:endParaRPr sz="2700"/>
          </a:p>
        </p:txBody>
      </p:sp>
      <p:sp>
        <p:nvSpPr>
          <p:cNvPr id="476" name="Google Shape;476;g2ed0666a9c2_1_1047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2ed0666a9c2_1_1047"/>
          <p:cNvSpPr txBox="1"/>
          <p:nvPr/>
        </p:nvSpPr>
        <p:spPr>
          <a:xfrm>
            <a:off x="1108005" y="1881569"/>
            <a:ext cx="38883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condition: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	statement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	statement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	statement n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8" name="Google Shape;478;g2ed0666a9c2_1_1047"/>
          <p:cNvSpPr txBox="1"/>
          <p:nvPr/>
        </p:nvSpPr>
        <p:spPr>
          <a:xfrm>
            <a:off x="4845848" y="1881569"/>
            <a:ext cx="3384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number =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number &gt; 5: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print('/talentlabs')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9" name="Google Shape;479;g2ed0666a9c2_1_1047"/>
          <p:cNvSpPr txBox="1"/>
          <p:nvPr/>
        </p:nvSpPr>
        <p:spPr>
          <a:xfrm>
            <a:off x="1029067" y="1330229"/>
            <a:ext cx="30465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0" name="Google Shape;480;g2ed0666a9c2_1_1047"/>
          <p:cNvSpPr txBox="1"/>
          <p:nvPr/>
        </p:nvSpPr>
        <p:spPr>
          <a:xfrm>
            <a:off x="4695050" y="1330229"/>
            <a:ext cx="30465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Example</a:t>
            </a:r>
            <a:endParaRPr b="1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1" name="Google Shape;481;g2ed0666a9c2_1_1047"/>
          <p:cNvSpPr txBox="1"/>
          <p:nvPr/>
        </p:nvSpPr>
        <p:spPr>
          <a:xfrm>
            <a:off x="981850" y="3525700"/>
            <a:ext cx="39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Execute the code block if the expression is True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ed0666a9c2_1_1061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If-else statement</a:t>
            </a:r>
            <a:endParaRPr sz="2700"/>
          </a:p>
        </p:txBody>
      </p:sp>
      <p:sp>
        <p:nvSpPr>
          <p:cNvPr id="487" name="Google Shape;487;g2ed0666a9c2_1_1061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2ed0666a9c2_1_1061"/>
          <p:cNvSpPr txBox="1"/>
          <p:nvPr/>
        </p:nvSpPr>
        <p:spPr>
          <a:xfrm>
            <a:off x="1108005" y="1881569"/>
            <a:ext cx="38883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condition: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statement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statement 2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9" name="Google Shape;489;g2ed0666a9c2_1_1061"/>
          <p:cNvSpPr txBox="1"/>
          <p:nvPr/>
        </p:nvSpPr>
        <p:spPr>
          <a:xfrm>
            <a:off x="4845848" y="1881569"/>
            <a:ext cx="33846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password = </a:t>
            </a:r>
            <a:r>
              <a:rPr b="1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input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("Enter password")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password == "/talentlabs@10":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print("Correct password")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print("Incorrect Password")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0" name="Google Shape;490;g2ed0666a9c2_1_1061"/>
          <p:cNvSpPr txBox="1"/>
          <p:nvPr/>
        </p:nvSpPr>
        <p:spPr>
          <a:xfrm>
            <a:off x="1029067" y="1330229"/>
            <a:ext cx="30465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1" name="Google Shape;491;g2ed0666a9c2_1_1061"/>
          <p:cNvSpPr txBox="1"/>
          <p:nvPr/>
        </p:nvSpPr>
        <p:spPr>
          <a:xfrm>
            <a:off x="4695050" y="1330229"/>
            <a:ext cx="30465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Example</a:t>
            </a:r>
            <a:endParaRPr b="1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2" name="Google Shape;492;g2ed0666a9c2_1_1061"/>
          <p:cNvSpPr txBox="1"/>
          <p:nvPr/>
        </p:nvSpPr>
        <p:spPr>
          <a:xfrm>
            <a:off x="756650" y="3439175"/>
            <a:ext cx="39384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Execute the code block under the “if” branch if the expression is True else execute another code block under the “else” branch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ed0666a9c2_1_1068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If-elif-else statement</a:t>
            </a:r>
            <a:endParaRPr sz="2700"/>
          </a:p>
        </p:txBody>
      </p:sp>
      <p:sp>
        <p:nvSpPr>
          <p:cNvPr id="498" name="Google Shape;498;g2ed0666a9c2_1_1068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2ed0666a9c2_1_1068"/>
          <p:cNvSpPr txBox="1"/>
          <p:nvPr/>
        </p:nvSpPr>
        <p:spPr>
          <a:xfrm>
            <a:off x="1108005" y="1881569"/>
            <a:ext cx="38883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condition-1: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statement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elif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condition-2: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statement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statement 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0" name="Google Shape;500;g2ed0666a9c2_1_1068"/>
          <p:cNvSpPr txBox="1"/>
          <p:nvPr/>
        </p:nvSpPr>
        <p:spPr>
          <a:xfrm>
            <a:off x="4845848" y="1881569"/>
            <a:ext cx="33846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user_check(choice):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711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choice == 1: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711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</a:t>
            </a:r>
            <a:r>
              <a:rPr b="1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("Admin")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711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elif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choice == 2: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711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</a:t>
            </a:r>
            <a:r>
              <a:rPr b="1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("Editor")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711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7112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</a:t>
            </a:r>
            <a:r>
              <a:rPr b="1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print</a:t>
            </a:r>
            <a:r>
              <a:rPr b="0" i="0" lang="en-GB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("Wrong entry")</a:t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1" name="Google Shape;501;g2ed0666a9c2_1_1068"/>
          <p:cNvSpPr txBox="1"/>
          <p:nvPr/>
        </p:nvSpPr>
        <p:spPr>
          <a:xfrm>
            <a:off x="1029067" y="1330229"/>
            <a:ext cx="30465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1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2" name="Google Shape;502;g2ed0666a9c2_1_1068"/>
          <p:cNvSpPr txBox="1"/>
          <p:nvPr/>
        </p:nvSpPr>
        <p:spPr>
          <a:xfrm>
            <a:off x="4695050" y="1330229"/>
            <a:ext cx="3046500" cy="4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Example</a:t>
            </a:r>
            <a:endParaRPr b="1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ed0666a9c2_1_1075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Nested If-else statement</a:t>
            </a:r>
            <a:endParaRPr sz="2700"/>
          </a:p>
        </p:txBody>
      </p:sp>
      <p:sp>
        <p:nvSpPr>
          <p:cNvPr id="508" name="Google Shape;508;g2ed0666a9c2_1_1075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2ed0666a9c2_1_1075"/>
          <p:cNvSpPr txBox="1"/>
          <p:nvPr/>
        </p:nvSpPr>
        <p:spPr>
          <a:xfrm>
            <a:off x="2524305" y="1473694"/>
            <a:ext cx="40953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num = float(</a:t>
            </a:r>
            <a:r>
              <a:rPr b="1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input</a:t>
            </a: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("Enter a number: "))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num &gt;= 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150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num == 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150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print("Zero")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150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150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print("Positive number")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150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print("Negative number")</a:t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0" name="Google Shape;510;g2ed0666a9c2_1_1075"/>
          <p:cNvSpPr/>
          <p:nvPr/>
        </p:nvSpPr>
        <p:spPr>
          <a:xfrm>
            <a:off x="2376596" y="922354"/>
            <a:ext cx="4390800" cy="47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2ed0666a9c2_1_1075"/>
          <p:cNvSpPr/>
          <p:nvPr/>
        </p:nvSpPr>
        <p:spPr>
          <a:xfrm>
            <a:off x="2376600" y="922350"/>
            <a:ext cx="4390800" cy="3244200"/>
          </a:xfrm>
          <a:prstGeom prst="roundRect">
            <a:avLst>
              <a:gd fmla="val 254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ed0666a9c2_1_1138"/>
          <p:cNvSpPr/>
          <p:nvPr/>
        </p:nvSpPr>
        <p:spPr>
          <a:xfrm>
            <a:off x="2933071" y="-987220"/>
            <a:ext cx="8145293" cy="7520289"/>
          </a:xfrm>
          <a:custGeom>
            <a:rect b="b" l="l" r="r" t="t"/>
            <a:pathLst>
              <a:path extrusionOk="0" h="10027052" w="10860390">
                <a:moveTo>
                  <a:pt x="4024997" y="975208"/>
                </a:moveTo>
                <a:cubicBezTo>
                  <a:pt x="3025930" y="1536125"/>
                  <a:pt x="4403880" y="3240041"/>
                  <a:pt x="3834497" y="4023208"/>
                </a:cubicBezTo>
                <a:cubicBezTo>
                  <a:pt x="3265114" y="4806375"/>
                  <a:pt x="1580247" y="4742875"/>
                  <a:pt x="608697" y="5674208"/>
                </a:cubicBezTo>
                <a:cubicBezTo>
                  <a:pt x="-362853" y="6605541"/>
                  <a:pt x="-212570" y="8635425"/>
                  <a:pt x="1357997" y="9230208"/>
                </a:cubicBezTo>
                <a:cubicBezTo>
                  <a:pt x="2928564" y="9824991"/>
                  <a:pt x="8620280" y="10671658"/>
                  <a:pt x="10032097" y="9242908"/>
                </a:cubicBezTo>
                <a:cubicBezTo>
                  <a:pt x="11443914" y="7814158"/>
                  <a:pt x="10830080" y="2039891"/>
                  <a:pt x="9828897" y="657708"/>
                </a:cubicBezTo>
                <a:cubicBezTo>
                  <a:pt x="8827714" y="-724475"/>
                  <a:pt x="5024064" y="414291"/>
                  <a:pt x="4024997" y="975208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2ed0666a9c2_1_1138"/>
          <p:cNvSpPr/>
          <p:nvPr/>
        </p:nvSpPr>
        <p:spPr>
          <a:xfrm>
            <a:off x="4080787" y="874668"/>
            <a:ext cx="5849862" cy="5051217"/>
          </a:xfrm>
          <a:custGeom>
            <a:rect b="b" l="l" r="r" t="t"/>
            <a:pathLst>
              <a:path extrusionOk="0" h="6734956" w="7799816">
                <a:moveTo>
                  <a:pt x="7248257" y="887164"/>
                </a:moveTo>
                <a:cubicBezTo>
                  <a:pt x="7045057" y="-102099"/>
                  <a:pt x="6403373" y="-152899"/>
                  <a:pt x="6013015" y="197354"/>
                </a:cubicBezTo>
                <a:cubicBezTo>
                  <a:pt x="5622657" y="547607"/>
                  <a:pt x="5652068" y="2451269"/>
                  <a:pt x="4906110" y="2988680"/>
                </a:cubicBezTo>
                <a:cubicBezTo>
                  <a:pt x="4160152" y="3526091"/>
                  <a:pt x="2593372" y="3058198"/>
                  <a:pt x="1537267" y="3421818"/>
                </a:cubicBezTo>
                <a:cubicBezTo>
                  <a:pt x="481162" y="3785438"/>
                  <a:pt x="-518795" y="5403017"/>
                  <a:pt x="302026" y="6325438"/>
                </a:cubicBezTo>
                <a:cubicBezTo>
                  <a:pt x="1106805" y="6766596"/>
                  <a:pt x="6074510" y="7039312"/>
                  <a:pt x="7232215" y="6132933"/>
                </a:cubicBezTo>
                <a:cubicBezTo>
                  <a:pt x="8389920" y="5226554"/>
                  <a:pt x="7451457" y="1876427"/>
                  <a:pt x="7248257" y="887164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8" name="Google Shape;518;g2ed0666a9c2_1_1138"/>
          <p:cNvGrpSpPr/>
          <p:nvPr/>
        </p:nvGrpSpPr>
        <p:grpSpPr>
          <a:xfrm>
            <a:off x="6692584" y="2480438"/>
            <a:ext cx="2245323" cy="1965171"/>
            <a:chOff x="5259751" y="732779"/>
            <a:chExt cx="6557604" cy="5739402"/>
          </a:xfrm>
        </p:grpSpPr>
        <p:grpSp>
          <p:nvGrpSpPr>
            <p:cNvPr id="519" name="Google Shape;519;g2ed0666a9c2_1_1138"/>
            <p:cNvGrpSpPr/>
            <p:nvPr/>
          </p:nvGrpSpPr>
          <p:grpSpPr>
            <a:xfrm rot="-819746">
              <a:off x="7170212" y="1966797"/>
              <a:ext cx="818211" cy="1067034"/>
              <a:chOff x="7135192" y="1236172"/>
              <a:chExt cx="818214" cy="1067038"/>
            </a:xfrm>
          </p:grpSpPr>
          <p:sp>
            <p:nvSpPr>
              <p:cNvPr id="520" name="Google Shape;520;g2ed0666a9c2_1_1138"/>
              <p:cNvSpPr/>
              <p:nvPr/>
            </p:nvSpPr>
            <p:spPr>
              <a:xfrm>
                <a:off x="7515757" y="1236172"/>
                <a:ext cx="437649" cy="579977"/>
              </a:xfrm>
              <a:custGeom>
                <a:rect b="b" l="l" r="r" t="t"/>
                <a:pathLst>
                  <a:path extrusionOk="0" fill="none" h="15880" w="11983">
                    <a:moveTo>
                      <a:pt x="5992" y="0"/>
                    </a:moveTo>
                    <a:lnTo>
                      <a:pt x="5992" y="0"/>
                    </a:lnTo>
                    <a:lnTo>
                      <a:pt x="5675" y="0"/>
                    </a:lnTo>
                    <a:lnTo>
                      <a:pt x="5383" y="25"/>
                    </a:lnTo>
                    <a:lnTo>
                      <a:pt x="5091" y="73"/>
                    </a:lnTo>
                    <a:lnTo>
                      <a:pt x="4774" y="122"/>
                    </a:lnTo>
                    <a:lnTo>
                      <a:pt x="4506" y="195"/>
                    </a:lnTo>
                    <a:lnTo>
                      <a:pt x="4214" y="268"/>
                    </a:lnTo>
                    <a:lnTo>
                      <a:pt x="3654" y="463"/>
                    </a:lnTo>
                    <a:lnTo>
                      <a:pt x="3142" y="731"/>
                    </a:lnTo>
                    <a:lnTo>
                      <a:pt x="2631" y="1023"/>
                    </a:lnTo>
                    <a:lnTo>
                      <a:pt x="2192" y="1364"/>
                    </a:lnTo>
                    <a:lnTo>
                      <a:pt x="1754" y="1754"/>
                    </a:lnTo>
                    <a:lnTo>
                      <a:pt x="1364" y="2192"/>
                    </a:lnTo>
                    <a:lnTo>
                      <a:pt x="1023" y="2631"/>
                    </a:lnTo>
                    <a:lnTo>
                      <a:pt x="731" y="3142"/>
                    </a:lnTo>
                    <a:lnTo>
                      <a:pt x="463" y="3653"/>
                    </a:lnTo>
                    <a:lnTo>
                      <a:pt x="268" y="4214"/>
                    </a:lnTo>
                    <a:lnTo>
                      <a:pt x="195" y="4506"/>
                    </a:lnTo>
                    <a:lnTo>
                      <a:pt x="122" y="4774"/>
                    </a:lnTo>
                    <a:lnTo>
                      <a:pt x="73" y="5090"/>
                    </a:lnTo>
                    <a:lnTo>
                      <a:pt x="25" y="5383"/>
                    </a:lnTo>
                    <a:lnTo>
                      <a:pt x="0" y="5675"/>
                    </a:lnTo>
                    <a:lnTo>
                      <a:pt x="0" y="5991"/>
                    </a:lnTo>
                    <a:lnTo>
                      <a:pt x="0" y="5991"/>
                    </a:lnTo>
                    <a:lnTo>
                      <a:pt x="25" y="6430"/>
                    </a:lnTo>
                    <a:lnTo>
                      <a:pt x="73" y="6868"/>
                    </a:lnTo>
                    <a:lnTo>
                      <a:pt x="147" y="7331"/>
                    </a:lnTo>
                    <a:lnTo>
                      <a:pt x="268" y="7769"/>
                    </a:lnTo>
                    <a:lnTo>
                      <a:pt x="390" y="8208"/>
                    </a:lnTo>
                    <a:lnTo>
                      <a:pt x="561" y="8646"/>
                    </a:lnTo>
                    <a:lnTo>
                      <a:pt x="731" y="9085"/>
                    </a:lnTo>
                    <a:lnTo>
                      <a:pt x="926" y="9523"/>
                    </a:lnTo>
                    <a:lnTo>
                      <a:pt x="1145" y="9937"/>
                    </a:lnTo>
                    <a:lnTo>
                      <a:pt x="1389" y="10375"/>
                    </a:lnTo>
                    <a:lnTo>
                      <a:pt x="1900" y="11179"/>
                    </a:lnTo>
                    <a:lnTo>
                      <a:pt x="2436" y="11958"/>
                    </a:lnTo>
                    <a:lnTo>
                      <a:pt x="2996" y="12689"/>
                    </a:lnTo>
                    <a:lnTo>
                      <a:pt x="3556" y="13371"/>
                    </a:lnTo>
                    <a:lnTo>
                      <a:pt x="4092" y="13980"/>
                    </a:lnTo>
                    <a:lnTo>
                      <a:pt x="4603" y="14540"/>
                    </a:lnTo>
                    <a:lnTo>
                      <a:pt x="5066" y="15003"/>
                    </a:lnTo>
                    <a:lnTo>
                      <a:pt x="5724" y="15636"/>
                    </a:lnTo>
                    <a:lnTo>
                      <a:pt x="5992" y="15880"/>
                    </a:lnTo>
                    <a:lnTo>
                      <a:pt x="5992" y="15880"/>
                    </a:lnTo>
                    <a:lnTo>
                      <a:pt x="6260" y="15636"/>
                    </a:lnTo>
                    <a:lnTo>
                      <a:pt x="6917" y="15003"/>
                    </a:lnTo>
                    <a:lnTo>
                      <a:pt x="7380" y="14540"/>
                    </a:lnTo>
                    <a:lnTo>
                      <a:pt x="7891" y="13980"/>
                    </a:lnTo>
                    <a:lnTo>
                      <a:pt x="8427" y="13371"/>
                    </a:lnTo>
                    <a:lnTo>
                      <a:pt x="8987" y="12689"/>
                    </a:lnTo>
                    <a:lnTo>
                      <a:pt x="9548" y="11958"/>
                    </a:lnTo>
                    <a:lnTo>
                      <a:pt x="10083" y="11179"/>
                    </a:lnTo>
                    <a:lnTo>
                      <a:pt x="10595" y="10375"/>
                    </a:lnTo>
                    <a:lnTo>
                      <a:pt x="10838" y="9937"/>
                    </a:lnTo>
                    <a:lnTo>
                      <a:pt x="11058" y="9523"/>
                    </a:lnTo>
                    <a:lnTo>
                      <a:pt x="11252" y="9085"/>
                    </a:lnTo>
                    <a:lnTo>
                      <a:pt x="11423" y="8646"/>
                    </a:lnTo>
                    <a:lnTo>
                      <a:pt x="11593" y="8208"/>
                    </a:lnTo>
                    <a:lnTo>
                      <a:pt x="11715" y="7769"/>
                    </a:lnTo>
                    <a:lnTo>
                      <a:pt x="11837" y="7331"/>
                    </a:lnTo>
                    <a:lnTo>
                      <a:pt x="11910" y="6868"/>
                    </a:lnTo>
                    <a:lnTo>
                      <a:pt x="11959" y="6430"/>
                    </a:lnTo>
                    <a:lnTo>
                      <a:pt x="11983" y="5991"/>
                    </a:lnTo>
                    <a:lnTo>
                      <a:pt x="11983" y="5991"/>
                    </a:lnTo>
                    <a:lnTo>
                      <a:pt x="11983" y="5675"/>
                    </a:lnTo>
                    <a:lnTo>
                      <a:pt x="11959" y="5383"/>
                    </a:lnTo>
                    <a:lnTo>
                      <a:pt x="11910" y="5090"/>
                    </a:lnTo>
                    <a:lnTo>
                      <a:pt x="11861" y="4774"/>
                    </a:lnTo>
                    <a:lnTo>
                      <a:pt x="11788" y="4506"/>
                    </a:lnTo>
                    <a:lnTo>
                      <a:pt x="11715" y="4214"/>
                    </a:lnTo>
                    <a:lnTo>
                      <a:pt x="11520" y="3653"/>
                    </a:lnTo>
                    <a:lnTo>
                      <a:pt x="11252" y="3142"/>
                    </a:lnTo>
                    <a:lnTo>
                      <a:pt x="10960" y="2631"/>
                    </a:lnTo>
                    <a:lnTo>
                      <a:pt x="10619" y="2192"/>
                    </a:lnTo>
                    <a:lnTo>
                      <a:pt x="10229" y="1754"/>
                    </a:lnTo>
                    <a:lnTo>
                      <a:pt x="9791" y="1364"/>
                    </a:lnTo>
                    <a:lnTo>
                      <a:pt x="9353" y="1023"/>
                    </a:lnTo>
                    <a:lnTo>
                      <a:pt x="8841" y="731"/>
                    </a:lnTo>
                    <a:lnTo>
                      <a:pt x="8330" y="463"/>
                    </a:lnTo>
                    <a:lnTo>
                      <a:pt x="7770" y="268"/>
                    </a:lnTo>
                    <a:lnTo>
                      <a:pt x="7477" y="195"/>
                    </a:lnTo>
                    <a:lnTo>
                      <a:pt x="7209" y="122"/>
                    </a:lnTo>
                    <a:lnTo>
                      <a:pt x="6893" y="73"/>
                    </a:lnTo>
                    <a:lnTo>
                      <a:pt x="6601" y="25"/>
                    </a:lnTo>
                    <a:lnTo>
                      <a:pt x="6308" y="0"/>
                    </a:lnTo>
                    <a:lnTo>
                      <a:pt x="5992" y="0"/>
                    </a:lnTo>
                    <a:lnTo>
                      <a:pt x="5992" y="0"/>
                    </a:lnTo>
                    <a:close/>
                    <a:moveTo>
                      <a:pt x="5992" y="8549"/>
                    </a:moveTo>
                    <a:lnTo>
                      <a:pt x="5992" y="8549"/>
                    </a:lnTo>
                    <a:lnTo>
                      <a:pt x="5724" y="8549"/>
                    </a:lnTo>
                    <a:lnTo>
                      <a:pt x="5480" y="8500"/>
                    </a:lnTo>
                    <a:lnTo>
                      <a:pt x="5237" y="8451"/>
                    </a:lnTo>
                    <a:lnTo>
                      <a:pt x="4993" y="8354"/>
                    </a:lnTo>
                    <a:lnTo>
                      <a:pt x="4774" y="8257"/>
                    </a:lnTo>
                    <a:lnTo>
                      <a:pt x="4555" y="8110"/>
                    </a:lnTo>
                    <a:lnTo>
                      <a:pt x="4360" y="7964"/>
                    </a:lnTo>
                    <a:lnTo>
                      <a:pt x="4189" y="7794"/>
                    </a:lnTo>
                    <a:lnTo>
                      <a:pt x="4019" y="7623"/>
                    </a:lnTo>
                    <a:lnTo>
                      <a:pt x="3873" y="7428"/>
                    </a:lnTo>
                    <a:lnTo>
                      <a:pt x="3727" y="7209"/>
                    </a:lnTo>
                    <a:lnTo>
                      <a:pt x="3629" y="6990"/>
                    </a:lnTo>
                    <a:lnTo>
                      <a:pt x="3532" y="6746"/>
                    </a:lnTo>
                    <a:lnTo>
                      <a:pt x="3483" y="6503"/>
                    </a:lnTo>
                    <a:lnTo>
                      <a:pt x="3434" y="6259"/>
                    </a:lnTo>
                    <a:lnTo>
                      <a:pt x="3434" y="5991"/>
                    </a:lnTo>
                    <a:lnTo>
                      <a:pt x="3434" y="5991"/>
                    </a:lnTo>
                    <a:lnTo>
                      <a:pt x="3434" y="5724"/>
                    </a:lnTo>
                    <a:lnTo>
                      <a:pt x="3483" y="5480"/>
                    </a:lnTo>
                    <a:lnTo>
                      <a:pt x="3532" y="5236"/>
                    </a:lnTo>
                    <a:lnTo>
                      <a:pt x="3629" y="4993"/>
                    </a:lnTo>
                    <a:lnTo>
                      <a:pt x="3727" y="4774"/>
                    </a:lnTo>
                    <a:lnTo>
                      <a:pt x="3873" y="4555"/>
                    </a:lnTo>
                    <a:lnTo>
                      <a:pt x="4019" y="4360"/>
                    </a:lnTo>
                    <a:lnTo>
                      <a:pt x="4189" y="4189"/>
                    </a:lnTo>
                    <a:lnTo>
                      <a:pt x="4360" y="4019"/>
                    </a:lnTo>
                    <a:lnTo>
                      <a:pt x="4555" y="3873"/>
                    </a:lnTo>
                    <a:lnTo>
                      <a:pt x="4774" y="3726"/>
                    </a:lnTo>
                    <a:lnTo>
                      <a:pt x="4993" y="3629"/>
                    </a:lnTo>
                    <a:lnTo>
                      <a:pt x="5237" y="3532"/>
                    </a:lnTo>
                    <a:lnTo>
                      <a:pt x="5480" y="3483"/>
                    </a:lnTo>
                    <a:lnTo>
                      <a:pt x="5724" y="3434"/>
                    </a:lnTo>
                    <a:lnTo>
                      <a:pt x="5992" y="3434"/>
                    </a:lnTo>
                    <a:lnTo>
                      <a:pt x="5992" y="3434"/>
                    </a:lnTo>
                    <a:lnTo>
                      <a:pt x="6260" y="3434"/>
                    </a:lnTo>
                    <a:lnTo>
                      <a:pt x="6503" y="3483"/>
                    </a:lnTo>
                    <a:lnTo>
                      <a:pt x="6747" y="3532"/>
                    </a:lnTo>
                    <a:lnTo>
                      <a:pt x="6990" y="3629"/>
                    </a:lnTo>
                    <a:lnTo>
                      <a:pt x="7209" y="3726"/>
                    </a:lnTo>
                    <a:lnTo>
                      <a:pt x="7429" y="3873"/>
                    </a:lnTo>
                    <a:lnTo>
                      <a:pt x="7623" y="4019"/>
                    </a:lnTo>
                    <a:lnTo>
                      <a:pt x="7794" y="4189"/>
                    </a:lnTo>
                    <a:lnTo>
                      <a:pt x="7964" y="4360"/>
                    </a:lnTo>
                    <a:lnTo>
                      <a:pt x="8111" y="4555"/>
                    </a:lnTo>
                    <a:lnTo>
                      <a:pt x="8257" y="4774"/>
                    </a:lnTo>
                    <a:lnTo>
                      <a:pt x="8354" y="4993"/>
                    </a:lnTo>
                    <a:lnTo>
                      <a:pt x="8452" y="5236"/>
                    </a:lnTo>
                    <a:lnTo>
                      <a:pt x="8500" y="5480"/>
                    </a:lnTo>
                    <a:lnTo>
                      <a:pt x="8549" y="5724"/>
                    </a:lnTo>
                    <a:lnTo>
                      <a:pt x="8549" y="5991"/>
                    </a:lnTo>
                    <a:lnTo>
                      <a:pt x="8549" y="5991"/>
                    </a:lnTo>
                    <a:lnTo>
                      <a:pt x="8549" y="6259"/>
                    </a:lnTo>
                    <a:lnTo>
                      <a:pt x="8500" y="6503"/>
                    </a:lnTo>
                    <a:lnTo>
                      <a:pt x="8452" y="6746"/>
                    </a:lnTo>
                    <a:lnTo>
                      <a:pt x="8354" y="6990"/>
                    </a:lnTo>
                    <a:lnTo>
                      <a:pt x="8257" y="7209"/>
                    </a:lnTo>
                    <a:lnTo>
                      <a:pt x="8111" y="7428"/>
                    </a:lnTo>
                    <a:lnTo>
                      <a:pt x="7964" y="7623"/>
                    </a:lnTo>
                    <a:lnTo>
                      <a:pt x="7794" y="7794"/>
                    </a:lnTo>
                    <a:lnTo>
                      <a:pt x="7623" y="7964"/>
                    </a:lnTo>
                    <a:lnTo>
                      <a:pt x="7429" y="8110"/>
                    </a:lnTo>
                    <a:lnTo>
                      <a:pt x="7209" y="8257"/>
                    </a:lnTo>
                    <a:lnTo>
                      <a:pt x="6990" y="8354"/>
                    </a:lnTo>
                    <a:lnTo>
                      <a:pt x="6747" y="8451"/>
                    </a:lnTo>
                    <a:lnTo>
                      <a:pt x="6503" y="8500"/>
                    </a:lnTo>
                    <a:lnTo>
                      <a:pt x="6260" y="8549"/>
                    </a:lnTo>
                    <a:lnTo>
                      <a:pt x="5992" y="8549"/>
                    </a:lnTo>
                    <a:lnTo>
                      <a:pt x="5992" y="8549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1" name="Google Shape;521;g2ed0666a9c2_1_1138"/>
              <p:cNvGrpSpPr/>
              <p:nvPr/>
            </p:nvGrpSpPr>
            <p:grpSpPr>
              <a:xfrm>
                <a:off x="7135192" y="1625685"/>
                <a:ext cx="791271" cy="677525"/>
                <a:chOff x="1934025" y="1001650"/>
                <a:chExt cx="415300" cy="355600"/>
              </a:xfrm>
            </p:grpSpPr>
            <p:sp>
              <p:nvSpPr>
                <p:cNvPr id="522" name="Google Shape;522;g2ed0666a9c2_1_1138"/>
                <p:cNvSpPr/>
                <p:nvPr/>
              </p:nvSpPr>
              <p:spPr>
                <a:xfrm>
                  <a:off x="1934025" y="1303650"/>
                  <a:ext cx="207650" cy="53600"/>
                </a:xfrm>
                <a:custGeom>
                  <a:rect b="b" l="l" r="r" t="t"/>
                  <a:pathLst>
                    <a:path extrusionOk="0" fill="none" h="2144" w="8306">
                      <a:moveTo>
                        <a:pt x="1" y="0"/>
                      </a:moveTo>
                      <a:lnTo>
                        <a:pt x="1" y="487"/>
                      </a:lnTo>
                      <a:lnTo>
                        <a:pt x="1" y="487"/>
                      </a:lnTo>
                      <a:lnTo>
                        <a:pt x="25" y="633"/>
                      </a:lnTo>
                      <a:lnTo>
                        <a:pt x="74" y="755"/>
                      </a:lnTo>
                      <a:lnTo>
                        <a:pt x="147" y="853"/>
                      </a:lnTo>
                      <a:lnTo>
                        <a:pt x="245" y="950"/>
                      </a:lnTo>
                      <a:lnTo>
                        <a:pt x="245" y="950"/>
                      </a:lnTo>
                      <a:lnTo>
                        <a:pt x="391" y="1023"/>
                      </a:lnTo>
                      <a:lnTo>
                        <a:pt x="561" y="1047"/>
                      </a:lnTo>
                      <a:lnTo>
                        <a:pt x="561" y="1047"/>
                      </a:lnTo>
                      <a:lnTo>
                        <a:pt x="732" y="1023"/>
                      </a:lnTo>
                      <a:lnTo>
                        <a:pt x="732" y="1023"/>
                      </a:lnTo>
                      <a:lnTo>
                        <a:pt x="1292" y="853"/>
                      </a:lnTo>
                      <a:lnTo>
                        <a:pt x="1657" y="780"/>
                      </a:lnTo>
                      <a:lnTo>
                        <a:pt x="2071" y="682"/>
                      </a:lnTo>
                      <a:lnTo>
                        <a:pt x="2534" y="609"/>
                      </a:lnTo>
                      <a:lnTo>
                        <a:pt x="3021" y="560"/>
                      </a:lnTo>
                      <a:lnTo>
                        <a:pt x="3581" y="512"/>
                      </a:lnTo>
                      <a:lnTo>
                        <a:pt x="4166" y="487"/>
                      </a:lnTo>
                      <a:lnTo>
                        <a:pt x="4166" y="487"/>
                      </a:lnTo>
                      <a:lnTo>
                        <a:pt x="4604" y="512"/>
                      </a:lnTo>
                      <a:lnTo>
                        <a:pt x="5018" y="536"/>
                      </a:lnTo>
                      <a:lnTo>
                        <a:pt x="5408" y="609"/>
                      </a:lnTo>
                      <a:lnTo>
                        <a:pt x="5773" y="682"/>
                      </a:lnTo>
                      <a:lnTo>
                        <a:pt x="6114" y="780"/>
                      </a:lnTo>
                      <a:lnTo>
                        <a:pt x="6431" y="877"/>
                      </a:lnTo>
                      <a:lnTo>
                        <a:pt x="6699" y="999"/>
                      </a:lnTo>
                      <a:lnTo>
                        <a:pt x="6966" y="1120"/>
                      </a:lnTo>
                      <a:lnTo>
                        <a:pt x="7186" y="1242"/>
                      </a:lnTo>
                      <a:lnTo>
                        <a:pt x="7405" y="1388"/>
                      </a:lnTo>
                      <a:lnTo>
                        <a:pt x="7770" y="1656"/>
                      </a:lnTo>
                      <a:lnTo>
                        <a:pt x="8062" y="1924"/>
                      </a:lnTo>
                      <a:lnTo>
                        <a:pt x="8306" y="2143"/>
                      </a:ln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g2ed0666a9c2_1_1138"/>
                <p:cNvSpPr/>
                <p:nvPr/>
              </p:nvSpPr>
              <p:spPr>
                <a:xfrm>
                  <a:off x="2141650" y="1303650"/>
                  <a:ext cx="207675" cy="53600"/>
                </a:xfrm>
                <a:custGeom>
                  <a:rect b="b" l="l" r="r" t="t"/>
                  <a:pathLst>
                    <a:path extrusionOk="0" fill="none" h="2144" w="8307">
                      <a:moveTo>
                        <a:pt x="1" y="2143"/>
                      </a:moveTo>
                      <a:lnTo>
                        <a:pt x="1" y="2143"/>
                      </a:lnTo>
                      <a:lnTo>
                        <a:pt x="245" y="1924"/>
                      </a:lnTo>
                      <a:lnTo>
                        <a:pt x="537" y="1656"/>
                      </a:lnTo>
                      <a:lnTo>
                        <a:pt x="902" y="1388"/>
                      </a:lnTo>
                      <a:lnTo>
                        <a:pt x="1121" y="1242"/>
                      </a:lnTo>
                      <a:lnTo>
                        <a:pt x="1341" y="1120"/>
                      </a:lnTo>
                      <a:lnTo>
                        <a:pt x="1608" y="999"/>
                      </a:lnTo>
                      <a:lnTo>
                        <a:pt x="1876" y="877"/>
                      </a:lnTo>
                      <a:lnTo>
                        <a:pt x="2193" y="780"/>
                      </a:lnTo>
                      <a:lnTo>
                        <a:pt x="2534" y="682"/>
                      </a:lnTo>
                      <a:lnTo>
                        <a:pt x="2899" y="609"/>
                      </a:lnTo>
                      <a:lnTo>
                        <a:pt x="3289" y="536"/>
                      </a:lnTo>
                      <a:lnTo>
                        <a:pt x="3703" y="512"/>
                      </a:lnTo>
                      <a:lnTo>
                        <a:pt x="4141" y="487"/>
                      </a:lnTo>
                      <a:lnTo>
                        <a:pt x="4141" y="487"/>
                      </a:lnTo>
                      <a:lnTo>
                        <a:pt x="4726" y="512"/>
                      </a:lnTo>
                      <a:lnTo>
                        <a:pt x="5286" y="560"/>
                      </a:lnTo>
                      <a:lnTo>
                        <a:pt x="5773" y="609"/>
                      </a:lnTo>
                      <a:lnTo>
                        <a:pt x="6236" y="682"/>
                      </a:lnTo>
                      <a:lnTo>
                        <a:pt x="6650" y="780"/>
                      </a:lnTo>
                      <a:lnTo>
                        <a:pt x="7015" y="853"/>
                      </a:lnTo>
                      <a:lnTo>
                        <a:pt x="7575" y="1023"/>
                      </a:lnTo>
                      <a:lnTo>
                        <a:pt x="7575" y="1023"/>
                      </a:lnTo>
                      <a:lnTo>
                        <a:pt x="7746" y="1047"/>
                      </a:lnTo>
                      <a:lnTo>
                        <a:pt x="7746" y="1047"/>
                      </a:lnTo>
                      <a:lnTo>
                        <a:pt x="7916" y="1023"/>
                      </a:lnTo>
                      <a:lnTo>
                        <a:pt x="8062" y="950"/>
                      </a:lnTo>
                      <a:lnTo>
                        <a:pt x="8062" y="950"/>
                      </a:lnTo>
                      <a:lnTo>
                        <a:pt x="8160" y="853"/>
                      </a:lnTo>
                      <a:lnTo>
                        <a:pt x="8233" y="755"/>
                      </a:lnTo>
                      <a:lnTo>
                        <a:pt x="8282" y="633"/>
                      </a:lnTo>
                      <a:lnTo>
                        <a:pt x="8306" y="487"/>
                      </a:lnTo>
                      <a:lnTo>
                        <a:pt x="8306" y="0"/>
                      </a:ln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4" name="Google Shape;524;g2ed0666a9c2_1_1138"/>
                <p:cNvSpPr/>
                <p:nvPr/>
              </p:nvSpPr>
              <p:spPr>
                <a:xfrm>
                  <a:off x="1934025" y="1001650"/>
                  <a:ext cx="207650" cy="331250"/>
                </a:xfrm>
                <a:custGeom>
                  <a:rect b="b" l="l" r="r" t="t"/>
                  <a:pathLst>
                    <a:path extrusionOk="0" fill="none" h="13250" w="8306">
                      <a:moveTo>
                        <a:pt x="8306" y="2192"/>
                      </a:moveTo>
                      <a:lnTo>
                        <a:pt x="8306" y="13249"/>
                      </a:lnTo>
                      <a:lnTo>
                        <a:pt x="8306" y="13249"/>
                      </a:lnTo>
                      <a:lnTo>
                        <a:pt x="8062" y="13030"/>
                      </a:lnTo>
                      <a:lnTo>
                        <a:pt x="7770" y="12762"/>
                      </a:lnTo>
                      <a:lnTo>
                        <a:pt x="7405" y="12494"/>
                      </a:lnTo>
                      <a:lnTo>
                        <a:pt x="7186" y="12348"/>
                      </a:lnTo>
                      <a:lnTo>
                        <a:pt x="6966" y="12226"/>
                      </a:lnTo>
                      <a:lnTo>
                        <a:pt x="6699" y="12105"/>
                      </a:lnTo>
                      <a:lnTo>
                        <a:pt x="6431" y="11983"/>
                      </a:lnTo>
                      <a:lnTo>
                        <a:pt x="6114" y="11885"/>
                      </a:lnTo>
                      <a:lnTo>
                        <a:pt x="5773" y="11788"/>
                      </a:lnTo>
                      <a:lnTo>
                        <a:pt x="5408" y="11715"/>
                      </a:lnTo>
                      <a:lnTo>
                        <a:pt x="5018" y="11642"/>
                      </a:lnTo>
                      <a:lnTo>
                        <a:pt x="4604" y="11617"/>
                      </a:lnTo>
                      <a:lnTo>
                        <a:pt x="4166" y="11593"/>
                      </a:lnTo>
                      <a:lnTo>
                        <a:pt x="4166" y="11593"/>
                      </a:lnTo>
                      <a:lnTo>
                        <a:pt x="3581" y="11617"/>
                      </a:lnTo>
                      <a:lnTo>
                        <a:pt x="3021" y="11666"/>
                      </a:lnTo>
                      <a:lnTo>
                        <a:pt x="2534" y="11715"/>
                      </a:lnTo>
                      <a:lnTo>
                        <a:pt x="2071" y="11788"/>
                      </a:lnTo>
                      <a:lnTo>
                        <a:pt x="1657" y="11885"/>
                      </a:lnTo>
                      <a:lnTo>
                        <a:pt x="1292" y="11958"/>
                      </a:lnTo>
                      <a:lnTo>
                        <a:pt x="732" y="12129"/>
                      </a:lnTo>
                      <a:lnTo>
                        <a:pt x="732" y="12129"/>
                      </a:lnTo>
                      <a:lnTo>
                        <a:pt x="561" y="12153"/>
                      </a:lnTo>
                      <a:lnTo>
                        <a:pt x="561" y="12153"/>
                      </a:lnTo>
                      <a:lnTo>
                        <a:pt x="391" y="12129"/>
                      </a:lnTo>
                      <a:lnTo>
                        <a:pt x="245" y="12056"/>
                      </a:lnTo>
                      <a:lnTo>
                        <a:pt x="245" y="12056"/>
                      </a:lnTo>
                      <a:lnTo>
                        <a:pt x="147" y="11958"/>
                      </a:lnTo>
                      <a:lnTo>
                        <a:pt x="74" y="11861"/>
                      </a:lnTo>
                      <a:lnTo>
                        <a:pt x="25" y="11739"/>
                      </a:lnTo>
                      <a:lnTo>
                        <a:pt x="1" y="11593"/>
                      </a:lnTo>
                      <a:lnTo>
                        <a:pt x="1" y="1656"/>
                      </a:lnTo>
                      <a:lnTo>
                        <a:pt x="1" y="1656"/>
                      </a:lnTo>
                      <a:lnTo>
                        <a:pt x="25" y="1534"/>
                      </a:lnTo>
                      <a:lnTo>
                        <a:pt x="50" y="1437"/>
                      </a:lnTo>
                      <a:lnTo>
                        <a:pt x="123" y="1315"/>
                      </a:lnTo>
                      <a:lnTo>
                        <a:pt x="196" y="1242"/>
                      </a:lnTo>
                      <a:lnTo>
                        <a:pt x="196" y="1242"/>
                      </a:lnTo>
                      <a:lnTo>
                        <a:pt x="342" y="1120"/>
                      </a:lnTo>
                      <a:lnTo>
                        <a:pt x="512" y="974"/>
                      </a:lnTo>
                      <a:lnTo>
                        <a:pt x="926" y="755"/>
                      </a:lnTo>
                      <a:lnTo>
                        <a:pt x="1389" y="536"/>
                      </a:lnTo>
                      <a:lnTo>
                        <a:pt x="1901" y="341"/>
                      </a:lnTo>
                      <a:lnTo>
                        <a:pt x="2461" y="195"/>
                      </a:lnTo>
                      <a:lnTo>
                        <a:pt x="3021" y="73"/>
                      </a:lnTo>
                      <a:lnTo>
                        <a:pt x="3581" y="24"/>
                      </a:lnTo>
                      <a:lnTo>
                        <a:pt x="4166" y="0"/>
                      </a:lnTo>
                      <a:lnTo>
                        <a:pt x="4166" y="0"/>
                      </a:lnTo>
                      <a:lnTo>
                        <a:pt x="4531" y="0"/>
                      </a:lnTo>
                      <a:lnTo>
                        <a:pt x="4872" y="49"/>
                      </a:lnTo>
                      <a:lnTo>
                        <a:pt x="5213" y="98"/>
                      </a:lnTo>
                      <a:lnTo>
                        <a:pt x="5530" y="171"/>
                      </a:lnTo>
                      <a:lnTo>
                        <a:pt x="5822" y="268"/>
                      </a:lnTo>
                      <a:lnTo>
                        <a:pt x="6114" y="365"/>
                      </a:lnTo>
                      <a:lnTo>
                        <a:pt x="6358" y="487"/>
                      </a:lnTo>
                      <a:lnTo>
                        <a:pt x="6626" y="609"/>
                      </a:lnTo>
                      <a:lnTo>
                        <a:pt x="7064" y="901"/>
                      </a:lnTo>
                      <a:lnTo>
                        <a:pt x="7429" y="1169"/>
                      </a:lnTo>
                      <a:lnTo>
                        <a:pt x="7746" y="1437"/>
                      </a:lnTo>
                      <a:lnTo>
                        <a:pt x="8014" y="1681"/>
                      </a:lnTo>
                      <a:lnTo>
                        <a:pt x="8014" y="1681"/>
                      </a:lnTo>
                      <a:lnTo>
                        <a:pt x="8136" y="1802"/>
                      </a:lnTo>
                      <a:lnTo>
                        <a:pt x="8136" y="1802"/>
                      </a:lnTo>
                      <a:lnTo>
                        <a:pt x="8209" y="1875"/>
                      </a:lnTo>
                      <a:lnTo>
                        <a:pt x="8257" y="1973"/>
                      </a:lnTo>
                      <a:lnTo>
                        <a:pt x="8306" y="2095"/>
                      </a:lnTo>
                      <a:lnTo>
                        <a:pt x="8306" y="2192"/>
                      </a:lnTo>
                      <a:lnTo>
                        <a:pt x="8306" y="219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25;g2ed0666a9c2_1_1138"/>
                <p:cNvSpPr/>
                <p:nvPr/>
              </p:nvSpPr>
              <p:spPr>
                <a:xfrm>
                  <a:off x="2141650" y="1001650"/>
                  <a:ext cx="207675" cy="331250"/>
                </a:xfrm>
                <a:custGeom>
                  <a:rect b="b" l="l" r="r" t="t"/>
                  <a:pathLst>
                    <a:path extrusionOk="0" fill="none" h="13250" w="8307">
                      <a:moveTo>
                        <a:pt x="1" y="2192"/>
                      </a:moveTo>
                      <a:lnTo>
                        <a:pt x="1" y="13249"/>
                      </a:lnTo>
                      <a:lnTo>
                        <a:pt x="1" y="13249"/>
                      </a:lnTo>
                      <a:lnTo>
                        <a:pt x="245" y="13030"/>
                      </a:lnTo>
                      <a:lnTo>
                        <a:pt x="537" y="12762"/>
                      </a:lnTo>
                      <a:lnTo>
                        <a:pt x="902" y="12494"/>
                      </a:lnTo>
                      <a:lnTo>
                        <a:pt x="1121" y="12348"/>
                      </a:lnTo>
                      <a:lnTo>
                        <a:pt x="1341" y="12226"/>
                      </a:lnTo>
                      <a:lnTo>
                        <a:pt x="1608" y="12105"/>
                      </a:lnTo>
                      <a:lnTo>
                        <a:pt x="1876" y="11983"/>
                      </a:lnTo>
                      <a:lnTo>
                        <a:pt x="2193" y="11885"/>
                      </a:lnTo>
                      <a:lnTo>
                        <a:pt x="2534" y="11788"/>
                      </a:lnTo>
                      <a:lnTo>
                        <a:pt x="2899" y="11715"/>
                      </a:lnTo>
                      <a:lnTo>
                        <a:pt x="3289" y="11642"/>
                      </a:lnTo>
                      <a:lnTo>
                        <a:pt x="3703" y="11617"/>
                      </a:lnTo>
                      <a:lnTo>
                        <a:pt x="4141" y="11593"/>
                      </a:lnTo>
                      <a:lnTo>
                        <a:pt x="4141" y="11593"/>
                      </a:lnTo>
                      <a:lnTo>
                        <a:pt x="4726" y="11617"/>
                      </a:lnTo>
                      <a:lnTo>
                        <a:pt x="5286" y="11666"/>
                      </a:lnTo>
                      <a:lnTo>
                        <a:pt x="5773" y="11715"/>
                      </a:lnTo>
                      <a:lnTo>
                        <a:pt x="6236" y="11788"/>
                      </a:lnTo>
                      <a:lnTo>
                        <a:pt x="6650" y="11885"/>
                      </a:lnTo>
                      <a:lnTo>
                        <a:pt x="7015" y="11958"/>
                      </a:lnTo>
                      <a:lnTo>
                        <a:pt x="7575" y="12129"/>
                      </a:lnTo>
                      <a:lnTo>
                        <a:pt x="7575" y="12129"/>
                      </a:lnTo>
                      <a:lnTo>
                        <a:pt x="7746" y="12153"/>
                      </a:lnTo>
                      <a:lnTo>
                        <a:pt x="7746" y="12153"/>
                      </a:lnTo>
                      <a:lnTo>
                        <a:pt x="7916" y="12129"/>
                      </a:lnTo>
                      <a:lnTo>
                        <a:pt x="8062" y="12056"/>
                      </a:lnTo>
                      <a:lnTo>
                        <a:pt x="8062" y="12056"/>
                      </a:lnTo>
                      <a:lnTo>
                        <a:pt x="8160" y="11958"/>
                      </a:lnTo>
                      <a:lnTo>
                        <a:pt x="8233" y="11861"/>
                      </a:lnTo>
                      <a:lnTo>
                        <a:pt x="8282" y="11739"/>
                      </a:lnTo>
                      <a:lnTo>
                        <a:pt x="8306" y="11593"/>
                      </a:lnTo>
                      <a:lnTo>
                        <a:pt x="8306" y="1656"/>
                      </a:lnTo>
                      <a:lnTo>
                        <a:pt x="8306" y="1656"/>
                      </a:lnTo>
                      <a:lnTo>
                        <a:pt x="8282" y="1534"/>
                      </a:lnTo>
                      <a:lnTo>
                        <a:pt x="8257" y="1437"/>
                      </a:lnTo>
                      <a:lnTo>
                        <a:pt x="8184" y="1315"/>
                      </a:lnTo>
                      <a:lnTo>
                        <a:pt x="8111" y="1242"/>
                      </a:lnTo>
                      <a:lnTo>
                        <a:pt x="8111" y="1242"/>
                      </a:lnTo>
                      <a:lnTo>
                        <a:pt x="7965" y="1120"/>
                      </a:lnTo>
                      <a:lnTo>
                        <a:pt x="7795" y="974"/>
                      </a:lnTo>
                      <a:lnTo>
                        <a:pt x="7381" y="755"/>
                      </a:lnTo>
                      <a:lnTo>
                        <a:pt x="6918" y="536"/>
                      </a:lnTo>
                      <a:lnTo>
                        <a:pt x="6406" y="341"/>
                      </a:lnTo>
                      <a:lnTo>
                        <a:pt x="5846" y="195"/>
                      </a:lnTo>
                      <a:lnTo>
                        <a:pt x="5286" y="73"/>
                      </a:lnTo>
                      <a:lnTo>
                        <a:pt x="4726" y="24"/>
                      </a:lnTo>
                      <a:lnTo>
                        <a:pt x="4141" y="0"/>
                      </a:lnTo>
                      <a:lnTo>
                        <a:pt x="4141" y="0"/>
                      </a:lnTo>
                      <a:lnTo>
                        <a:pt x="3776" y="0"/>
                      </a:lnTo>
                      <a:lnTo>
                        <a:pt x="3435" y="49"/>
                      </a:lnTo>
                      <a:lnTo>
                        <a:pt x="3094" y="98"/>
                      </a:lnTo>
                      <a:lnTo>
                        <a:pt x="2777" y="171"/>
                      </a:lnTo>
                      <a:lnTo>
                        <a:pt x="2485" y="268"/>
                      </a:lnTo>
                      <a:lnTo>
                        <a:pt x="2193" y="365"/>
                      </a:lnTo>
                      <a:lnTo>
                        <a:pt x="1949" y="487"/>
                      </a:lnTo>
                      <a:lnTo>
                        <a:pt x="1681" y="609"/>
                      </a:lnTo>
                      <a:lnTo>
                        <a:pt x="1243" y="901"/>
                      </a:lnTo>
                      <a:lnTo>
                        <a:pt x="878" y="1169"/>
                      </a:lnTo>
                      <a:lnTo>
                        <a:pt x="561" y="1437"/>
                      </a:lnTo>
                      <a:lnTo>
                        <a:pt x="293" y="1681"/>
                      </a:lnTo>
                      <a:lnTo>
                        <a:pt x="293" y="1681"/>
                      </a:lnTo>
                      <a:lnTo>
                        <a:pt x="171" y="1802"/>
                      </a:lnTo>
                      <a:lnTo>
                        <a:pt x="171" y="1802"/>
                      </a:lnTo>
                      <a:lnTo>
                        <a:pt x="98" y="1875"/>
                      </a:lnTo>
                      <a:lnTo>
                        <a:pt x="50" y="1973"/>
                      </a:lnTo>
                      <a:lnTo>
                        <a:pt x="1" y="2095"/>
                      </a:lnTo>
                      <a:lnTo>
                        <a:pt x="1" y="2192"/>
                      </a:lnTo>
                      <a:lnTo>
                        <a:pt x="1" y="219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26" name="Google Shape;526;g2ed0666a9c2_1_1138"/>
            <p:cNvSpPr/>
            <p:nvPr/>
          </p:nvSpPr>
          <p:spPr>
            <a:xfrm rot="859025">
              <a:off x="6902969" y="4365203"/>
              <a:ext cx="594923" cy="763593"/>
            </a:xfrm>
            <a:custGeom>
              <a:rect b="b" l="l" r="r" t="t"/>
              <a:pathLst>
                <a:path extrusionOk="0" fill="none" h="20508" w="15978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g2ed0666a9c2_1_1138"/>
            <p:cNvSpPr/>
            <p:nvPr/>
          </p:nvSpPr>
          <p:spPr>
            <a:xfrm rot="-1283916">
              <a:off x="11027929" y="4691751"/>
              <a:ext cx="615985" cy="1067124"/>
            </a:xfrm>
            <a:custGeom>
              <a:rect b="b" l="l" r="r" t="t"/>
              <a:pathLst>
                <a:path extrusionOk="0" fill="none" h="20508" w="11838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8" name="Google Shape;528;g2ed0666a9c2_1_1138"/>
            <p:cNvGrpSpPr/>
            <p:nvPr/>
          </p:nvGrpSpPr>
          <p:grpSpPr>
            <a:xfrm rot="929101">
              <a:off x="10666776" y="845651"/>
              <a:ext cx="970514" cy="919313"/>
              <a:chOff x="2583100" y="2973775"/>
              <a:chExt cx="461550" cy="437200"/>
            </a:xfrm>
          </p:grpSpPr>
          <p:sp>
            <p:nvSpPr>
              <p:cNvPr id="529" name="Google Shape;529;g2ed0666a9c2_1_1138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rect b="b" l="l" r="r" t="t"/>
                <a:pathLst>
                  <a:path extrusionOk="0" fill="none" h="3800" w="9012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g2ed0666a9c2_1_1138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rect b="b" l="l" r="r" t="t"/>
                <a:pathLst>
                  <a:path extrusionOk="0" fill="none" h="13445" w="18462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1" name="Google Shape;531;g2ed0666a9c2_1_1138"/>
            <p:cNvGrpSpPr/>
            <p:nvPr/>
          </p:nvGrpSpPr>
          <p:grpSpPr>
            <a:xfrm>
              <a:off x="5259751" y="5850496"/>
              <a:ext cx="836142" cy="621685"/>
              <a:chOff x="5247525" y="3007275"/>
              <a:chExt cx="517575" cy="384825"/>
            </a:xfrm>
          </p:grpSpPr>
          <p:sp>
            <p:nvSpPr>
              <p:cNvPr id="532" name="Google Shape;532;g2ed0666a9c2_1_1138"/>
              <p:cNvSpPr/>
              <p:nvPr/>
            </p:nvSpPr>
            <p:spPr>
              <a:xfrm>
                <a:off x="5247525" y="3007275"/>
                <a:ext cx="348900" cy="348900"/>
              </a:xfrm>
              <a:custGeom>
                <a:rect b="b" l="l" r="r" t="t"/>
                <a:pathLst>
                  <a:path extrusionOk="0" fill="none" h="13956" w="13956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g2ed0666a9c2_1_1138"/>
              <p:cNvSpPr/>
              <p:nvPr/>
            </p:nvSpPr>
            <p:spPr>
              <a:xfrm>
                <a:off x="5566575" y="3193575"/>
                <a:ext cx="198525" cy="198525"/>
              </a:xfrm>
              <a:custGeom>
                <a:rect b="b" l="l" r="r" t="t"/>
                <a:pathLst>
                  <a:path extrusionOk="0" fill="none" h="7941" w="7941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4" name="Google Shape;534;g2ed0666a9c2_1_1138"/>
            <p:cNvGrpSpPr/>
            <p:nvPr/>
          </p:nvGrpSpPr>
          <p:grpSpPr>
            <a:xfrm rot="-995577">
              <a:off x="8647544" y="3714912"/>
              <a:ext cx="874251" cy="717776"/>
              <a:chOff x="2599525" y="3688600"/>
              <a:chExt cx="428675" cy="351950"/>
            </a:xfrm>
          </p:grpSpPr>
          <p:sp>
            <p:nvSpPr>
              <p:cNvPr id="535" name="Google Shape;535;g2ed0666a9c2_1_1138"/>
              <p:cNvSpPr/>
              <p:nvPr/>
            </p:nvSpPr>
            <p:spPr>
              <a:xfrm>
                <a:off x="2599525" y="3688600"/>
                <a:ext cx="428675" cy="168675"/>
              </a:xfrm>
              <a:custGeom>
                <a:rect b="b" l="l" r="r" t="t"/>
                <a:pathLst>
                  <a:path extrusionOk="0" fill="none" h="6747" w="17147">
                    <a:moveTo>
                      <a:pt x="16660" y="1876"/>
                    </a:moveTo>
                    <a:lnTo>
                      <a:pt x="11594" y="1876"/>
                    </a:lnTo>
                    <a:lnTo>
                      <a:pt x="11594" y="1462"/>
                    </a:lnTo>
                    <a:lnTo>
                      <a:pt x="11594" y="1462"/>
                    </a:lnTo>
                    <a:lnTo>
                      <a:pt x="11594" y="1316"/>
                    </a:lnTo>
                    <a:lnTo>
                      <a:pt x="11569" y="1170"/>
                    </a:lnTo>
                    <a:lnTo>
                      <a:pt x="11472" y="902"/>
                    </a:lnTo>
                    <a:lnTo>
                      <a:pt x="11350" y="658"/>
                    </a:lnTo>
                    <a:lnTo>
                      <a:pt x="11155" y="439"/>
                    </a:lnTo>
                    <a:lnTo>
                      <a:pt x="10961" y="268"/>
                    </a:lnTo>
                    <a:lnTo>
                      <a:pt x="10693" y="122"/>
                    </a:lnTo>
                    <a:lnTo>
                      <a:pt x="10425" y="49"/>
                    </a:lnTo>
                    <a:lnTo>
                      <a:pt x="10279" y="25"/>
                    </a:lnTo>
                    <a:lnTo>
                      <a:pt x="10133" y="1"/>
                    </a:lnTo>
                    <a:lnTo>
                      <a:pt x="7015" y="1"/>
                    </a:lnTo>
                    <a:lnTo>
                      <a:pt x="7015" y="1"/>
                    </a:lnTo>
                    <a:lnTo>
                      <a:pt x="6869" y="25"/>
                    </a:lnTo>
                    <a:lnTo>
                      <a:pt x="6723" y="49"/>
                    </a:lnTo>
                    <a:lnTo>
                      <a:pt x="6455" y="122"/>
                    </a:lnTo>
                    <a:lnTo>
                      <a:pt x="6187" y="268"/>
                    </a:lnTo>
                    <a:lnTo>
                      <a:pt x="5992" y="439"/>
                    </a:lnTo>
                    <a:lnTo>
                      <a:pt x="5797" y="658"/>
                    </a:lnTo>
                    <a:lnTo>
                      <a:pt x="5676" y="902"/>
                    </a:lnTo>
                    <a:lnTo>
                      <a:pt x="5578" y="1170"/>
                    </a:lnTo>
                    <a:lnTo>
                      <a:pt x="5554" y="1316"/>
                    </a:lnTo>
                    <a:lnTo>
                      <a:pt x="5554" y="1462"/>
                    </a:lnTo>
                    <a:lnTo>
                      <a:pt x="5554" y="1876"/>
                    </a:lnTo>
                    <a:lnTo>
                      <a:pt x="488" y="1876"/>
                    </a:lnTo>
                    <a:lnTo>
                      <a:pt x="488" y="1876"/>
                    </a:lnTo>
                    <a:lnTo>
                      <a:pt x="391" y="1876"/>
                    </a:lnTo>
                    <a:lnTo>
                      <a:pt x="293" y="1900"/>
                    </a:lnTo>
                    <a:lnTo>
                      <a:pt x="220" y="1949"/>
                    </a:lnTo>
                    <a:lnTo>
                      <a:pt x="147" y="2022"/>
                    </a:lnTo>
                    <a:lnTo>
                      <a:pt x="74" y="2071"/>
                    </a:lnTo>
                    <a:lnTo>
                      <a:pt x="50" y="2168"/>
                    </a:lnTo>
                    <a:lnTo>
                      <a:pt x="1" y="2266"/>
                    </a:lnTo>
                    <a:lnTo>
                      <a:pt x="1" y="2363"/>
                    </a:lnTo>
                    <a:lnTo>
                      <a:pt x="1" y="5773"/>
                    </a:lnTo>
                    <a:lnTo>
                      <a:pt x="1" y="5773"/>
                    </a:lnTo>
                    <a:lnTo>
                      <a:pt x="25" y="5967"/>
                    </a:lnTo>
                    <a:lnTo>
                      <a:pt x="74" y="6138"/>
                    </a:lnTo>
                    <a:lnTo>
                      <a:pt x="171" y="6308"/>
                    </a:lnTo>
                    <a:lnTo>
                      <a:pt x="293" y="6455"/>
                    </a:lnTo>
                    <a:lnTo>
                      <a:pt x="439" y="6576"/>
                    </a:lnTo>
                    <a:lnTo>
                      <a:pt x="585" y="6674"/>
                    </a:lnTo>
                    <a:lnTo>
                      <a:pt x="780" y="6722"/>
                    </a:lnTo>
                    <a:lnTo>
                      <a:pt x="975" y="6747"/>
                    </a:lnTo>
                    <a:lnTo>
                      <a:pt x="7721" y="6747"/>
                    </a:lnTo>
                    <a:lnTo>
                      <a:pt x="7721" y="6138"/>
                    </a:lnTo>
                    <a:lnTo>
                      <a:pt x="7721" y="6138"/>
                    </a:lnTo>
                    <a:lnTo>
                      <a:pt x="7746" y="6041"/>
                    </a:lnTo>
                    <a:lnTo>
                      <a:pt x="7770" y="5967"/>
                    </a:lnTo>
                    <a:lnTo>
                      <a:pt x="7819" y="5870"/>
                    </a:lnTo>
                    <a:lnTo>
                      <a:pt x="7868" y="5797"/>
                    </a:lnTo>
                    <a:lnTo>
                      <a:pt x="7941" y="5748"/>
                    </a:lnTo>
                    <a:lnTo>
                      <a:pt x="8038" y="5700"/>
                    </a:lnTo>
                    <a:lnTo>
                      <a:pt x="8111" y="5675"/>
                    </a:lnTo>
                    <a:lnTo>
                      <a:pt x="8209" y="5651"/>
                    </a:lnTo>
                    <a:lnTo>
                      <a:pt x="8939" y="5651"/>
                    </a:lnTo>
                    <a:lnTo>
                      <a:pt x="8939" y="5651"/>
                    </a:lnTo>
                    <a:lnTo>
                      <a:pt x="9037" y="5675"/>
                    </a:lnTo>
                    <a:lnTo>
                      <a:pt x="9110" y="5700"/>
                    </a:lnTo>
                    <a:lnTo>
                      <a:pt x="9207" y="5748"/>
                    </a:lnTo>
                    <a:lnTo>
                      <a:pt x="9280" y="5797"/>
                    </a:lnTo>
                    <a:lnTo>
                      <a:pt x="9329" y="5870"/>
                    </a:lnTo>
                    <a:lnTo>
                      <a:pt x="9378" y="5967"/>
                    </a:lnTo>
                    <a:lnTo>
                      <a:pt x="9402" y="6041"/>
                    </a:lnTo>
                    <a:lnTo>
                      <a:pt x="9426" y="6138"/>
                    </a:lnTo>
                    <a:lnTo>
                      <a:pt x="9426" y="6747"/>
                    </a:lnTo>
                    <a:lnTo>
                      <a:pt x="16173" y="6747"/>
                    </a:lnTo>
                    <a:lnTo>
                      <a:pt x="16173" y="6747"/>
                    </a:lnTo>
                    <a:lnTo>
                      <a:pt x="16367" y="6722"/>
                    </a:lnTo>
                    <a:lnTo>
                      <a:pt x="16562" y="6674"/>
                    </a:lnTo>
                    <a:lnTo>
                      <a:pt x="16708" y="6576"/>
                    </a:lnTo>
                    <a:lnTo>
                      <a:pt x="16855" y="6455"/>
                    </a:lnTo>
                    <a:lnTo>
                      <a:pt x="16976" y="6308"/>
                    </a:lnTo>
                    <a:lnTo>
                      <a:pt x="17074" y="6138"/>
                    </a:lnTo>
                    <a:lnTo>
                      <a:pt x="17122" y="5967"/>
                    </a:lnTo>
                    <a:lnTo>
                      <a:pt x="17147" y="5773"/>
                    </a:lnTo>
                    <a:lnTo>
                      <a:pt x="17147" y="2363"/>
                    </a:lnTo>
                    <a:lnTo>
                      <a:pt x="17147" y="2363"/>
                    </a:lnTo>
                    <a:lnTo>
                      <a:pt x="17147" y="2266"/>
                    </a:lnTo>
                    <a:lnTo>
                      <a:pt x="17098" y="2168"/>
                    </a:lnTo>
                    <a:lnTo>
                      <a:pt x="17074" y="2071"/>
                    </a:lnTo>
                    <a:lnTo>
                      <a:pt x="17001" y="2022"/>
                    </a:lnTo>
                    <a:lnTo>
                      <a:pt x="16928" y="1949"/>
                    </a:lnTo>
                    <a:lnTo>
                      <a:pt x="16855" y="1900"/>
                    </a:lnTo>
                    <a:lnTo>
                      <a:pt x="16757" y="1876"/>
                    </a:lnTo>
                    <a:lnTo>
                      <a:pt x="16660" y="1876"/>
                    </a:lnTo>
                    <a:lnTo>
                      <a:pt x="16660" y="1876"/>
                    </a:lnTo>
                    <a:close/>
                    <a:moveTo>
                      <a:pt x="10620" y="1876"/>
                    </a:moveTo>
                    <a:lnTo>
                      <a:pt x="6528" y="1876"/>
                    </a:lnTo>
                    <a:lnTo>
                      <a:pt x="6528" y="1462"/>
                    </a:lnTo>
                    <a:lnTo>
                      <a:pt x="6528" y="1462"/>
                    </a:lnTo>
                    <a:lnTo>
                      <a:pt x="6528" y="1364"/>
                    </a:lnTo>
                    <a:lnTo>
                      <a:pt x="6577" y="1291"/>
                    </a:lnTo>
                    <a:lnTo>
                      <a:pt x="6601" y="1194"/>
                    </a:lnTo>
                    <a:lnTo>
                      <a:pt x="6674" y="1121"/>
                    </a:lnTo>
                    <a:lnTo>
                      <a:pt x="6747" y="1072"/>
                    </a:lnTo>
                    <a:lnTo>
                      <a:pt x="6820" y="1023"/>
                    </a:lnTo>
                    <a:lnTo>
                      <a:pt x="6918" y="999"/>
                    </a:lnTo>
                    <a:lnTo>
                      <a:pt x="7015" y="975"/>
                    </a:lnTo>
                    <a:lnTo>
                      <a:pt x="10133" y="975"/>
                    </a:lnTo>
                    <a:lnTo>
                      <a:pt x="10133" y="975"/>
                    </a:lnTo>
                    <a:lnTo>
                      <a:pt x="10230" y="999"/>
                    </a:lnTo>
                    <a:lnTo>
                      <a:pt x="10327" y="1023"/>
                    </a:lnTo>
                    <a:lnTo>
                      <a:pt x="10400" y="1072"/>
                    </a:lnTo>
                    <a:lnTo>
                      <a:pt x="10474" y="1121"/>
                    </a:lnTo>
                    <a:lnTo>
                      <a:pt x="10547" y="1194"/>
                    </a:lnTo>
                    <a:lnTo>
                      <a:pt x="10571" y="1291"/>
                    </a:lnTo>
                    <a:lnTo>
                      <a:pt x="10620" y="1364"/>
                    </a:lnTo>
                    <a:lnTo>
                      <a:pt x="10620" y="1462"/>
                    </a:lnTo>
                    <a:lnTo>
                      <a:pt x="10620" y="187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g2ed0666a9c2_1_1138"/>
              <p:cNvSpPr/>
              <p:nvPr/>
            </p:nvSpPr>
            <p:spPr>
              <a:xfrm>
                <a:off x="2792550" y="3862125"/>
                <a:ext cx="42650" cy="23775"/>
              </a:xfrm>
              <a:custGeom>
                <a:rect b="b" l="l" r="r" t="t"/>
                <a:pathLst>
                  <a:path extrusionOk="0" fill="none" h="951" w="1706">
                    <a:moveTo>
                      <a:pt x="1705" y="1"/>
                    </a:moveTo>
                    <a:lnTo>
                      <a:pt x="1705" y="463"/>
                    </a:lnTo>
                    <a:lnTo>
                      <a:pt x="1705" y="463"/>
                    </a:lnTo>
                    <a:lnTo>
                      <a:pt x="1681" y="561"/>
                    </a:lnTo>
                    <a:lnTo>
                      <a:pt x="1657" y="658"/>
                    </a:lnTo>
                    <a:lnTo>
                      <a:pt x="1608" y="756"/>
                    </a:lnTo>
                    <a:lnTo>
                      <a:pt x="1559" y="804"/>
                    </a:lnTo>
                    <a:lnTo>
                      <a:pt x="1486" y="877"/>
                    </a:lnTo>
                    <a:lnTo>
                      <a:pt x="1389" y="926"/>
                    </a:lnTo>
                    <a:lnTo>
                      <a:pt x="1316" y="951"/>
                    </a:lnTo>
                    <a:lnTo>
                      <a:pt x="1218" y="951"/>
                    </a:lnTo>
                    <a:lnTo>
                      <a:pt x="488" y="951"/>
                    </a:lnTo>
                    <a:lnTo>
                      <a:pt x="488" y="951"/>
                    </a:lnTo>
                    <a:lnTo>
                      <a:pt x="390" y="951"/>
                    </a:lnTo>
                    <a:lnTo>
                      <a:pt x="317" y="926"/>
                    </a:lnTo>
                    <a:lnTo>
                      <a:pt x="220" y="877"/>
                    </a:lnTo>
                    <a:lnTo>
                      <a:pt x="147" y="804"/>
                    </a:lnTo>
                    <a:lnTo>
                      <a:pt x="98" y="756"/>
                    </a:lnTo>
                    <a:lnTo>
                      <a:pt x="49" y="658"/>
                    </a:lnTo>
                    <a:lnTo>
                      <a:pt x="25" y="561"/>
                    </a:lnTo>
                    <a:lnTo>
                      <a:pt x="0" y="463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g2ed0666a9c2_1_1138"/>
              <p:cNvSpPr/>
              <p:nvPr/>
            </p:nvSpPr>
            <p:spPr>
              <a:xfrm>
                <a:off x="2599525" y="3852375"/>
                <a:ext cx="428675" cy="188175"/>
              </a:xfrm>
              <a:custGeom>
                <a:rect b="b" l="l" r="r" t="t"/>
                <a:pathLst>
                  <a:path extrusionOk="0" fill="none" h="7527" w="17147">
                    <a:moveTo>
                      <a:pt x="1" y="1"/>
                    </a:moveTo>
                    <a:lnTo>
                      <a:pt x="1" y="7040"/>
                    </a:lnTo>
                    <a:lnTo>
                      <a:pt x="1" y="7040"/>
                    </a:lnTo>
                    <a:lnTo>
                      <a:pt x="1" y="7137"/>
                    </a:lnTo>
                    <a:lnTo>
                      <a:pt x="50" y="7210"/>
                    </a:lnTo>
                    <a:lnTo>
                      <a:pt x="74" y="7307"/>
                    </a:lnTo>
                    <a:lnTo>
                      <a:pt x="147" y="7381"/>
                    </a:lnTo>
                    <a:lnTo>
                      <a:pt x="220" y="7429"/>
                    </a:lnTo>
                    <a:lnTo>
                      <a:pt x="293" y="7478"/>
                    </a:lnTo>
                    <a:lnTo>
                      <a:pt x="391" y="7502"/>
                    </a:lnTo>
                    <a:lnTo>
                      <a:pt x="488" y="7527"/>
                    </a:lnTo>
                    <a:lnTo>
                      <a:pt x="16660" y="7527"/>
                    </a:lnTo>
                    <a:lnTo>
                      <a:pt x="16660" y="7527"/>
                    </a:lnTo>
                    <a:lnTo>
                      <a:pt x="16757" y="7502"/>
                    </a:lnTo>
                    <a:lnTo>
                      <a:pt x="16855" y="7478"/>
                    </a:lnTo>
                    <a:lnTo>
                      <a:pt x="16928" y="7429"/>
                    </a:lnTo>
                    <a:lnTo>
                      <a:pt x="17001" y="7381"/>
                    </a:lnTo>
                    <a:lnTo>
                      <a:pt x="17074" y="7307"/>
                    </a:lnTo>
                    <a:lnTo>
                      <a:pt x="17098" y="7210"/>
                    </a:lnTo>
                    <a:lnTo>
                      <a:pt x="17147" y="7137"/>
                    </a:lnTo>
                    <a:lnTo>
                      <a:pt x="17147" y="7040"/>
                    </a:lnTo>
                    <a:lnTo>
                      <a:pt x="17147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8" name="Google Shape;538;g2ed0666a9c2_1_1138"/>
            <p:cNvGrpSpPr/>
            <p:nvPr/>
          </p:nvGrpSpPr>
          <p:grpSpPr>
            <a:xfrm>
              <a:off x="10447751" y="3460900"/>
              <a:ext cx="688381" cy="688381"/>
              <a:chOff x="5941025" y="3634400"/>
              <a:chExt cx="467650" cy="467650"/>
            </a:xfrm>
          </p:grpSpPr>
          <p:sp>
            <p:nvSpPr>
              <p:cNvPr id="539" name="Google Shape;539;g2ed0666a9c2_1_1138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rect b="b" l="l" r="r" t="t"/>
                <a:pathLst>
                  <a:path extrusionOk="0" fill="none" h="18706" w="18706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g2ed0666a9c2_1_1138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rect b="b" l="l" r="r" t="t"/>
                <a:pathLst>
                  <a:path extrusionOk="0" fill="none" h="756" w="781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g2ed0666a9c2_1_1138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rect b="b" l="l" r="r" t="t"/>
                <a:pathLst>
                  <a:path extrusionOk="0" fill="none" h="14054" w="7112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g2ed0666a9c2_1_1138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rect b="b" l="l" r="r" t="t"/>
                <a:pathLst>
                  <a:path extrusionOk="0" fill="none" h="1901" w="3459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g2ed0666a9c2_1_1138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rect b="b" l="l" r="r" t="t"/>
                <a:pathLst>
                  <a:path extrusionOk="0" fill="none" h="1389" w="756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g2ed0666a9c2_1_1138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rect b="b" l="l" r="r" t="t"/>
                <a:pathLst>
                  <a:path extrusionOk="0" fill="none" h="11155" w="816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5" name="Google Shape;545;g2ed0666a9c2_1_1138"/>
            <p:cNvGrpSpPr/>
            <p:nvPr/>
          </p:nvGrpSpPr>
          <p:grpSpPr>
            <a:xfrm rot="-1150372">
              <a:off x="9034375" y="1570689"/>
              <a:ext cx="754925" cy="714869"/>
              <a:chOff x="5973900" y="318475"/>
              <a:chExt cx="401900" cy="380575"/>
            </a:xfrm>
          </p:grpSpPr>
          <p:sp>
            <p:nvSpPr>
              <p:cNvPr id="546" name="Google Shape;546;g2ed0666a9c2_1_1138"/>
              <p:cNvSpPr/>
              <p:nvPr/>
            </p:nvSpPr>
            <p:spPr>
              <a:xfrm>
                <a:off x="5973900" y="337975"/>
                <a:ext cx="401900" cy="67000"/>
              </a:xfrm>
              <a:custGeom>
                <a:rect b="b" l="l" r="r" t="t"/>
                <a:pathLst>
                  <a:path extrusionOk="0" fill="none" h="2680" w="16076">
                    <a:moveTo>
                      <a:pt x="16075" y="2679"/>
                    </a:moveTo>
                    <a:lnTo>
                      <a:pt x="16075" y="0"/>
                    </a:lnTo>
                    <a:lnTo>
                      <a:pt x="1" y="0"/>
                    </a:lnTo>
                    <a:lnTo>
                      <a:pt x="1" y="2679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g2ed0666a9c2_1_1138"/>
              <p:cNvSpPr/>
              <p:nvPr/>
            </p:nvSpPr>
            <p:spPr>
              <a:xfrm>
                <a:off x="6024450" y="348325"/>
                <a:ext cx="45075" cy="45075"/>
              </a:xfrm>
              <a:custGeom>
                <a:rect b="b" l="l" r="r" t="t"/>
                <a:pathLst>
                  <a:path extrusionOk="0" fill="none" h="1803" w="1803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3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3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2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2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g2ed0666a9c2_1_1138"/>
              <p:cNvSpPr/>
              <p:nvPr/>
            </p:nvSpPr>
            <p:spPr>
              <a:xfrm>
                <a:off x="6280175" y="348325"/>
                <a:ext cx="45075" cy="45075"/>
              </a:xfrm>
              <a:custGeom>
                <a:rect b="b" l="l" r="r" t="t"/>
                <a:pathLst>
                  <a:path extrusionOk="0" fill="none" h="1803" w="1803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4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4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3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3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g2ed0666a9c2_1_1138"/>
              <p:cNvSpPr/>
              <p:nvPr/>
            </p:nvSpPr>
            <p:spPr>
              <a:xfrm>
                <a:off x="5973900" y="667375"/>
                <a:ext cx="401900" cy="31675"/>
              </a:xfrm>
              <a:custGeom>
                <a:rect b="b" l="l" r="r" t="t"/>
                <a:pathLst>
                  <a:path extrusionOk="0" fill="none" h="1267" w="16076">
                    <a:moveTo>
                      <a:pt x="1" y="0"/>
                    </a:moveTo>
                    <a:lnTo>
                      <a:pt x="1" y="487"/>
                    </a:lnTo>
                    <a:lnTo>
                      <a:pt x="1" y="487"/>
                    </a:lnTo>
                    <a:lnTo>
                      <a:pt x="25" y="658"/>
                    </a:lnTo>
                    <a:lnTo>
                      <a:pt x="74" y="804"/>
                    </a:lnTo>
                    <a:lnTo>
                      <a:pt x="147" y="926"/>
                    </a:lnTo>
                    <a:lnTo>
                      <a:pt x="220" y="1048"/>
                    </a:lnTo>
                    <a:lnTo>
                      <a:pt x="342" y="1145"/>
                    </a:lnTo>
                    <a:lnTo>
                      <a:pt x="488" y="1218"/>
                    </a:lnTo>
                    <a:lnTo>
                      <a:pt x="634" y="1267"/>
                    </a:lnTo>
                    <a:lnTo>
                      <a:pt x="780" y="1267"/>
                    </a:lnTo>
                    <a:lnTo>
                      <a:pt x="15296" y="1267"/>
                    </a:lnTo>
                    <a:lnTo>
                      <a:pt x="15296" y="1267"/>
                    </a:lnTo>
                    <a:lnTo>
                      <a:pt x="15442" y="1267"/>
                    </a:lnTo>
                    <a:lnTo>
                      <a:pt x="15588" y="1218"/>
                    </a:lnTo>
                    <a:lnTo>
                      <a:pt x="15734" y="1145"/>
                    </a:lnTo>
                    <a:lnTo>
                      <a:pt x="15856" y="1048"/>
                    </a:lnTo>
                    <a:lnTo>
                      <a:pt x="15929" y="926"/>
                    </a:lnTo>
                    <a:lnTo>
                      <a:pt x="16002" y="804"/>
                    </a:lnTo>
                    <a:lnTo>
                      <a:pt x="16051" y="658"/>
                    </a:lnTo>
                    <a:lnTo>
                      <a:pt x="16075" y="487"/>
                    </a:lnTo>
                    <a:lnTo>
                      <a:pt x="1607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g2ed0666a9c2_1_1138"/>
              <p:cNvSpPr/>
              <p:nvPr/>
            </p:nvSpPr>
            <p:spPr>
              <a:xfrm>
                <a:off x="6302700" y="318475"/>
                <a:ext cx="28650" cy="63350"/>
              </a:xfrm>
              <a:custGeom>
                <a:rect b="b" l="l" r="r" t="t"/>
                <a:pathLst>
                  <a:path extrusionOk="0" fill="none" h="2534" w="1146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3" y="1"/>
                    </a:lnTo>
                    <a:lnTo>
                      <a:pt x="683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4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g2ed0666a9c2_1_1138"/>
              <p:cNvSpPr/>
              <p:nvPr/>
            </p:nvSpPr>
            <p:spPr>
              <a:xfrm>
                <a:off x="6046975" y="318475"/>
                <a:ext cx="28650" cy="63350"/>
              </a:xfrm>
              <a:custGeom>
                <a:rect b="b" l="l" r="r" t="t"/>
                <a:pathLst>
                  <a:path extrusionOk="0" fill="none" h="2534" w="1146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2" y="1"/>
                    </a:lnTo>
                    <a:lnTo>
                      <a:pt x="682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3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g2ed0666a9c2_1_1138"/>
              <p:cNvSpPr/>
              <p:nvPr/>
            </p:nvSpPr>
            <p:spPr>
              <a:xfrm>
                <a:off x="5973900" y="407375"/>
                <a:ext cx="401900" cy="272200"/>
              </a:xfrm>
              <a:custGeom>
                <a:rect b="b" l="l" r="r" t="t"/>
                <a:pathLst>
                  <a:path extrusionOk="0" fill="none" h="10888" w="16076">
                    <a:moveTo>
                      <a:pt x="1" y="1"/>
                    </a:moveTo>
                    <a:lnTo>
                      <a:pt x="1" y="10303"/>
                    </a:lnTo>
                    <a:lnTo>
                      <a:pt x="1" y="10303"/>
                    </a:lnTo>
                    <a:lnTo>
                      <a:pt x="25" y="10400"/>
                    </a:lnTo>
                    <a:lnTo>
                      <a:pt x="74" y="10498"/>
                    </a:lnTo>
                    <a:lnTo>
                      <a:pt x="147" y="10595"/>
                    </a:lnTo>
                    <a:lnTo>
                      <a:pt x="220" y="10693"/>
                    </a:lnTo>
                    <a:lnTo>
                      <a:pt x="342" y="10766"/>
                    </a:lnTo>
                    <a:lnTo>
                      <a:pt x="488" y="10839"/>
                    </a:lnTo>
                    <a:lnTo>
                      <a:pt x="634" y="10887"/>
                    </a:lnTo>
                    <a:lnTo>
                      <a:pt x="780" y="10887"/>
                    </a:lnTo>
                    <a:lnTo>
                      <a:pt x="15296" y="10887"/>
                    </a:lnTo>
                    <a:lnTo>
                      <a:pt x="15296" y="10887"/>
                    </a:lnTo>
                    <a:lnTo>
                      <a:pt x="15442" y="10887"/>
                    </a:lnTo>
                    <a:lnTo>
                      <a:pt x="15588" y="10839"/>
                    </a:lnTo>
                    <a:lnTo>
                      <a:pt x="15734" y="10766"/>
                    </a:lnTo>
                    <a:lnTo>
                      <a:pt x="15856" y="10668"/>
                    </a:lnTo>
                    <a:lnTo>
                      <a:pt x="15929" y="10546"/>
                    </a:lnTo>
                    <a:lnTo>
                      <a:pt x="16002" y="10425"/>
                    </a:lnTo>
                    <a:lnTo>
                      <a:pt x="16051" y="10278"/>
                    </a:lnTo>
                    <a:lnTo>
                      <a:pt x="16075" y="10108"/>
                    </a:lnTo>
                    <a:lnTo>
                      <a:pt x="16075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g2ed0666a9c2_1_1138"/>
              <p:cNvSpPr/>
              <p:nvPr/>
            </p:nvSpPr>
            <p:spPr>
              <a:xfrm>
                <a:off x="6024450" y="456100"/>
                <a:ext cx="300800" cy="175375"/>
              </a:xfrm>
              <a:custGeom>
                <a:rect b="b" l="l" r="r" t="t"/>
                <a:pathLst>
                  <a:path extrusionOk="0" fill="none" h="7015" w="12032">
                    <a:moveTo>
                      <a:pt x="0" y="0"/>
                    </a:moveTo>
                    <a:lnTo>
                      <a:pt x="12032" y="0"/>
                    </a:lnTo>
                    <a:lnTo>
                      <a:pt x="12032" y="7014"/>
                    </a:lnTo>
                    <a:lnTo>
                      <a:pt x="0" y="70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g2ed0666a9c2_1_1138"/>
              <p:cNvSpPr/>
              <p:nvPr/>
            </p:nvSpPr>
            <p:spPr>
              <a:xfrm>
                <a:off x="6024450" y="573000"/>
                <a:ext cx="300800" cy="25"/>
              </a:xfrm>
              <a:custGeom>
                <a:rect b="b" l="l" r="r" t="t"/>
                <a:pathLst>
                  <a:path extrusionOk="0" fill="none" h="1" w="12032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g2ed0666a9c2_1_1138"/>
              <p:cNvSpPr/>
              <p:nvPr/>
            </p:nvSpPr>
            <p:spPr>
              <a:xfrm>
                <a:off x="6024450" y="514550"/>
                <a:ext cx="300800" cy="25"/>
              </a:xfrm>
              <a:custGeom>
                <a:rect b="b" l="l" r="r" t="t"/>
                <a:pathLst>
                  <a:path extrusionOk="0" fill="none" h="1" w="12032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g2ed0666a9c2_1_1138"/>
              <p:cNvSpPr/>
              <p:nvPr/>
            </p:nvSpPr>
            <p:spPr>
              <a:xfrm>
                <a:off x="6264950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g2ed0666a9c2_1_1138"/>
              <p:cNvSpPr/>
              <p:nvPr/>
            </p:nvSpPr>
            <p:spPr>
              <a:xfrm>
                <a:off x="6204675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0" y="0"/>
                    </a:moveTo>
                    <a:lnTo>
                      <a:pt x="0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g2ed0666a9c2_1_1138"/>
              <p:cNvSpPr/>
              <p:nvPr/>
            </p:nvSpPr>
            <p:spPr>
              <a:xfrm>
                <a:off x="6145000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g2ed0666a9c2_1_1138"/>
              <p:cNvSpPr/>
              <p:nvPr/>
            </p:nvSpPr>
            <p:spPr>
              <a:xfrm>
                <a:off x="6084725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0" name="Google Shape;560;g2ed0666a9c2_1_1138"/>
            <p:cNvGrpSpPr/>
            <p:nvPr/>
          </p:nvGrpSpPr>
          <p:grpSpPr>
            <a:xfrm rot="-2485038">
              <a:off x="7686107" y="5449622"/>
              <a:ext cx="833851" cy="799886"/>
              <a:chOff x="5233525" y="4954450"/>
              <a:chExt cx="538275" cy="516350"/>
            </a:xfrm>
          </p:grpSpPr>
          <p:sp>
            <p:nvSpPr>
              <p:cNvPr id="561" name="Google Shape;561;g2ed0666a9c2_1_1138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rect b="b" l="l" r="r" t="t"/>
                <a:pathLst>
                  <a:path extrusionOk="0" fill="none" h="3581" w="3581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g2ed0666a9c2_1_1138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rect b="b" l="l" r="r" t="t"/>
                <a:pathLst>
                  <a:path extrusionOk="0" fill="none" h="3557" w="3557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g2ed0666a9c2_1_1138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rect b="b" l="l" r="r" t="t"/>
                <a:pathLst>
                  <a:path extrusionOk="0" fill="none" h="3581" w="3581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g2ed0666a9c2_1_1138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rect b="b" l="l" r="r" t="t"/>
                <a:pathLst>
                  <a:path extrusionOk="0" fill="none" h="3533" w="3557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g2ed0666a9c2_1_1138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rect b="b" l="l" r="r" t="t"/>
                <a:pathLst>
                  <a:path extrusionOk="0" fill="none" h="3581" w="3557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g2ed0666a9c2_1_1138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rect b="b" l="l" r="r" t="t"/>
                <a:pathLst>
                  <a:path extrusionOk="0" fill="none" h="7576" w="7551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g2ed0666a9c2_1_1138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rect b="b" l="l" r="r" t="t"/>
                <a:pathLst>
                  <a:path extrusionOk="0" fill="none" h="4239" w="3264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g2ed0666a9c2_1_1138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rect b="b" l="l" r="r" t="t"/>
                <a:pathLst>
                  <a:path extrusionOk="0" fill="none" h="5359" w="4604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g2ed0666a9c2_1_1138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rect b="b" l="l" r="r" t="t"/>
                <a:pathLst>
                  <a:path extrusionOk="0" fill="none" h="659" w="5091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g2ed0666a9c2_1_1138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rect b="b" l="l" r="r" t="t"/>
                <a:pathLst>
                  <a:path extrusionOk="0" fill="none" h="5067" w="196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g2ed0666a9c2_1_1138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rect b="b" l="l" r="r" t="t"/>
                <a:pathLst>
                  <a:path extrusionOk="0" fill="none" h="2340" w="5651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72" name="Google Shape;572;g2ed0666a9c2_1_1138"/>
          <p:cNvSpPr txBox="1"/>
          <p:nvPr>
            <p:ph type="title"/>
          </p:nvPr>
        </p:nvSpPr>
        <p:spPr>
          <a:xfrm>
            <a:off x="628649" y="273844"/>
            <a:ext cx="8169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Python Loops (iterative statements)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87623a8fbe_0_103"/>
          <p:cNvSpPr/>
          <p:nvPr/>
        </p:nvSpPr>
        <p:spPr>
          <a:xfrm>
            <a:off x="2936109" y="2695313"/>
            <a:ext cx="1240800" cy="337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287623a8fbe_0_103"/>
          <p:cNvSpPr/>
          <p:nvPr/>
        </p:nvSpPr>
        <p:spPr>
          <a:xfrm>
            <a:off x="4967241" y="2695313"/>
            <a:ext cx="1240800" cy="33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287623a8fbe_0_103"/>
          <p:cNvSpPr txBox="1"/>
          <p:nvPr>
            <p:ph idx="1" type="body"/>
          </p:nvPr>
        </p:nvSpPr>
        <p:spPr>
          <a:xfrm>
            <a:off x="804488" y="1369219"/>
            <a:ext cx="77109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One of the main purpose of computer is to help doing repetitive tasks for human</a:t>
            </a:r>
            <a:endParaRPr sz="1600"/>
          </a:p>
          <a:p>
            <a:pPr indent="-266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Loops = repeating a piece of code multiple times</a:t>
            </a:r>
            <a:endParaRPr sz="1600"/>
          </a:p>
          <a:p>
            <a:pPr indent="-266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2 types of loops (almost universal in all programming languages)</a:t>
            </a:r>
            <a:endParaRPr sz="1600"/>
          </a:p>
        </p:txBody>
      </p:sp>
      <p:sp>
        <p:nvSpPr>
          <p:cNvPr id="580" name="Google Shape;580;g287623a8fbe_0_103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1" name="Google Shape;581;g287623a8fbe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23" y="3496649"/>
            <a:ext cx="1664212" cy="1664212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g287623a8fbe_0_103"/>
          <p:cNvSpPr txBox="1"/>
          <p:nvPr>
            <p:ph idx="1" type="body"/>
          </p:nvPr>
        </p:nvSpPr>
        <p:spPr>
          <a:xfrm>
            <a:off x="2991459" y="2645213"/>
            <a:ext cx="1240800" cy="33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While Loop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287623a8fbe_0_103"/>
          <p:cNvSpPr txBox="1"/>
          <p:nvPr>
            <p:ph idx="1" type="body"/>
          </p:nvPr>
        </p:nvSpPr>
        <p:spPr>
          <a:xfrm>
            <a:off x="4923600" y="2645213"/>
            <a:ext cx="1240800" cy="33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For Loop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287623a8fbe_0_103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What are Loops?</a:t>
            </a:r>
            <a:endParaRPr sz="2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87623a8fbe_0_116"/>
          <p:cNvSpPr txBox="1"/>
          <p:nvPr>
            <p:ph idx="1" type="body"/>
          </p:nvPr>
        </p:nvSpPr>
        <p:spPr>
          <a:xfrm>
            <a:off x="478500" y="1145250"/>
            <a:ext cx="35142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Loop through a list of values/objects</a:t>
            </a:r>
            <a:endParaRPr sz="16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/>
              <a:t>Example: </a:t>
            </a:r>
            <a:r>
              <a:rPr lang="en-GB" sz="1600">
                <a:highlight>
                  <a:srgbClr val="EAD1DC"/>
                </a:highlight>
              </a:rPr>
              <a:t>Lists</a:t>
            </a:r>
            <a:endParaRPr sz="1600">
              <a:highlight>
                <a:srgbClr val="EAD1DC"/>
              </a:highlight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Repeat a task for multiple times</a:t>
            </a:r>
            <a:endParaRPr sz="16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/>
              <a:t>Example: </a:t>
            </a:r>
            <a:r>
              <a:rPr lang="en-GB" sz="1600">
                <a:highlight>
                  <a:schemeClr val="accent6"/>
                </a:highlight>
              </a:rPr>
              <a:t>Repeat a task for 10 times</a:t>
            </a:r>
            <a:endParaRPr sz="1600">
              <a:highlight>
                <a:schemeClr val="accent6"/>
              </a:highlight>
            </a:endParaRPr>
          </a:p>
        </p:txBody>
      </p:sp>
      <p:sp>
        <p:nvSpPr>
          <p:cNvPr id="590" name="Google Shape;590;g287623a8fbe_0_116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1" name="Google Shape;591;g287623a8fbe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23" y="3496649"/>
            <a:ext cx="1664212" cy="1664212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g287623a8fbe_0_116"/>
          <p:cNvSpPr txBox="1"/>
          <p:nvPr>
            <p:ph idx="1" type="body"/>
          </p:nvPr>
        </p:nvSpPr>
        <p:spPr>
          <a:xfrm>
            <a:off x="4205575" y="1145250"/>
            <a:ext cx="4309800" cy="29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en-GB" sz="1600"/>
              <a:t>Do something until a certain conditions is met</a:t>
            </a:r>
            <a:endParaRPr sz="16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/>
              <a:t>Example: </a:t>
            </a:r>
            <a:endParaRPr sz="1600"/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highlight>
                  <a:srgbClr val="F9CB9C"/>
                </a:highlight>
              </a:rPr>
              <a:t>until time is up</a:t>
            </a:r>
            <a:endParaRPr sz="1600">
              <a:highlight>
                <a:srgbClr val="F9CB9C"/>
              </a:highlight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highlight>
                  <a:srgbClr val="C9DAF8"/>
                </a:highlight>
              </a:rPr>
              <a:t>until user finished input</a:t>
            </a:r>
            <a:endParaRPr sz="1600">
              <a:highlight>
                <a:srgbClr val="C9DAF8"/>
              </a:highlight>
            </a:endParaRPr>
          </a:p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highlight>
                  <a:srgbClr val="D9D2E9"/>
                </a:highlight>
              </a:rPr>
              <a:t>until server side has send me the results</a:t>
            </a:r>
            <a:endParaRPr sz="1600">
              <a:highlight>
                <a:srgbClr val="D9D2E9"/>
              </a:highlight>
            </a:endParaRPr>
          </a:p>
          <a:p>
            <a:pPr indent="-266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en-GB" sz="1600"/>
              <a:t>Reduce the number of times we need to copy paste the code</a:t>
            </a:r>
            <a:endParaRPr sz="1600"/>
          </a:p>
        </p:txBody>
      </p:sp>
      <p:sp>
        <p:nvSpPr>
          <p:cNvPr id="593" name="Google Shape;593;g287623a8fbe_0_116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When do we need Loops?</a:t>
            </a:r>
            <a:endParaRPr sz="2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87623a8fbe_0_126"/>
          <p:cNvSpPr/>
          <p:nvPr/>
        </p:nvSpPr>
        <p:spPr>
          <a:xfrm>
            <a:off x="610106" y="2031150"/>
            <a:ext cx="3135600" cy="167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287623a8fbe_0_126"/>
          <p:cNvSpPr/>
          <p:nvPr/>
        </p:nvSpPr>
        <p:spPr>
          <a:xfrm>
            <a:off x="5031563" y="2308369"/>
            <a:ext cx="3270600" cy="9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287623a8fbe_0_126"/>
          <p:cNvSpPr txBox="1"/>
          <p:nvPr>
            <p:ph idx="1" type="body"/>
          </p:nvPr>
        </p:nvSpPr>
        <p:spPr>
          <a:xfrm>
            <a:off x="625317" y="1369219"/>
            <a:ext cx="3933900" cy="2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93C47D"/>
                </a:highlight>
                <a:latin typeface="Consolas"/>
                <a:ea typeface="Consolas"/>
                <a:cs typeface="Consolas"/>
                <a:sym typeface="Consolas"/>
              </a:rPr>
              <a:t>Without Loop</a:t>
            </a:r>
            <a:endParaRPr sz="1800">
              <a:solidFill>
                <a:srgbClr val="FFFFFF"/>
              </a:solidFill>
              <a:highlight>
                <a:srgbClr val="93C47D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g287623a8fbe_0_126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287623a8fbe_0_126"/>
          <p:cNvSpPr txBox="1"/>
          <p:nvPr>
            <p:ph idx="1" type="body"/>
          </p:nvPr>
        </p:nvSpPr>
        <p:spPr>
          <a:xfrm>
            <a:off x="4879129" y="1369219"/>
            <a:ext cx="3933900" cy="2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800">
                <a:solidFill>
                  <a:srgbClr val="FFFFFF"/>
                </a:solidFill>
                <a:highlight>
                  <a:srgbClr val="EA9999"/>
                </a:highlight>
                <a:latin typeface="Consolas"/>
                <a:ea typeface="Consolas"/>
                <a:cs typeface="Consolas"/>
                <a:sym typeface="Consolas"/>
              </a:rPr>
              <a:t>With Loop</a:t>
            </a:r>
            <a:endParaRPr sz="1800">
              <a:highlight>
                <a:srgbClr val="EA999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03" name="Google Shape;603;g287623a8fbe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463" y="1936240"/>
            <a:ext cx="3141803" cy="16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g287623a8fbe_0_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4046" y="2221706"/>
            <a:ext cx="3270641" cy="9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287623a8fbe_0_126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Example</a:t>
            </a:r>
            <a:endParaRPr sz="2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ed0666a9c2_1_1110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For Loop</a:t>
            </a:r>
            <a:endParaRPr sz="2700"/>
          </a:p>
        </p:txBody>
      </p:sp>
      <p:sp>
        <p:nvSpPr>
          <p:cNvPr id="611" name="Google Shape;611;g2ed0666a9c2_1_1110"/>
          <p:cNvSpPr txBox="1"/>
          <p:nvPr/>
        </p:nvSpPr>
        <p:spPr>
          <a:xfrm>
            <a:off x="1140300" y="1356500"/>
            <a:ext cx="6863400" cy="28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1780" lvl="0" marL="283845" marR="306578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index in sequence: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80" lvl="0" marL="283845" marR="3065780" rtl="0" algn="l">
              <a:lnSpc>
                <a:spcPct val="164285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80" lvl="0" marL="283845" marR="3329940" rtl="0" algn="l">
              <a:lnSpc>
                <a:spcPct val="163571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i in range(1,10):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1780" lvl="0" marL="283845" marR="3329940" rtl="0" algn="l">
              <a:lnSpc>
                <a:spcPct val="163571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print(i)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i in range(0,5):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print(i)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04800" marR="0" rtl="0" algn="l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print("for loop completely exhausted, since there is no break.");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2ed0666a9c2_1_1110"/>
          <p:cNvSpPr/>
          <p:nvPr/>
        </p:nvSpPr>
        <p:spPr>
          <a:xfrm>
            <a:off x="1036319" y="800005"/>
            <a:ext cx="7071300" cy="474600"/>
          </a:xfrm>
          <a:prstGeom prst="roundRect">
            <a:avLst>
              <a:gd fmla="val 863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ed0666a9c2_1_1110"/>
          <p:cNvSpPr/>
          <p:nvPr/>
        </p:nvSpPr>
        <p:spPr>
          <a:xfrm>
            <a:off x="1036325" y="800000"/>
            <a:ext cx="7071300" cy="3528900"/>
          </a:xfrm>
          <a:prstGeom prst="roundRect">
            <a:avLst>
              <a:gd fmla="val 112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2ed0666a9c2_1_1110"/>
          <p:cNvSpPr txBox="1"/>
          <p:nvPr/>
        </p:nvSpPr>
        <p:spPr>
          <a:xfrm>
            <a:off x="1036325" y="4401250"/>
            <a:ext cx="56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Once for loop is executed, else block is also executed.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87623a8fbe_0_448"/>
          <p:cNvSpPr txBox="1"/>
          <p:nvPr>
            <p:ph idx="1" type="body"/>
          </p:nvPr>
        </p:nvSpPr>
        <p:spPr>
          <a:xfrm>
            <a:off x="804488" y="1369219"/>
            <a:ext cx="77109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The basic concept: for n times, execute this piece of code</a:t>
            </a:r>
            <a:endParaRPr sz="1600"/>
          </a:p>
          <a:p>
            <a:pPr indent="-2667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There is only 1 type of “for loop” in Python</a:t>
            </a:r>
            <a:endParaRPr sz="1600"/>
          </a:p>
          <a:p>
            <a:pPr indent="0" lvl="0" marL="685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highlight>
                  <a:srgbClr val="FFFFFF"/>
                </a:highlight>
              </a:rPr>
              <a:t>for/in - loop through an iterable </a:t>
            </a:r>
            <a:r>
              <a:rPr lang="en-GB" sz="1600"/>
              <a:t>(i.e. list or range)</a:t>
            </a:r>
            <a:endParaRPr sz="1600"/>
          </a:p>
        </p:txBody>
      </p:sp>
      <p:sp>
        <p:nvSpPr>
          <p:cNvPr id="620" name="Google Shape;620;g287623a8fbe_0_448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1" name="Google Shape;621;g287623a8fbe_0_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23" y="3496649"/>
            <a:ext cx="1664212" cy="1664212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g287623a8fbe_0_448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Types of For loop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d0666a9c2_1_396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Introduction</a:t>
            </a:r>
            <a:endParaRPr sz="2700"/>
          </a:p>
        </p:txBody>
      </p:sp>
      <p:sp>
        <p:nvSpPr>
          <p:cNvPr id="114" name="Google Shape;114;g2ed0666a9c2_1_396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2ed0666a9c2_1_396"/>
          <p:cNvSpPr txBox="1"/>
          <p:nvPr/>
        </p:nvSpPr>
        <p:spPr>
          <a:xfrm>
            <a:off x="370802" y="931263"/>
            <a:ext cx="5464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general purpose programming language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Oriented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as well as scripting language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ed0666a9c2_1_396"/>
          <p:cNvSpPr txBox="1"/>
          <p:nvPr/>
        </p:nvSpPr>
        <p:spPr>
          <a:xfrm>
            <a:off x="323550" y="2290600"/>
            <a:ext cx="4248600" cy="819300"/>
          </a:xfrm>
          <a:prstGeom prst="rect">
            <a:avLst/>
          </a:prstGeom>
          <a:solidFill>
            <a:srgbClr val="E8EAED"/>
          </a:solidFill>
          <a:ln>
            <a:noFill/>
          </a:ln>
        </p:spPr>
        <p:txBody>
          <a:bodyPr anchorCtr="0" anchor="ctr" bIns="91425" lIns="5486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is a general-purpose programming language that is often applied in scripting roles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2ed0666a9c2_1_3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391" y="2089667"/>
            <a:ext cx="323101" cy="32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ed0666a9c2_1_3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1237" y="2290599"/>
            <a:ext cx="4126288" cy="221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7" name="Google Shape;627;g287623a8fbe_0_457"/>
          <p:cNvCxnSpPr/>
          <p:nvPr/>
        </p:nvCxnSpPr>
        <p:spPr>
          <a:xfrm>
            <a:off x="7163016" y="2561438"/>
            <a:ext cx="0" cy="72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8" name="Google Shape;628;g287623a8fbe_0_457"/>
          <p:cNvSpPr txBox="1"/>
          <p:nvPr/>
        </p:nvSpPr>
        <p:spPr>
          <a:xfrm>
            <a:off x="1218488" y="994800"/>
            <a:ext cx="62601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E47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words = ["apple", "boy", "cat", "door", "egg"]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 in words: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highlight>
                  <a:srgbClr val="ACCADE"/>
                </a:highlight>
                <a:latin typeface="Consolas"/>
                <a:ea typeface="Consolas"/>
                <a:cs typeface="Consolas"/>
                <a:sym typeface="Consolas"/>
              </a:rPr>
              <a:t>// Loop Body - do something</a:t>
            </a:r>
            <a:endParaRPr b="0" i="0" sz="1200" u="none" cap="none" strike="noStrike">
              <a:solidFill>
                <a:schemeClr val="dk1"/>
              </a:solidFill>
              <a:highlight>
                <a:srgbClr val="ACCAD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3429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rgbClr val="3E47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E475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9" name="Google Shape;629;g287623a8fbe_0_457"/>
          <p:cNvSpPr/>
          <p:nvPr/>
        </p:nvSpPr>
        <p:spPr>
          <a:xfrm rot="5400000">
            <a:off x="-2022738" y="2010419"/>
            <a:ext cx="5143500" cy="1122661"/>
          </a:xfrm>
          <a:prstGeom prst="flowChartManualInpu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0" name="Google Shape;630;g287623a8fbe_0_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02" y="3028850"/>
            <a:ext cx="2200347" cy="2200347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g287623a8fbe_0_457"/>
          <p:cNvSpPr txBox="1"/>
          <p:nvPr>
            <p:ph idx="1" type="body"/>
          </p:nvPr>
        </p:nvSpPr>
        <p:spPr>
          <a:xfrm>
            <a:off x="7590038" y="1088616"/>
            <a:ext cx="1740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rPr lang="en-GB" sz="1700">
                <a:latin typeface="Arial"/>
                <a:ea typeface="Arial"/>
                <a:cs typeface="Arial"/>
                <a:sym typeface="Arial"/>
              </a:rPr>
              <a:t>enter a loop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2" name="Google Shape;632;g287623a8fbe_0_457"/>
          <p:cNvCxnSpPr>
            <a:endCxn id="633" idx="0"/>
          </p:cNvCxnSpPr>
          <p:nvPr/>
        </p:nvCxnSpPr>
        <p:spPr>
          <a:xfrm flipH="1">
            <a:off x="7590000" y="735994"/>
            <a:ext cx="1500" cy="111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3" name="Google Shape;633;g287623a8fbe_0_457"/>
          <p:cNvSpPr txBox="1"/>
          <p:nvPr>
            <p:ph idx="1" type="body"/>
          </p:nvPr>
        </p:nvSpPr>
        <p:spPr>
          <a:xfrm>
            <a:off x="6499800" y="1846294"/>
            <a:ext cx="2180400" cy="62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3715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set i equals to first item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287623a8fbe_0_457"/>
          <p:cNvSpPr txBox="1"/>
          <p:nvPr>
            <p:ph idx="1" type="body"/>
          </p:nvPr>
        </p:nvSpPr>
        <p:spPr>
          <a:xfrm>
            <a:off x="5881697" y="3311194"/>
            <a:ext cx="1877700" cy="524400"/>
          </a:xfrm>
          <a:prstGeom prst="rect">
            <a:avLst/>
          </a:prstGeom>
          <a:solidFill>
            <a:srgbClr val="ACCAD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do something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5" name="Google Shape;635;g287623a8fbe_0_457"/>
          <p:cNvCxnSpPr/>
          <p:nvPr/>
        </p:nvCxnSpPr>
        <p:spPr>
          <a:xfrm>
            <a:off x="4139513" y="2306288"/>
            <a:ext cx="2088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6" name="Google Shape;636;g287623a8fbe_0_457"/>
          <p:cNvCxnSpPr/>
          <p:nvPr/>
        </p:nvCxnSpPr>
        <p:spPr>
          <a:xfrm>
            <a:off x="4143591" y="2299313"/>
            <a:ext cx="0" cy="102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7" name="Google Shape;637;g287623a8fbe_0_457"/>
          <p:cNvCxnSpPr>
            <a:stCxn id="634" idx="1"/>
          </p:cNvCxnSpPr>
          <p:nvPr/>
        </p:nvCxnSpPr>
        <p:spPr>
          <a:xfrm rot="10800000">
            <a:off x="4941797" y="3573394"/>
            <a:ext cx="93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8" name="Google Shape;638;g287623a8fbe_0_457"/>
          <p:cNvSpPr txBox="1"/>
          <p:nvPr>
            <p:ph idx="1" type="body"/>
          </p:nvPr>
        </p:nvSpPr>
        <p:spPr>
          <a:xfrm>
            <a:off x="3345413" y="3311194"/>
            <a:ext cx="1596300" cy="52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set i to next item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9" name="Google Shape;639;g287623a8fbe_0_457"/>
          <p:cNvCxnSpPr/>
          <p:nvPr/>
        </p:nvCxnSpPr>
        <p:spPr>
          <a:xfrm>
            <a:off x="6217238" y="2315156"/>
            <a:ext cx="1200" cy="95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0" name="Google Shape;640;g287623a8fbe_0_457"/>
          <p:cNvCxnSpPr/>
          <p:nvPr/>
        </p:nvCxnSpPr>
        <p:spPr>
          <a:xfrm>
            <a:off x="6877266" y="3875888"/>
            <a:ext cx="23400" cy="64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1" name="Google Shape;641;g287623a8fbe_0_457"/>
          <p:cNvSpPr txBox="1"/>
          <p:nvPr/>
        </p:nvSpPr>
        <p:spPr>
          <a:xfrm>
            <a:off x="5202281" y="3530344"/>
            <a:ext cx="56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next item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287623a8fbe_0_457"/>
          <p:cNvSpPr txBox="1"/>
          <p:nvPr/>
        </p:nvSpPr>
        <p:spPr>
          <a:xfrm>
            <a:off x="7031081" y="3930394"/>
            <a:ext cx="136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of list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287623a8fbe_0_457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For</a:t>
            </a:r>
            <a:endParaRPr sz="2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87623a8fbe_0_478"/>
          <p:cNvSpPr/>
          <p:nvPr/>
        </p:nvSpPr>
        <p:spPr>
          <a:xfrm>
            <a:off x="1397850" y="1583213"/>
            <a:ext cx="6665100" cy="160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287623a8fbe_0_478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0" name="Google Shape;650;g287623a8fbe_0_4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23" y="3496649"/>
            <a:ext cx="1664212" cy="166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g287623a8fbe_0_4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4935" y="1496719"/>
            <a:ext cx="6665119" cy="1607344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g287623a8fbe_0_478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Example</a:t>
            </a:r>
            <a:endParaRPr sz="2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87623a8fbe_0_488"/>
          <p:cNvSpPr txBox="1"/>
          <p:nvPr>
            <p:ph idx="1" type="body"/>
          </p:nvPr>
        </p:nvSpPr>
        <p:spPr>
          <a:xfrm>
            <a:off x="1538175" y="1461900"/>
            <a:ext cx="66417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Sometimes, we are not looping through a list, but a range.</a:t>
            </a:r>
            <a:endParaRPr sz="1600"/>
          </a:p>
          <a:p>
            <a:pPr indent="-2667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Range is a sequence of numbers</a:t>
            </a:r>
            <a:endParaRPr sz="1600"/>
          </a:p>
          <a:p>
            <a:pPr indent="-2667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You create a range by using the range() function</a:t>
            </a:r>
            <a:endParaRPr sz="1600"/>
          </a:p>
        </p:txBody>
      </p:sp>
      <p:sp>
        <p:nvSpPr>
          <p:cNvPr id="658" name="Google Shape;658;g287623a8fbe_0_488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9" name="Google Shape;659;g287623a8fbe_0_4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23" y="3496649"/>
            <a:ext cx="1664212" cy="1664212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g287623a8fbe_0_488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Range</a:t>
            </a:r>
            <a:endParaRPr sz="2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87623a8fbe_0_497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6" name="Google Shape;666;g287623a8fbe_0_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7386" y="1155731"/>
            <a:ext cx="6515777" cy="3544032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287623a8fbe_0_497"/>
          <p:cNvSpPr/>
          <p:nvPr/>
        </p:nvSpPr>
        <p:spPr>
          <a:xfrm>
            <a:off x="2763844" y="1390894"/>
            <a:ext cx="430500" cy="294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287623a8fbe_0_497"/>
          <p:cNvSpPr/>
          <p:nvPr/>
        </p:nvSpPr>
        <p:spPr>
          <a:xfrm>
            <a:off x="2590988" y="3712669"/>
            <a:ext cx="666600" cy="294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287623a8fbe_0_497"/>
          <p:cNvSpPr/>
          <p:nvPr/>
        </p:nvSpPr>
        <p:spPr>
          <a:xfrm>
            <a:off x="2590988" y="4338450"/>
            <a:ext cx="666600" cy="294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287623a8fbe_0_497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range() function</a:t>
            </a:r>
            <a:endParaRPr sz="27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87623a8fbe_0_508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g287623a8fbe_0_508"/>
          <p:cNvSpPr txBox="1"/>
          <p:nvPr>
            <p:ph idx="1" type="body"/>
          </p:nvPr>
        </p:nvSpPr>
        <p:spPr>
          <a:xfrm>
            <a:off x="804471" y="1369225"/>
            <a:ext cx="7190400" cy="26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The len() function returns the number of items in an object.</a:t>
            </a:r>
            <a:endParaRPr sz="1600"/>
          </a:p>
          <a:p>
            <a:pPr indent="-2667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When the object is a string, the len() function returns the number of characters in the string.</a:t>
            </a:r>
            <a:endParaRPr sz="1600"/>
          </a:p>
        </p:txBody>
      </p:sp>
      <p:sp>
        <p:nvSpPr>
          <p:cNvPr id="677" name="Google Shape;677;g287623a8fbe_0_508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len() function</a:t>
            </a:r>
            <a:endParaRPr sz="2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87623a8fbe_0_516"/>
          <p:cNvSpPr/>
          <p:nvPr/>
        </p:nvSpPr>
        <p:spPr>
          <a:xfrm>
            <a:off x="1351519" y="1552313"/>
            <a:ext cx="6657300" cy="1544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287623a8fbe_0_516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4" name="Google Shape;684;g287623a8fbe_0_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23" y="3496649"/>
            <a:ext cx="1664212" cy="166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g287623a8fbe_0_5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7785" y="1439569"/>
            <a:ext cx="6686550" cy="156448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g287623a8fbe_0_516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Example</a:t>
            </a:r>
            <a:endParaRPr sz="2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ed0666a9c2_1_1117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While Loop</a:t>
            </a:r>
            <a:endParaRPr sz="2700"/>
          </a:p>
        </p:txBody>
      </p:sp>
      <p:sp>
        <p:nvSpPr>
          <p:cNvPr id="692" name="Google Shape;692;g2ed0666a9c2_1_1117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g2ed0666a9c2_1_1117"/>
          <p:cNvSpPr txBox="1"/>
          <p:nvPr/>
        </p:nvSpPr>
        <p:spPr>
          <a:xfrm>
            <a:off x="2462283" y="1948244"/>
            <a:ext cx="42195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# Python program to illustrate while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count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while (count &lt; 5):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count = count + 1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print("talentlabs")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g2ed0666a9c2_1_1117"/>
          <p:cNvSpPr/>
          <p:nvPr/>
        </p:nvSpPr>
        <p:spPr>
          <a:xfrm>
            <a:off x="2376621" y="1396904"/>
            <a:ext cx="4390800" cy="47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While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2ed0666a9c2_1_1117"/>
          <p:cNvSpPr/>
          <p:nvPr/>
        </p:nvSpPr>
        <p:spPr>
          <a:xfrm>
            <a:off x="2376625" y="1396900"/>
            <a:ext cx="4390800" cy="2622600"/>
          </a:xfrm>
          <a:prstGeom prst="roundRect">
            <a:avLst>
              <a:gd fmla="val 254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87623a8fbe_0_226"/>
          <p:cNvSpPr txBox="1"/>
          <p:nvPr>
            <p:ph idx="1" type="body"/>
          </p:nvPr>
        </p:nvSpPr>
        <p:spPr>
          <a:xfrm>
            <a:off x="635975" y="1369225"/>
            <a:ext cx="79665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600"/>
              <a:t>Basic Concept: keep running the piece of code until a specific condition is </a:t>
            </a:r>
            <a:r>
              <a:rPr b="1" lang="en-GB" sz="1600" u="sng"/>
              <a:t>not met</a:t>
            </a:r>
            <a:endParaRPr b="1" sz="1600" u="sng"/>
          </a:p>
          <a:p>
            <a:pPr indent="-2667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There is only 1 type of while loop in Python</a:t>
            </a:r>
            <a:endParaRPr sz="1600"/>
          </a:p>
          <a:p>
            <a:pPr indent="0" lvl="0" marL="685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highlight>
                  <a:srgbClr val="FFFFFF"/>
                </a:highlight>
              </a:rPr>
              <a:t>While Loop</a:t>
            </a:r>
            <a:endParaRPr sz="1600">
              <a:highlight>
                <a:srgbClr val="FFFFFF"/>
              </a:highlight>
            </a:endParaRPr>
          </a:p>
        </p:txBody>
      </p:sp>
      <p:sp>
        <p:nvSpPr>
          <p:cNvPr id="701" name="Google Shape;701;g287623a8fbe_0_226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2" name="Google Shape;702;g287623a8fbe_0_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23" y="3496649"/>
            <a:ext cx="1664212" cy="1664212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g287623a8fbe_0_226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Types of While Loop</a:t>
            </a:r>
            <a:endParaRPr sz="27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87623a8fbe_0_235"/>
          <p:cNvSpPr/>
          <p:nvPr/>
        </p:nvSpPr>
        <p:spPr>
          <a:xfrm rot="5400000">
            <a:off x="-2022738" y="2010419"/>
            <a:ext cx="5143500" cy="1122661"/>
          </a:xfrm>
          <a:prstGeom prst="flowChartManualInpu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9" name="Google Shape;709;g287623a8fbe_0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02" y="3028850"/>
            <a:ext cx="2200347" cy="2200347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g287623a8fbe_0_235"/>
          <p:cNvSpPr txBox="1"/>
          <p:nvPr>
            <p:ph idx="1" type="body"/>
          </p:nvPr>
        </p:nvSpPr>
        <p:spPr>
          <a:xfrm>
            <a:off x="7251525" y="891000"/>
            <a:ext cx="1740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enter a loop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1" name="Google Shape;711;g287623a8fbe_0_235"/>
          <p:cNvCxnSpPr>
            <a:endCxn id="712" idx="0"/>
          </p:cNvCxnSpPr>
          <p:nvPr/>
        </p:nvCxnSpPr>
        <p:spPr>
          <a:xfrm>
            <a:off x="7212619" y="890793"/>
            <a:ext cx="0" cy="72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2" name="Google Shape;712;g287623a8fbe_0_235"/>
          <p:cNvSpPr txBox="1"/>
          <p:nvPr>
            <p:ph idx="1" type="body"/>
          </p:nvPr>
        </p:nvSpPr>
        <p:spPr>
          <a:xfrm>
            <a:off x="6122419" y="1613193"/>
            <a:ext cx="2180400" cy="49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check condition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3" name="Google Shape;713;g287623a8fbe_0_235"/>
          <p:cNvCxnSpPr/>
          <p:nvPr/>
        </p:nvCxnSpPr>
        <p:spPr>
          <a:xfrm>
            <a:off x="7592775" y="2137434"/>
            <a:ext cx="0" cy="197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4" name="Google Shape;714;g287623a8fbe_0_235"/>
          <p:cNvSpPr txBox="1"/>
          <p:nvPr>
            <p:ph idx="1" type="body"/>
          </p:nvPr>
        </p:nvSpPr>
        <p:spPr>
          <a:xfrm>
            <a:off x="5034488" y="2887181"/>
            <a:ext cx="1877700" cy="456900"/>
          </a:xfrm>
          <a:prstGeom prst="rect">
            <a:avLst/>
          </a:prstGeom>
          <a:solidFill>
            <a:srgbClr val="ACCAD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do something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5" name="Google Shape;715;g287623a8fbe_0_235"/>
          <p:cNvCxnSpPr/>
          <p:nvPr/>
        </p:nvCxnSpPr>
        <p:spPr>
          <a:xfrm>
            <a:off x="5265000" y="1875319"/>
            <a:ext cx="85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6" name="Google Shape;716;g287623a8fbe_0_235"/>
          <p:cNvCxnSpPr/>
          <p:nvPr/>
        </p:nvCxnSpPr>
        <p:spPr>
          <a:xfrm>
            <a:off x="5265000" y="1875319"/>
            <a:ext cx="0" cy="102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7" name="Google Shape;717;g287623a8fbe_0_235"/>
          <p:cNvSpPr txBox="1"/>
          <p:nvPr>
            <p:ph idx="1" type="body"/>
          </p:nvPr>
        </p:nvSpPr>
        <p:spPr>
          <a:xfrm>
            <a:off x="7631644" y="3301959"/>
            <a:ext cx="1740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False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287623a8fbe_0_235"/>
          <p:cNvSpPr txBox="1"/>
          <p:nvPr>
            <p:ph idx="1" type="body"/>
          </p:nvPr>
        </p:nvSpPr>
        <p:spPr>
          <a:xfrm>
            <a:off x="6072853" y="2250188"/>
            <a:ext cx="646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True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g287623a8fbe_0_235"/>
          <p:cNvSpPr txBox="1"/>
          <p:nvPr/>
        </p:nvSpPr>
        <p:spPr>
          <a:xfrm>
            <a:off x="1787293" y="1570688"/>
            <a:ext cx="29199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E47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3E4754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b="0" i="0" lang="en-GB" sz="1600" u="none" cap="none" strike="noStrike">
                <a:solidFill>
                  <a:schemeClr val="dk1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r>
              <a:rPr b="0" i="0" lang="en-GB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600" u="none" cap="none" strike="noStrike">
              <a:solidFill>
                <a:srgbClr val="3E47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E47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3E475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GB" sz="1600" u="none" cap="none" strike="noStrike">
                <a:solidFill>
                  <a:srgbClr val="3E4754"/>
                </a:solidFill>
                <a:highlight>
                  <a:srgbClr val="ACCADE"/>
                </a:highlight>
                <a:latin typeface="Consolas"/>
                <a:ea typeface="Consolas"/>
                <a:cs typeface="Consolas"/>
                <a:sym typeface="Consolas"/>
              </a:rPr>
              <a:t>//do something</a:t>
            </a:r>
            <a:endParaRPr b="0" i="0" sz="1600" u="none" cap="none" strike="noStrike">
              <a:solidFill>
                <a:srgbClr val="3E4754"/>
              </a:solidFill>
              <a:highlight>
                <a:srgbClr val="ACCAD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E475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E475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0" name="Google Shape;720;g287623a8fbe_0_235"/>
          <p:cNvCxnSpPr/>
          <p:nvPr/>
        </p:nvCxnSpPr>
        <p:spPr>
          <a:xfrm>
            <a:off x="6719738" y="2130938"/>
            <a:ext cx="0" cy="72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1" name="Google Shape;721;g287623a8fbe_0_235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While</a:t>
            </a:r>
            <a:endParaRPr sz="27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87623a8fbe_0_253"/>
          <p:cNvSpPr/>
          <p:nvPr/>
        </p:nvSpPr>
        <p:spPr>
          <a:xfrm>
            <a:off x="516863" y="1432163"/>
            <a:ext cx="5360100" cy="183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287623a8fbe_0_253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8" name="Google Shape;728;g287623a8fbe_0_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23" y="3496649"/>
            <a:ext cx="1664212" cy="166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g287623a8fbe_0_2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758" y="1237717"/>
            <a:ext cx="5308568" cy="1926693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g287623a8fbe_0_253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Example</a:t>
            </a:r>
            <a:endParaRPr sz="2700"/>
          </a:p>
        </p:txBody>
      </p:sp>
      <p:sp>
        <p:nvSpPr>
          <p:cNvPr id="731" name="Google Shape;731;g287623a8fbe_0_253"/>
          <p:cNvSpPr txBox="1"/>
          <p:nvPr/>
        </p:nvSpPr>
        <p:spPr>
          <a:xfrm>
            <a:off x="6003319" y="1237725"/>
            <a:ext cx="303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Source Sans Pro"/>
                <a:ea typeface="Source Sans Pro"/>
                <a:cs typeface="Source Sans Pro"/>
                <a:sym typeface="Source Sans Pro"/>
              </a:rPr>
              <a:t>i values                Boolean value 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2" name="Google Shape;732;g287623a8fbe_0_253"/>
          <p:cNvSpPr txBox="1"/>
          <p:nvPr/>
        </p:nvSpPr>
        <p:spPr>
          <a:xfrm>
            <a:off x="6079988" y="1569975"/>
            <a:ext cx="30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Source Sans Pro"/>
                <a:ea typeface="Source Sans Pro"/>
                <a:cs typeface="Source Sans Pro"/>
                <a:sym typeface="Source Sans Pro"/>
              </a:rPr>
              <a:t> 0 &lt; 5                                 TRUE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3" name="Google Shape;733;g287623a8fbe_0_253"/>
          <p:cNvSpPr txBox="1"/>
          <p:nvPr/>
        </p:nvSpPr>
        <p:spPr>
          <a:xfrm>
            <a:off x="6079988" y="1855725"/>
            <a:ext cx="30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Source Sans Pro"/>
                <a:ea typeface="Source Sans Pro"/>
                <a:cs typeface="Source Sans Pro"/>
                <a:sym typeface="Source Sans Pro"/>
              </a:rPr>
              <a:t> 1 &lt; 5                                 TRUE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4" name="Google Shape;734;g287623a8fbe_0_253"/>
          <p:cNvSpPr txBox="1"/>
          <p:nvPr/>
        </p:nvSpPr>
        <p:spPr>
          <a:xfrm>
            <a:off x="6079988" y="2141475"/>
            <a:ext cx="30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Source Sans Pro"/>
                <a:ea typeface="Source Sans Pro"/>
                <a:cs typeface="Source Sans Pro"/>
                <a:sym typeface="Source Sans Pro"/>
              </a:rPr>
              <a:t> 2 &lt; 5                                 TRUE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5" name="Google Shape;735;g287623a8fbe_0_253"/>
          <p:cNvSpPr txBox="1"/>
          <p:nvPr/>
        </p:nvSpPr>
        <p:spPr>
          <a:xfrm>
            <a:off x="6079988" y="2427225"/>
            <a:ext cx="30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Source Sans Pro"/>
                <a:ea typeface="Source Sans Pro"/>
                <a:cs typeface="Source Sans Pro"/>
                <a:sym typeface="Source Sans Pro"/>
              </a:rPr>
              <a:t> 3 &lt; 5                                 TRUE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6" name="Google Shape;736;g287623a8fbe_0_253"/>
          <p:cNvSpPr txBox="1"/>
          <p:nvPr/>
        </p:nvSpPr>
        <p:spPr>
          <a:xfrm>
            <a:off x="6079988" y="2712975"/>
            <a:ext cx="30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Source Sans Pro"/>
                <a:ea typeface="Source Sans Pro"/>
                <a:cs typeface="Source Sans Pro"/>
                <a:sym typeface="Source Sans Pro"/>
              </a:rPr>
              <a:t> 4 &lt; 5                                 TRUE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7" name="Google Shape;737;g287623a8fbe_0_253"/>
          <p:cNvSpPr txBox="1"/>
          <p:nvPr/>
        </p:nvSpPr>
        <p:spPr>
          <a:xfrm>
            <a:off x="6079988" y="2998725"/>
            <a:ext cx="2531400" cy="384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Source Sans Pro"/>
                <a:ea typeface="Source Sans Pro"/>
                <a:cs typeface="Source Sans Pro"/>
                <a:sym typeface="Source Sans Pro"/>
              </a:rPr>
              <a:t> 5 &lt; 5                                 FALSE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8" name="Google Shape;738;g287623a8fbe_0_253"/>
          <p:cNvSpPr txBox="1"/>
          <p:nvPr/>
        </p:nvSpPr>
        <p:spPr>
          <a:xfrm>
            <a:off x="6547163" y="2965000"/>
            <a:ext cx="13299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Condition is</a:t>
            </a:r>
            <a:r>
              <a:rPr b="1" i="1" lang="en-GB" sz="1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met</a:t>
            </a:r>
            <a:endParaRPr b="1" i="1" sz="11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d0666a9c2_1_490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Features</a:t>
            </a:r>
            <a:endParaRPr sz="2700"/>
          </a:p>
        </p:txBody>
      </p:sp>
      <p:sp>
        <p:nvSpPr>
          <p:cNvPr id="124" name="Google Shape;124;g2ed0666a9c2_1_490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2ed0666a9c2_1_490"/>
          <p:cNvPicPr preferRelativeResize="0"/>
          <p:nvPr/>
        </p:nvPicPr>
        <p:blipFill rotWithShape="1">
          <a:blip r:embed="rId3">
            <a:alphaModFix/>
          </a:blip>
          <a:srcRect b="0" l="-2554" r="-2564" t="0"/>
          <a:stretch/>
        </p:blipFill>
        <p:spPr>
          <a:xfrm>
            <a:off x="5721352" y="2133075"/>
            <a:ext cx="3121425" cy="221640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26" name="Google Shape;126;g2ed0666a9c2_1_490"/>
          <p:cNvSpPr txBox="1"/>
          <p:nvPr/>
        </p:nvSpPr>
        <p:spPr>
          <a:xfrm>
            <a:off x="510576" y="945150"/>
            <a:ext cx="50850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learn &amp; use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Interpreted language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Standard Library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Community Support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Extensible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Cross-platform language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ed0666a9c2_1_1124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Loop syntax</a:t>
            </a:r>
            <a:endParaRPr sz="2700"/>
          </a:p>
        </p:txBody>
      </p:sp>
      <p:sp>
        <p:nvSpPr>
          <p:cNvPr id="744" name="Google Shape;744;g2ed0666a9c2_1_1124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g2ed0666a9c2_1_1124"/>
          <p:cNvSpPr/>
          <p:nvPr/>
        </p:nvSpPr>
        <p:spPr>
          <a:xfrm>
            <a:off x="1084917" y="2350423"/>
            <a:ext cx="31386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    </a:t>
            </a:r>
            <a:r>
              <a:rPr b="1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iterator_var </a:t>
            </a:r>
            <a:r>
              <a:rPr b="1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</a:t>
            </a: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sequence: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        statements(s)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        statements(s)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2ed0666a9c2_1_1124"/>
          <p:cNvSpPr/>
          <p:nvPr/>
        </p:nvSpPr>
        <p:spPr>
          <a:xfrm>
            <a:off x="4741772" y="2350423"/>
            <a:ext cx="31386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    </a:t>
            </a:r>
            <a:r>
              <a:rPr b="1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while</a:t>
            </a: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expression: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        statement(s)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        statement(s)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2ed0666a9c2_1_1124"/>
          <p:cNvSpPr txBox="1"/>
          <p:nvPr/>
        </p:nvSpPr>
        <p:spPr>
          <a:xfrm>
            <a:off x="1004875" y="1300538"/>
            <a:ext cx="7790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 Using For &amp; While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2ed0666a9c2_1_1124"/>
          <p:cNvSpPr/>
          <p:nvPr/>
        </p:nvSpPr>
        <p:spPr>
          <a:xfrm>
            <a:off x="1004864" y="1792554"/>
            <a:ext cx="3298800" cy="1660500"/>
          </a:xfrm>
          <a:prstGeom prst="roundRect">
            <a:avLst>
              <a:gd fmla="val 4015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2ed0666a9c2_1_1124"/>
          <p:cNvSpPr/>
          <p:nvPr/>
        </p:nvSpPr>
        <p:spPr>
          <a:xfrm>
            <a:off x="4661719" y="1792554"/>
            <a:ext cx="3298800" cy="1660500"/>
          </a:xfrm>
          <a:prstGeom prst="roundRect">
            <a:avLst>
              <a:gd fmla="val 4015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2ed0666a9c2_1_1124"/>
          <p:cNvSpPr/>
          <p:nvPr/>
        </p:nvSpPr>
        <p:spPr>
          <a:xfrm>
            <a:off x="1004864" y="1792554"/>
            <a:ext cx="3298800" cy="474600"/>
          </a:xfrm>
          <a:prstGeom prst="roundRect">
            <a:avLst>
              <a:gd fmla="val 1405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 iterator_var in sequence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2ed0666a9c2_1_1124"/>
          <p:cNvSpPr/>
          <p:nvPr/>
        </p:nvSpPr>
        <p:spPr>
          <a:xfrm>
            <a:off x="4661719" y="1792554"/>
            <a:ext cx="3298800" cy="474600"/>
          </a:xfrm>
          <a:prstGeom prst="roundRect">
            <a:avLst>
              <a:gd fmla="val 1405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while expression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87623a8fbe_0_711"/>
          <p:cNvSpPr txBox="1"/>
          <p:nvPr>
            <p:ph idx="1" type="body"/>
          </p:nvPr>
        </p:nvSpPr>
        <p:spPr>
          <a:xfrm>
            <a:off x="974400" y="1477331"/>
            <a:ext cx="35667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numbers = [1, 2, 3, 4, 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-GB" sz="16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 in numbers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	print(i)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print("Loop Finished")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g287623a8fbe_0_711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8" name="Google Shape;758;g287623a8fbe_0_7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23" y="3496649"/>
            <a:ext cx="1664212" cy="1664212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g287623a8fbe_0_711"/>
          <p:cNvSpPr txBox="1"/>
          <p:nvPr>
            <p:ph idx="1" type="body"/>
          </p:nvPr>
        </p:nvSpPr>
        <p:spPr>
          <a:xfrm>
            <a:off x="5130825" y="1477331"/>
            <a:ext cx="35667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numbers = [1, 2, 3, 4, 5]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highlight>
                <a:srgbClr val="D9EAD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highlight>
                  <a:srgbClr val="D9EAD3"/>
                </a:highlight>
                <a:latin typeface="Consolas"/>
                <a:ea typeface="Consolas"/>
                <a:cs typeface="Consolas"/>
                <a:sym typeface="Consolas"/>
              </a:rPr>
              <a:t>i =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GB" sz="16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 &lt; 5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	print(numbers[i])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1600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i = i + 1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print("Loop Finished")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0" name="Google Shape;760;g287623a8fbe_0_711"/>
          <p:cNvCxnSpPr/>
          <p:nvPr/>
        </p:nvCxnSpPr>
        <p:spPr>
          <a:xfrm>
            <a:off x="4659863" y="1166175"/>
            <a:ext cx="0" cy="27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1" name="Google Shape;761;g287623a8fbe_0_711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While vs For</a:t>
            </a:r>
            <a:endParaRPr sz="27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87623a8fbe_0_24"/>
          <p:cNvSpPr/>
          <p:nvPr/>
        </p:nvSpPr>
        <p:spPr>
          <a:xfrm>
            <a:off x="2933071" y="-987220"/>
            <a:ext cx="8145293" cy="7520289"/>
          </a:xfrm>
          <a:custGeom>
            <a:rect b="b" l="l" r="r" t="t"/>
            <a:pathLst>
              <a:path extrusionOk="0" h="10027052" w="10860390">
                <a:moveTo>
                  <a:pt x="4024997" y="975208"/>
                </a:moveTo>
                <a:cubicBezTo>
                  <a:pt x="3025930" y="1536125"/>
                  <a:pt x="4403880" y="3240041"/>
                  <a:pt x="3834497" y="4023208"/>
                </a:cubicBezTo>
                <a:cubicBezTo>
                  <a:pt x="3265114" y="4806375"/>
                  <a:pt x="1580247" y="4742875"/>
                  <a:pt x="608697" y="5674208"/>
                </a:cubicBezTo>
                <a:cubicBezTo>
                  <a:pt x="-362853" y="6605541"/>
                  <a:pt x="-212570" y="8635425"/>
                  <a:pt x="1357997" y="9230208"/>
                </a:cubicBezTo>
                <a:cubicBezTo>
                  <a:pt x="2928564" y="9824991"/>
                  <a:pt x="8620280" y="10671658"/>
                  <a:pt x="10032097" y="9242908"/>
                </a:cubicBezTo>
                <a:cubicBezTo>
                  <a:pt x="11443914" y="7814158"/>
                  <a:pt x="10830080" y="2039891"/>
                  <a:pt x="9828897" y="657708"/>
                </a:cubicBezTo>
                <a:cubicBezTo>
                  <a:pt x="8827714" y="-724475"/>
                  <a:pt x="5024064" y="414291"/>
                  <a:pt x="4024997" y="975208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g287623a8fbe_0_24"/>
          <p:cNvSpPr/>
          <p:nvPr/>
        </p:nvSpPr>
        <p:spPr>
          <a:xfrm>
            <a:off x="4080787" y="874668"/>
            <a:ext cx="5849862" cy="5051217"/>
          </a:xfrm>
          <a:custGeom>
            <a:rect b="b" l="l" r="r" t="t"/>
            <a:pathLst>
              <a:path extrusionOk="0" h="6734956" w="7799816">
                <a:moveTo>
                  <a:pt x="7248257" y="887164"/>
                </a:moveTo>
                <a:cubicBezTo>
                  <a:pt x="7045057" y="-102099"/>
                  <a:pt x="6403373" y="-152899"/>
                  <a:pt x="6013015" y="197354"/>
                </a:cubicBezTo>
                <a:cubicBezTo>
                  <a:pt x="5622657" y="547607"/>
                  <a:pt x="5652068" y="2451269"/>
                  <a:pt x="4906110" y="2988680"/>
                </a:cubicBezTo>
                <a:cubicBezTo>
                  <a:pt x="4160152" y="3526091"/>
                  <a:pt x="2593372" y="3058198"/>
                  <a:pt x="1537267" y="3421818"/>
                </a:cubicBezTo>
                <a:cubicBezTo>
                  <a:pt x="481162" y="3785438"/>
                  <a:pt x="-518795" y="5403017"/>
                  <a:pt x="302026" y="6325438"/>
                </a:cubicBezTo>
                <a:cubicBezTo>
                  <a:pt x="1106805" y="6766596"/>
                  <a:pt x="6074510" y="7039312"/>
                  <a:pt x="7232215" y="6132933"/>
                </a:cubicBezTo>
                <a:cubicBezTo>
                  <a:pt x="8389920" y="5226554"/>
                  <a:pt x="7451457" y="1876427"/>
                  <a:pt x="7248257" y="887164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8" name="Google Shape;768;g287623a8fbe_0_24"/>
          <p:cNvGrpSpPr/>
          <p:nvPr/>
        </p:nvGrpSpPr>
        <p:grpSpPr>
          <a:xfrm>
            <a:off x="6692584" y="2480438"/>
            <a:ext cx="2245323" cy="1965171"/>
            <a:chOff x="5259751" y="732779"/>
            <a:chExt cx="6557604" cy="5739402"/>
          </a:xfrm>
        </p:grpSpPr>
        <p:grpSp>
          <p:nvGrpSpPr>
            <p:cNvPr id="769" name="Google Shape;769;g287623a8fbe_0_24"/>
            <p:cNvGrpSpPr/>
            <p:nvPr/>
          </p:nvGrpSpPr>
          <p:grpSpPr>
            <a:xfrm rot="-819746">
              <a:off x="7170212" y="1966797"/>
              <a:ext cx="818211" cy="1067034"/>
              <a:chOff x="7135192" y="1236172"/>
              <a:chExt cx="818214" cy="1067038"/>
            </a:xfrm>
          </p:grpSpPr>
          <p:sp>
            <p:nvSpPr>
              <p:cNvPr id="770" name="Google Shape;770;g287623a8fbe_0_24"/>
              <p:cNvSpPr/>
              <p:nvPr/>
            </p:nvSpPr>
            <p:spPr>
              <a:xfrm>
                <a:off x="7515757" y="1236172"/>
                <a:ext cx="437649" cy="579977"/>
              </a:xfrm>
              <a:custGeom>
                <a:rect b="b" l="l" r="r" t="t"/>
                <a:pathLst>
                  <a:path extrusionOk="0" fill="none" h="15880" w="11983">
                    <a:moveTo>
                      <a:pt x="5992" y="0"/>
                    </a:moveTo>
                    <a:lnTo>
                      <a:pt x="5992" y="0"/>
                    </a:lnTo>
                    <a:lnTo>
                      <a:pt x="5675" y="0"/>
                    </a:lnTo>
                    <a:lnTo>
                      <a:pt x="5383" y="25"/>
                    </a:lnTo>
                    <a:lnTo>
                      <a:pt x="5091" y="73"/>
                    </a:lnTo>
                    <a:lnTo>
                      <a:pt x="4774" y="122"/>
                    </a:lnTo>
                    <a:lnTo>
                      <a:pt x="4506" y="195"/>
                    </a:lnTo>
                    <a:lnTo>
                      <a:pt x="4214" y="268"/>
                    </a:lnTo>
                    <a:lnTo>
                      <a:pt x="3654" y="463"/>
                    </a:lnTo>
                    <a:lnTo>
                      <a:pt x="3142" y="731"/>
                    </a:lnTo>
                    <a:lnTo>
                      <a:pt x="2631" y="1023"/>
                    </a:lnTo>
                    <a:lnTo>
                      <a:pt x="2192" y="1364"/>
                    </a:lnTo>
                    <a:lnTo>
                      <a:pt x="1754" y="1754"/>
                    </a:lnTo>
                    <a:lnTo>
                      <a:pt x="1364" y="2192"/>
                    </a:lnTo>
                    <a:lnTo>
                      <a:pt x="1023" y="2631"/>
                    </a:lnTo>
                    <a:lnTo>
                      <a:pt x="731" y="3142"/>
                    </a:lnTo>
                    <a:lnTo>
                      <a:pt x="463" y="3653"/>
                    </a:lnTo>
                    <a:lnTo>
                      <a:pt x="268" y="4214"/>
                    </a:lnTo>
                    <a:lnTo>
                      <a:pt x="195" y="4506"/>
                    </a:lnTo>
                    <a:lnTo>
                      <a:pt x="122" y="4774"/>
                    </a:lnTo>
                    <a:lnTo>
                      <a:pt x="73" y="5090"/>
                    </a:lnTo>
                    <a:lnTo>
                      <a:pt x="25" y="5383"/>
                    </a:lnTo>
                    <a:lnTo>
                      <a:pt x="0" y="5675"/>
                    </a:lnTo>
                    <a:lnTo>
                      <a:pt x="0" y="5991"/>
                    </a:lnTo>
                    <a:lnTo>
                      <a:pt x="0" y="5991"/>
                    </a:lnTo>
                    <a:lnTo>
                      <a:pt x="25" y="6430"/>
                    </a:lnTo>
                    <a:lnTo>
                      <a:pt x="73" y="6868"/>
                    </a:lnTo>
                    <a:lnTo>
                      <a:pt x="147" y="7331"/>
                    </a:lnTo>
                    <a:lnTo>
                      <a:pt x="268" y="7769"/>
                    </a:lnTo>
                    <a:lnTo>
                      <a:pt x="390" y="8208"/>
                    </a:lnTo>
                    <a:lnTo>
                      <a:pt x="561" y="8646"/>
                    </a:lnTo>
                    <a:lnTo>
                      <a:pt x="731" y="9085"/>
                    </a:lnTo>
                    <a:lnTo>
                      <a:pt x="926" y="9523"/>
                    </a:lnTo>
                    <a:lnTo>
                      <a:pt x="1145" y="9937"/>
                    </a:lnTo>
                    <a:lnTo>
                      <a:pt x="1389" y="10375"/>
                    </a:lnTo>
                    <a:lnTo>
                      <a:pt x="1900" y="11179"/>
                    </a:lnTo>
                    <a:lnTo>
                      <a:pt x="2436" y="11958"/>
                    </a:lnTo>
                    <a:lnTo>
                      <a:pt x="2996" y="12689"/>
                    </a:lnTo>
                    <a:lnTo>
                      <a:pt x="3556" y="13371"/>
                    </a:lnTo>
                    <a:lnTo>
                      <a:pt x="4092" y="13980"/>
                    </a:lnTo>
                    <a:lnTo>
                      <a:pt x="4603" y="14540"/>
                    </a:lnTo>
                    <a:lnTo>
                      <a:pt x="5066" y="15003"/>
                    </a:lnTo>
                    <a:lnTo>
                      <a:pt x="5724" y="15636"/>
                    </a:lnTo>
                    <a:lnTo>
                      <a:pt x="5992" y="15880"/>
                    </a:lnTo>
                    <a:lnTo>
                      <a:pt x="5992" y="15880"/>
                    </a:lnTo>
                    <a:lnTo>
                      <a:pt x="6260" y="15636"/>
                    </a:lnTo>
                    <a:lnTo>
                      <a:pt x="6917" y="15003"/>
                    </a:lnTo>
                    <a:lnTo>
                      <a:pt x="7380" y="14540"/>
                    </a:lnTo>
                    <a:lnTo>
                      <a:pt x="7891" y="13980"/>
                    </a:lnTo>
                    <a:lnTo>
                      <a:pt x="8427" y="13371"/>
                    </a:lnTo>
                    <a:lnTo>
                      <a:pt x="8987" y="12689"/>
                    </a:lnTo>
                    <a:lnTo>
                      <a:pt x="9548" y="11958"/>
                    </a:lnTo>
                    <a:lnTo>
                      <a:pt x="10083" y="11179"/>
                    </a:lnTo>
                    <a:lnTo>
                      <a:pt x="10595" y="10375"/>
                    </a:lnTo>
                    <a:lnTo>
                      <a:pt x="10838" y="9937"/>
                    </a:lnTo>
                    <a:lnTo>
                      <a:pt x="11058" y="9523"/>
                    </a:lnTo>
                    <a:lnTo>
                      <a:pt x="11252" y="9085"/>
                    </a:lnTo>
                    <a:lnTo>
                      <a:pt x="11423" y="8646"/>
                    </a:lnTo>
                    <a:lnTo>
                      <a:pt x="11593" y="8208"/>
                    </a:lnTo>
                    <a:lnTo>
                      <a:pt x="11715" y="7769"/>
                    </a:lnTo>
                    <a:lnTo>
                      <a:pt x="11837" y="7331"/>
                    </a:lnTo>
                    <a:lnTo>
                      <a:pt x="11910" y="6868"/>
                    </a:lnTo>
                    <a:lnTo>
                      <a:pt x="11959" y="6430"/>
                    </a:lnTo>
                    <a:lnTo>
                      <a:pt x="11983" y="5991"/>
                    </a:lnTo>
                    <a:lnTo>
                      <a:pt x="11983" y="5991"/>
                    </a:lnTo>
                    <a:lnTo>
                      <a:pt x="11983" y="5675"/>
                    </a:lnTo>
                    <a:lnTo>
                      <a:pt x="11959" y="5383"/>
                    </a:lnTo>
                    <a:lnTo>
                      <a:pt x="11910" y="5090"/>
                    </a:lnTo>
                    <a:lnTo>
                      <a:pt x="11861" y="4774"/>
                    </a:lnTo>
                    <a:lnTo>
                      <a:pt x="11788" y="4506"/>
                    </a:lnTo>
                    <a:lnTo>
                      <a:pt x="11715" y="4214"/>
                    </a:lnTo>
                    <a:lnTo>
                      <a:pt x="11520" y="3653"/>
                    </a:lnTo>
                    <a:lnTo>
                      <a:pt x="11252" y="3142"/>
                    </a:lnTo>
                    <a:lnTo>
                      <a:pt x="10960" y="2631"/>
                    </a:lnTo>
                    <a:lnTo>
                      <a:pt x="10619" y="2192"/>
                    </a:lnTo>
                    <a:lnTo>
                      <a:pt x="10229" y="1754"/>
                    </a:lnTo>
                    <a:lnTo>
                      <a:pt x="9791" y="1364"/>
                    </a:lnTo>
                    <a:lnTo>
                      <a:pt x="9353" y="1023"/>
                    </a:lnTo>
                    <a:lnTo>
                      <a:pt x="8841" y="731"/>
                    </a:lnTo>
                    <a:lnTo>
                      <a:pt x="8330" y="463"/>
                    </a:lnTo>
                    <a:lnTo>
                      <a:pt x="7770" y="268"/>
                    </a:lnTo>
                    <a:lnTo>
                      <a:pt x="7477" y="195"/>
                    </a:lnTo>
                    <a:lnTo>
                      <a:pt x="7209" y="122"/>
                    </a:lnTo>
                    <a:lnTo>
                      <a:pt x="6893" y="73"/>
                    </a:lnTo>
                    <a:lnTo>
                      <a:pt x="6601" y="25"/>
                    </a:lnTo>
                    <a:lnTo>
                      <a:pt x="6308" y="0"/>
                    </a:lnTo>
                    <a:lnTo>
                      <a:pt x="5992" y="0"/>
                    </a:lnTo>
                    <a:lnTo>
                      <a:pt x="5992" y="0"/>
                    </a:lnTo>
                    <a:close/>
                    <a:moveTo>
                      <a:pt x="5992" y="8549"/>
                    </a:moveTo>
                    <a:lnTo>
                      <a:pt x="5992" y="8549"/>
                    </a:lnTo>
                    <a:lnTo>
                      <a:pt x="5724" y="8549"/>
                    </a:lnTo>
                    <a:lnTo>
                      <a:pt x="5480" y="8500"/>
                    </a:lnTo>
                    <a:lnTo>
                      <a:pt x="5237" y="8451"/>
                    </a:lnTo>
                    <a:lnTo>
                      <a:pt x="4993" y="8354"/>
                    </a:lnTo>
                    <a:lnTo>
                      <a:pt x="4774" y="8257"/>
                    </a:lnTo>
                    <a:lnTo>
                      <a:pt x="4555" y="8110"/>
                    </a:lnTo>
                    <a:lnTo>
                      <a:pt x="4360" y="7964"/>
                    </a:lnTo>
                    <a:lnTo>
                      <a:pt x="4189" y="7794"/>
                    </a:lnTo>
                    <a:lnTo>
                      <a:pt x="4019" y="7623"/>
                    </a:lnTo>
                    <a:lnTo>
                      <a:pt x="3873" y="7428"/>
                    </a:lnTo>
                    <a:lnTo>
                      <a:pt x="3727" y="7209"/>
                    </a:lnTo>
                    <a:lnTo>
                      <a:pt x="3629" y="6990"/>
                    </a:lnTo>
                    <a:lnTo>
                      <a:pt x="3532" y="6746"/>
                    </a:lnTo>
                    <a:lnTo>
                      <a:pt x="3483" y="6503"/>
                    </a:lnTo>
                    <a:lnTo>
                      <a:pt x="3434" y="6259"/>
                    </a:lnTo>
                    <a:lnTo>
                      <a:pt x="3434" y="5991"/>
                    </a:lnTo>
                    <a:lnTo>
                      <a:pt x="3434" y="5991"/>
                    </a:lnTo>
                    <a:lnTo>
                      <a:pt x="3434" y="5724"/>
                    </a:lnTo>
                    <a:lnTo>
                      <a:pt x="3483" y="5480"/>
                    </a:lnTo>
                    <a:lnTo>
                      <a:pt x="3532" y="5236"/>
                    </a:lnTo>
                    <a:lnTo>
                      <a:pt x="3629" y="4993"/>
                    </a:lnTo>
                    <a:lnTo>
                      <a:pt x="3727" y="4774"/>
                    </a:lnTo>
                    <a:lnTo>
                      <a:pt x="3873" y="4555"/>
                    </a:lnTo>
                    <a:lnTo>
                      <a:pt x="4019" y="4360"/>
                    </a:lnTo>
                    <a:lnTo>
                      <a:pt x="4189" y="4189"/>
                    </a:lnTo>
                    <a:lnTo>
                      <a:pt x="4360" y="4019"/>
                    </a:lnTo>
                    <a:lnTo>
                      <a:pt x="4555" y="3873"/>
                    </a:lnTo>
                    <a:lnTo>
                      <a:pt x="4774" y="3726"/>
                    </a:lnTo>
                    <a:lnTo>
                      <a:pt x="4993" y="3629"/>
                    </a:lnTo>
                    <a:lnTo>
                      <a:pt x="5237" y="3532"/>
                    </a:lnTo>
                    <a:lnTo>
                      <a:pt x="5480" y="3483"/>
                    </a:lnTo>
                    <a:lnTo>
                      <a:pt x="5724" y="3434"/>
                    </a:lnTo>
                    <a:lnTo>
                      <a:pt x="5992" y="3434"/>
                    </a:lnTo>
                    <a:lnTo>
                      <a:pt x="5992" y="3434"/>
                    </a:lnTo>
                    <a:lnTo>
                      <a:pt x="6260" y="3434"/>
                    </a:lnTo>
                    <a:lnTo>
                      <a:pt x="6503" y="3483"/>
                    </a:lnTo>
                    <a:lnTo>
                      <a:pt x="6747" y="3532"/>
                    </a:lnTo>
                    <a:lnTo>
                      <a:pt x="6990" y="3629"/>
                    </a:lnTo>
                    <a:lnTo>
                      <a:pt x="7209" y="3726"/>
                    </a:lnTo>
                    <a:lnTo>
                      <a:pt x="7429" y="3873"/>
                    </a:lnTo>
                    <a:lnTo>
                      <a:pt x="7623" y="4019"/>
                    </a:lnTo>
                    <a:lnTo>
                      <a:pt x="7794" y="4189"/>
                    </a:lnTo>
                    <a:lnTo>
                      <a:pt x="7964" y="4360"/>
                    </a:lnTo>
                    <a:lnTo>
                      <a:pt x="8111" y="4555"/>
                    </a:lnTo>
                    <a:lnTo>
                      <a:pt x="8257" y="4774"/>
                    </a:lnTo>
                    <a:lnTo>
                      <a:pt x="8354" y="4993"/>
                    </a:lnTo>
                    <a:lnTo>
                      <a:pt x="8452" y="5236"/>
                    </a:lnTo>
                    <a:lnTo>
                      <a:pt x="8500" y="5480"/>
                    </a:lnTo>
                    <a:lnTo>
                      <a:pt x="8549" y="5724"/>
                    </a:lnTo>
                    <a:lnTo>
                      <a:pt x="8549" y="5991"/>
                    </a:lnTo>
                    <a:lnTo>
                      <a:pt x="8549" y="5991"/>
                    </a:lnTo>
                    <a:lnTo>
                      <a:pt x="8549" y="6259"/>
                    </a:lnTo>
                    <a:lnTo>
                      <a:pt x="8500" y="6503"/>
                    </a:lnTo>
                    <a:lnTo>
                      <a:pt x="8452" y="6746"/>
                    </a:lnTo>
                    <a:lnTo>
                      <a:pt x="8354" y="6990"/>
                    </a:lnTo>
                    <a:lnTo>
                      <a:pt x="8257" y="7209"/>
                    </a:lnTo>
                    <a:lnTo>
                      <a:pt x="8111" y="7428"/>
                    </a:lnTo>
                    <a:lnTo>
                      <a:pt x="7964" y="7623"/>
                    </a:lnTo>
                    <a:lnTo>
                      <a:pt x="7794" y="7794"/>
                    </a:lnTo>
                    <a:lnTo>
                      <a:pt x="7623" y="7964"/>
                    </a:lnTo>
                    <a:lnTo>
                      <a:pt x="7429" y="8110"/>
                    </a:lnTo>
                    <a:lnTo>
                      <a:pt x="7209" y="8257"/>
                    </a:lnTo>
                    <a:lnTo>
                      <a:pt x="6990" y="8354"/>
                    </a:lnTo>
                    <a:lnTo>
                      <a:pt x="6747" y="8451"/>
                    </a:lnTo>
                    <a:lnTo>
                      <a:pt x="6503" y="8500"/>
                    </a:lnTo>
                    <a:lnTo>
                      <a:pt x="6260" y="8549"/>
                    </a:lnTo>
                    <a:lnTo>
                      <a:pt x="5992" y="8549"/>
                    </a:lnTo>
                    <a:lnTo>
                      <a:pt x="5992" y="8549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71" name="Google Shape;771;g287623a8fbe_0_24"/>
              <p:cNvGrpSpPr/>
              <p:nvPr/>
            </p:nvGrpSpPr>
            <p:grpSpPr>
              <a:xfrm>
                <a:off x="7135192" y="1625685"/>
                <a:ext cx="791271" cy="677525"/>
                <a:chOff x="1934025" y="1001650"/>
                <a:chExt cx="415300" cy="355600"/>
              </a:xfrm>
            </p:grpSpPr>
            <p:sp>
              <p:nvSpPr>
                <p:cNvPr id="772" name="Google Shape;772;g287623a8fbe_0_24"/>
                <p:cNvSpPr/>
                <p:nvPr/>
              </p:nvSpPr>
              <p:spPr>
                <a:xfrm>
                  <a:off x="1934025" y="1303650"/>
                  <a:ext cx="207650" cy="53600"/>
                </a:xfrm>
                <a:custGeom>
                  <a:rect b="b" l="l" r="r" t="t"/>
                  <a:pathLst>
                    <a:path extrusionOk="0" fill="none" h="2144" w="8306">
                      <a:moveTo>
                        <a:pt x="1" y="0"/>
                      </a:moveTo>
                      <a:lnTo>
                        <a:pt x="1" y="487"/>
                      </a:lnTo>
                      <a:lnTo>
                        <a:pt x="1" y="487"/>
                      </a:lnTo>
                      <a:lnTo>
                        <a:pt x="25" y="633"/>
                      </a:lnTo>
                      <a:lnTo>
                        <a:pt x="74" y="755"/>
                      </a:lnTo>
                      <a:lnTo>
                        <a:pt x="147" y="853"/>
                      </a:lnTo>
                      <a:lnTo>
                        <a:pt x="245" y="950"/>
                      </a:lnTo>
                      <a:lnTo>
                        <a:pt x="245" y="950"/>
                      </a:lnTo>
                      <a:lnTo>
                        <a:pt x="391" y="1023"/>
                      </a:lnTo>
                      <a:lnTo>
                        <a:pt x="561" y="1047"/>
                      </a:lnTo>
                      <a:lnTo>
                        <a:pt x="561" y="1047"/>
                      </a:lnTo>
                      <a:lnTo>
                        <a:pt x="732" y="1023"/>
                      </a:lnTo>
                      <a:lnTo>
                        <a:pt x="732" y="1023"/>
                      </a:lnTo>
                      <a:lnTo>
                        <a:pt x="1292" y="853"/>
                      </a:lnTo>
                      <a:lnTo>
                        <a:pt x="1657" y="780"/>
                      </a:lnTo>
                      <a:lnTo>
                        <a:pt x="2071" y="682"/>
                      </a:lnTo>
                      <a:lnTo>
                        <a:pt x="2534" y="609"/>
                      </a:lnTo>
                      <a:lnTo>
                        <a:pt x="3021" y="560"/>
                      </a:lnTo>
                      <a:lnTo>
                        <a:pt x="3581" y="512"/>
                      </a:lnTo>
                      <a:lnTo>
                        <a:pt x="4166" y="487"/>
                      </a:lnTo>
                      <a:lnTo>
                        <a:pt x="4166" y="487"/>
                      </a:lnTo>
                      <a:lnTo>
                        <a:pt x="4604" y="512"/>
                      </a:lnTo>
                      <a:lnTo>
                        <a:pt x="5018" y="536"/>
                      </a:lnTo>
                      <a:lnTo>
                        <a:pt x="5408" y="609"/>
                      </a:lnTo>
                      <a:lnTo>
                        <a:pt x="5773" y="682"/>
                      </a:lnTo>
                      <a:lnTo>
                        <a:pt x="6114" y="780"/>
                      </a:lnTo>
                      <a:lnTo>
                        <a:pt x="6431" y="877"/>
                      </a:lnTo>
                      <a:lnTo>
                        <a:pt x="6699" y="999"/>
                      </a:lnTo>
                      <a:lnTo>
                        <a:pt x="6966" y="1120"/>
                      </a:lnTo>
                      <a:lnTo>
                        <a:pt x="7186" y="1242"/>
                      </a:lnTo>
                      <a:lnTo>
                        <a:pt x="7405" y="1388"/>
                      </a:lnTo>
                      <a:lnTo>
                        <a:pt x="7770" y="1656"/>
                      </a:lnTo>
                      <a:lnTo>
                        <a:pt x="8062" y="1924"/>
                      </a:lnTo>
                      <a:lnTo>
                        <a:pt x="8306" y="2143"/>
                      </a:ln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g287623a8fbe_0_24"/>
                <p:cNvSpPr/>
                <p:nvPr/>
              </p:nvSpPr>
              <p:spPr>
                <a:xfrm>
                  <a:off x="2141650" y="1303650"/>
                  <a:ext cx="207675" cy="53600"/>
                </a:xfrm>
                <a:custGeom>
                  <a:rect b="b" l="l" r="r" t="t"/>
                  <a:pathLst>
                    <a:path extrusionOk="0" fill="none" h="2144" w="8307">
                      <a:moveTo>
                        <a:pt x="1" y="2143"/>
                      </a:moveTo>
                      <a:lnTo>
                        <a:pt x="1" y="2143"/>
                      </a:lnTo>
                      <a:lnTo>
                        <a:pt x="245" y="1924"/>
                      </a:lnTo>
                      <a:lnTo>
                        <a:pt x="537" y="1656"/>
                      </a:lnTo>
                      <a:lnTo>
                        <a:pt x="902" y="1388"/>
                      </a:lnTo>
                      <a:lnTo>
                        <a:pt x="1121" y="1242"/>
                      </a:lnTo>
                      <a:lnTo>
                        <a:pt x="1341" y="1120"/>
                      </a:lnTo>
                      <a:lnTo>
                        <a:pt x="1608" y="999"/>
                      </a:lnTo>
                      <a:lnTo>
                        <a:pt x="1876" y="877"/>
                      </a:lnTo>
                      <a:lnTo>
                        <a:pt x="2193" y="780"/>
                      </a:lnTo>
                      <a:lnTo>
                        <a:pt x="2534" y="682"/>
                      </a:lnTo>
                      <a:lnTo>
                        <a:pt x="2899" y="609"/>
                      </a:lnTo>
                      <a:lnTo>
                        <a:pt x="3289" y="536"/>
                      </a:lnTo>
                      <a:lnTo>
                        <a:pt x="3703" y="512"/>
                      </a:lnTo>
                      <a:lnTo>
                        <a:pt x="4141" y="487"/>
                      </a:lnTo>
                      <a:lnTo>
                        <a:pt x="4141" y="487"/>
                      </a:lnTo>
                      <a:lnTo>
                        <a:pt x="4726" y="512"/>
                      </a:lnTo>
                      <a:lnTo>
                        <a:pt x="5286" y="560"/>
                      </a:lnTo>
                      <a:lnTo>
                        <a:pt x="5773" y="609"/>
                      </a:lnTo>
                      <a:lnTo>
                        <a:pt x="6236" y="682"/>
                      </a:lnTo>
                      <a:lnTo>
                        <a:pt x="6650" y="780"/>
                      </a:lnTo>
                      <a:lnTo>
                        <a:pt x="7015" y="853"/>
                      </a:lnTo>
                      <a:lnTo>
                        <a:pt x="7575" y="1023"/>
                      </a:lnTo>
                      <a:lnTo>
                        <a:pt x="7575" y="1023"/>
                      </a:lnTo>
                      <a:lnTo>
                        <a:pt x="7746" y="1047"/>
                      </a:lnTo>
                      <a:lnTo>
                        <a:pt x="7746" y="1047"/>
                      </a:lnTo>
                      <a:lnTo>
                        <a:pt x="7916" y="1023"/>
                      </a:lnTo>
                      <a:lnTo>
                        <a:pt x="8062" y="950"/>
                      </a:lnTo>
                      <a:lnTo>
                        <a:pt x="8062" y="950"/>
                      </a:lnTo>
                      <a:lnTo>
                        <a:pt x="8160" y="853"/>
                      </a:lnTo>
                      <a:lnTo>
                        <a:pt x="8233" y="755"/>
                      </a:lnTo>
                      <a:lnTo>
                        <a:pt x="8282" y="633"/>
                      </a:lnTo>
                      <a:lnTo>
                        <a:pt x="8306" y="487"/>
                      </a:lnTo>
                      <a:lnTo>
                        <a:pt x="8306" y="0"/>
                      </a:ln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g287623a8fbe_0_24"/>
                <p:cNvSpPr/>
                <p:nvPr/>
              </p:nvSpPr>
              <p:spPr>
                <a:xfrm>
                  <a:off x="1934025" y="1001650"/>
                  <a:ext cx="207650" cy="331250"/>
                </a:xfrm>
                <a:custGeom>
                  <a:rect b="b" l="l" r="r" t="t"/>
                  <a:pathLst>
                    <a:path extrusionOk="0" fill="none" h="13250" w="8306">
                      <a:moveTo>
                        <a:pt x="8306" y="2192"/>
                      </a:moveTo>
                      <a:lnTo>
                        <a:pt x="8306" y="13249"/>
                      </a:lnTo>
                      <a:lnTo>
                        <a:pt x="8306" y="13249"/>
                      </a:lnTo>
                      <a:lnTo>
                        <a:pt x="8062" y="13030"/>
                      </a:lnTo>
                      <a:lnTo>
                        <a:pt x="7770" y="12762"/>
                      </a:lnTo>
                      <a:lnTo>
                        <a:pt x="7405" y="12494"/>
                      </a:lnTo>
                      <a:lnTo>
                        <a:pt x="7186" y="12348"/>
                      </a:lnTo>
                      <a:lnTo>
                        <a:pt x="6966" y="12226"/>
                      </a:lnTo>
                      <a:lnTo>
                        <a:pt x="6699" y="12105"/>
                      </a:lnTo>
                      <a:lnTo>
                        <a:pt x="6431" y="11983"/>
                      </a:lnTo>
                      <a:lnTo>
                        <a:pt x="6114" y="11885"/>
                      </a:lnTo>
                      <a:lnTo>
                        <a:pt x="5773" y="11788"/>
                      </a:lnTo>
                      <a:lnTo>
                        <a:pt x="5408" y="11715"/>
                      </a:lnTo>
                      <a:lnTo>
                        <a:pt x="5018" y="11642"/>
                      </a:lnTo>
                      <a:lnTo>
                        <a:pt x="4604" y="11617"/>
                      </a:lnTo>
                      <a:lnTo>
                        <a:pt x="4166" y="11593"/>
                      </a:lnTo>
                      <a:lnTo>
                        <a:pt x="4166" y="11593"/>
                      </a:lnTo>
                      <a:lnTo>
                        <a:pt x="3581" y="11617"/>
                      </a:lnTo>
                      <a:lnTo>
                        <a:pt x="3021" y="11666"/>
                      </a:lnTo>
                      <a:lnTo>
                        <a:pt x="2534" y="11715"/>
                      </a:lnTo>
                      <a:lnTo>
                        <a:pt x="2071" y="11788"/>
                      </a:lnTo>
                      <a:lnTo>
                        <a:pt x="1657" y="11885"/>
                      </a:lnTo>
                      <a:lnTo>
                        <a:pt x="1292" y="11958"/>
                      </a:lnTo>
                      <a:lnTo>
                        <a:pt x="732" y="12129"/>
                      </a:lnTo>
                      <a:lnTo>
                        <a:pt x="732" y="12129"/>
                      </a:lnTo>
                      <a:lnTo>
                        <a:pt x="561" y="12153"/>
                      </a:lnTo>
                      <a:lnTo>
                        <a:pt x="561" y="12153"/>
                      </a:lnTo>
                      <a:lnTo>
                        <a:pt x="391" y="12129"/>
                      </a:lnTo>
                      <a:lnTo>
                        <a:pt x="245" y="12056"/>
                      </a:lnTo>
                      <a:lnTo>
                        <a:pt x="245" y="12056"/>
                      </a:lnTo>
                      <a:lnTo>
                        <a:pt x="147" y="11958"/>
                      </a:lnTo>
                      <a:lnTo>
                        <a:pt x="74" y="11861"/>
                      </a:lnTo>
                      <a:lnTo>
                        <a:pt x="25" y="11739"/>
                      </a:lnTo>
                      <a:lnTo>
                        <a:pt x="1" y="11593"/>
                      </a:lnTo>
                      <a:lnTo>
                        <a:pt x="1" y="1656"/>
                      </a:lnTo>
                      <a:lnTo>
                        <a:pt x="1" y="1656"/>
                      </a:lnTo>
                      <a:lnTo>
                        <a:pt x="25" y="1534"/>
                      </a:lnTo>
                      <a:lnTo>
                        <a:pt x="50" y="1437"/>
                      </a:lnTo>
                      <a:lnTo>
                        <a:pt x="123" y="1315"/>
                      </a:lnTo>
                      <a:lnTo>
                        <a:pt x="196" y="1242"/>
                      </a:lnTo>
                      <a:lnTo>
                        <a:pt x="196" y="1242"/>
                      </a:lnTo>
                      <a:lnTo>
                        <a:pt x="342" y="1120"/>
                      </a:lnTo>
                      <a:lnTo>
                        <a:pt x="512" y="974"/>
                      </a:lnTo>
                      <a:lnTo>
                        <a:pt x="926" y="755"/>
                      </a:lnTo>
                      <a:lnTo>
                        <a:pt x="1389" y="536"/>
                      </a:lnTo>
                      <a:lnTo>
                        <a:pt x="1901" y="341"/>
                      </a:lnTo>
                      <a:lnTo>
                        <a:pt x="2461" y="195"/>
                      </a:lnTo>
                      <a:lnTo>
                        <a:pt x="3021" y="73"/>
                      </a:lnTo>
                      <a:lnTo>
                        <a:pt x="3581" y="24"/>
                      </a:lnTo>
                      <a:lnTo>
                        <a:pt x="4166" y="0"/>
                      </a:lnTo>
                      <a:lnTo>
                        <a:pt x="4166" y="0"/>
                      </a:lnTo>
                      <a:lnTo>
                        <a:pt x="4531" y="0"/>
                      </a:lnTo>
                      <a:lnTo>
                        <a:pt x="4872" y="49"/>
                      </a:lnTo>
                      <a:lnTo>
                        <a:pt x="5213" y="98"/>
                      </a:lnTo>
                      <a:lnTo>
                        <a:pt x="5530" y="171"/>
                      </a:lnTo>
                      <a:lnTo>
                        <a:pt x="5822" y="268"/>
                      </a:lnTo>
                      <a:lnTo>
                        <a:pt x="6114" y="365"/>
                      </a:lnTo>
                      <a:lnTo>
                        <a:pt x="6358" y="487"/>
                      </a:lnTo>
                      <a:lnTo>
                        <a:pt x="6626" y="609"/>
                      </a:lnTo>
                      <a:lnTo>
                        <a:pt x="7064" y="901"/>
                      </a:lnTo>
                      <a:lnTo>
                        <a:pt x="7429" y="1169"/>
                      </a:lnTo>
                      <a:lnTo>
                        <a:pt x="7746" y="1437"/>
                      </a:lnTo>
                      <a:lnTo>
                        <a:pt x="8014" y="1681"/>
                      </a:lnTo>
                      <a:lnTo>
                        <a:pt x="8014" y="1681"/>
                      </a:lnTo>
                      <a:lnTo>
                        <a:pt x="8136" y="1802"/>
                      </a:lnTo>
                      <a:lnTo>
                        <a:pt x="8136" y="1802"/>
                      </a:lnTo>
                      <a:lnTo>
                        <a:pt x="8209" y="1875"/>
                      </a:lnTo>
                      <a:lnTo>
                        <a:pt x="8257" y="1973"/>
                      </a:lnTo>
                      <a:lnTo>
                        <a:pt x="8306" y="2095"/>
                      </a:lnTo>
                      <a:lnTo>
                        <a:pt x="8306" y="2192"/>
                      </a:lnTo>
                      <a:lnTo>
                        <a:pt x="8306" y="219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g287623a8fbe_0_24"/>
                <p:cNvSpPr/>
                <p:nvPr/>
              </p:nvSpPr>
              <p:spPr>
                <a:xfrm>
                  <a:off x="2141650" y="1001650"/>
                  <a:ext cx="207675" cy="331250"/>
                </a:xfrm>
                <a:custGeom>
                  <a:rect b="b" l="l" r="r" t="t"/>
                  <a:pathLst>
                    <a:path extrusionOk="0" fill="none" h="13250" w="8307">
                      <a:moveTo>
                        <a:pt x="1" y="2192"/>
                      </a:moveTo>
                      <a:lnTo>
                        <a:pt x="1" y="13249"/>
                      </a:lnTo>
                      <a:lnTo>
                        <a:pt x="1" y="13249"/>
                      </a:lnTo>
                      <a:lnTo>
                        <a:pt x="245" y="13030"/>
                      </a:lnTo>
                      <a:lnTo>
                        <a:pt x="537" y="12762"/>
                      </a:lnTo>
                      <a:lnTo>
                        <a:pt x="902" y="12494"/>
                      </a:lnTo>
                      <a:lnTo>
                        <a:pt x="1121" y="12348"/>
                      </a:lnTo>
                      <a:lnTo>
                        <a:pt x="1341" y="12226"/>
                      </a:lnTo>
                      <a:lnTo>
                        <a:pt x="1608" y="12105"/>
                      </a:lnTo>
                      <a:lnTo>
                        <a:pt x="1876" y="11983"/>
                      </a:lnTo>
                      <a:lnTo>
                        <a:pt x="2193" y="11885"/>
                      </a:lnTo>
                      <a:lnTo>
                        <a:pt x="2534" y="11788"/>
                      </a:lnTo>
                      <a:lnTo>
                        <a:pt x="2899" y="11715"/>
                      </a:lnTo>
                      <a:lnTo>
                        <a:pt x="3289" y="11642"/>
                      </a:lnTo>
                      <a:lnTo>
                        <a:pt x="3703" y="11617"/>
                      </a:lnTo>
                      <a:lnTo>
                        <a:pt x="4141" y="11593"/>
                      </a:lnTo>
                      <a:lnTo>
                        <a:pt x="4141" y="11593"/>
                      </a:lnTo>
                      <a:lnTo>
                        <a:pt x="4726" y="11617"/>
                      </a:lnTo>
                      <a:lnTo>
                        <a:pt x="5286" y="11666"/>
                      </a:lnTo>
                      <a:lnTo>
                        <a:pt x="5773" y="11715"/>
                      </a:lnTo>
                      <a:lnTo>
                        <a:pt x="6236" y="11788"/>
                      </a:lnTo>
                      <a:lnTo>
                        <a:pt x="6650" y="11885"/>
                      </a:lnTo>
                      <a:lnTo>
                        <a:pt x="7015" y="11958"/>
                      </a:lnTo>
                      <a:lnTo>
                        <a:pt x="7575" y="12129"/>
                      </a:lnTo>
                      <a:lnTo>
                        <a:pt x="7575" y="12129"/>
                      </a:lnTo>
                      <a:lnTo>
                        <a:pt x="7746" y="12153"/>
                      </a:lnTo>
                      <a:lnTo>
                        <a:pt x="7746" y="12153"/>
                      </a:lnTo>
                      <a:lnTo>
                        <a:pt x="7916" y="12129"/>
                      </a:lnTo>
                      <a:lnTo>
                        <a:pt x="8062" y="12056"/>
                      </a:lnTo>
                      <a:lnTo>
                        <a:pt x="8062" y="12056"/>
                      </a:lnTo>
                      <a:lnTo>
                        <a:pt x="8160" y="11958"/>
                      </a:lnTo>
                      <a:lnTo>
                        <a:pt x="8233" y="11861"/>
                      </a:lnTo>
                      <a:lnTo>
                        <a:pt x="8282" y="11739"/>
                      </a:lnTo>
                      <a:lnTo>
                        <a:pt x="8306" y="11593"/>
                      </a:lnTo>
                      <a:lnTo>
                        <a:pt x="8306" y="1656"/>
                      </a:lnTo>
                      <a:lnTo>
                        <a:pt x="8306" y="1656"/>
                      </a:lnTo>
                      <a:lnTo>
                        <a:pt x="8282" y="1534"/>
                      </a:lnTo>
                      <a:lnTo>
                        <a:pt x="8257" y="1437"/>
                      </a:lnTo>
                      <a:lnTo>
                        <a:pt x="8184" y="1315"/>
                      </a:lnTo>
                      <a:lnTo>
                        <a:pt x="8111" y="1242"/>
                      </a:lnTo>
                      <a:lnTo>
                        <a:pt x="8111" y="1242"/>
                      </a:lnTo>
                      <a:lnTo>
                        <a:pt x="7965" y="1120"/>
                      </a:lnTo>
                      <a:lnTo>
                        <a:pt x="7795" y="974"/>
                      </a:lnTo>
                      <a:lnTo>
                        <a:pt x="7381" y="755"/>
                      </a:lnTo>
                      <a:lnTo>
                        <a:pt x="6918" y="536"/>
                      </a:lnTo>
                      <a:lnTo>
                        <a:pt x="6406" y="341"/>
                      </a:lnTo>
                      <a:lnTo>
                        <a:pt x="5846" y="195"/>
                      </a:lnTo>
                      <a:lnTo>
                        <a:pt x="5286" y="73"/>
                      </a:lnTo>
                      <a:lnTo>
                        <a:pt x="4726" y="24"/>
                      </a:lnTo>
                      <a:lnTo>
                        <a:pt x="4141" y="0"/>
                      </a:lnTo>
                      <a:lnTo>
                        <a:pt x="4141" y="0"/>
                      </a:lnTo>
                      <a:lnTo>
                        <a:pt x="3776" y="0"/>
                      </a:lnTo>
                      <a:lnTo>
                        <a:pt x="3435" y="49"/>
                      </a:lnTo>
                      <a:lnTo>
                        <a:pt x="3094" y="98"/>
                      </a:lnTo>
                      <a:lnTo>
                        <a:pt x="2777" y="171"/>
                      </a:lnTo>
                      <a:lnTo>
                        <a:pt x="2485" y="268"/>
                      </a:lnTo>
                      <a:lnTo>
                        <a:pt x="2193" y="365"/>
                      </a:lnTo>
                      <a:lnTo>
                        <a:pt x="1949" y="487"/>
                      </a:lnTo>
                      <a:lnTo>
                        <a:pt x="1681" y="609"/>
                      </a:lnTo>
                      <a:lnTo>
                        <a:pt x="1243" y="901"/>
                      </a:lnTo>
                      <a:lnTo>
                        <a:pt x="878" y="1169"/>
                      </a:lnTo>
                      <a:lnTo>
                        <a:pt x="561" y="1437"/>
                      </a:lnTo>
                      <a:lnTo>
                        <a:pt x="293" y="1681"/>
                      </a:lnTo>
                      <a:lnTo>
                        <a:pt x="293" y="1681"/>
                      </a:lnTo>
                      <a:lnTo>
                        <a:pt x="171" y="1802"/>
                      </a:lnTo>
                      <a:lnTo>
                        <a:pt x="171" y="1802"/>
                      </a:lnTo>
                      <a:lnTo>
                        <a:pt x="98" y="1875"/>
                      </a:lnTo>
                      <a:lnTo>
                        <a:pt x="50" y="1973"/>
                      </a:lnTo>
                      <a:lnTo>
                        <a:pt x="1" y="2095"/>
                      </a:lnTo>
                      <a:lnTo>
                        <a:pt x="1" y="2192"/>
                      </a:lnTo>
                      <a:lnTo>
                        <a:pt x="1" y="219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76" name="Google Shape;776;g287623a8fbe_0_24"/>
            <p:cNvSpPr/>
            <p:nvPr/>
          </p:nvSpPr>
          <p:spPr>
            <a:xfrm rot="859025">
              <a:off x="6902969" y="4365203"/>
              <a:ext cx="594923" cy="763593"/>
            </a:xfrm>
            <a:custGeom>
              <a:rect b="b" l="l" r="r" t="t"/>
              <a:pathLst>
                <a:path extrusionOk="0" fill="none" h="20508" w="15978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g287623a8fbe_0_24"/>
            <p:cNvSpPr/>
            <p:nvPr/>
          </p:nvSpPr>
          <p:spPr>
            <a:xfrm rot="-1283916">
              <a:off x="11027929" y="4691751"/>
              <a:ext cx="615985" cy="1067124"/>
            </a:xfrm>
            <a:custGeom>
              <a:rect b="b" l="l" r="r" t="t"/>
              <a:pathLst>
                <a:path extrusionOk="0" fill="none" h="20508" w="11838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8" name="Google Shape;778;g287623a8fbe_0_24"/>
            <p:cNvGrpSpPr/>
            <p:nvPr/>
          </p:nvGrpSpPr>
          <p:grpSpPr>
            <a:xfrm rot="929101">
              <a:off x="10666776" y="845651"/>
              <a:ext cx="970514" cy="919313"/>
              <a:chOff x="2583100" y="2973775"/>
              <a:chExt cx="461550" cy="437200"/>
            </a:xfrm>
          </p:grpSpPr>
          <p:sp>
            <p:nvSpPr>
              <p:cNvPr id="779" name="Google Shape;779;g287623a8fbe_0_24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rect b="b" l="l" r="r" t="t"/>
                <a:pathLst>
                  <a:path extrusionOk="0" fill="none" h="3800" w="9012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g287623a8fbe_0_24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rect b="b" l="l" r="r" t="t"/>
                <a:pathLst>
                  <a:path extrusionOk="0" fill="none" h="13445" w="18462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1" name="Google Shape;781;g287623a8fbe_0_24"/>
            <p:cNvGrpSpPr/>
            <p:nvPr/>
          </p:nvGrpSpPr>
          <p:grpSpPr>
            <a:xfrm>
              <a:off x="5259751" y="5850496"/>
              <a:ext cx="836142" cy="621685"/>
              <a:chOff x="5247525" y="3007275"/>
              <a:chExt cx="517575" cy="384825"/>
            </a:xfrm>
          </p:grpSpPr>
          <p:sp>
            <p:nvSpPr>
              <p:cNvPr id="782" name="Google Shape;782;g287623a8fbe_0_24"/>
              <p:cNvSpPr/>
              <p:nvPr/>
            </p:nvSpPr>
            <p:spPr>
              <a:xfrm>
                <a:off x="5247525" y="3007275"/>
                <a:ext cx="348900" cy="348900"/>
              </a:xfrm>
              <a:custGeom>
                <a:rect b="b" l="l" r="r" t="t"/>
                <a:pathLst>
                  <a:path extrusionOk="0" fill="none" h="13956" w="13956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g287623a8fbe_0_24"/>
              <p:cNvSpPr/>
              <p:nvPr/>
            </p:nvSpPr>
            <p:spPr>
              <a:xfrm>
                <a:off x="5566575" y="3193575"/>
                <a:ext cx="198525" cy="198525"/>
              </a:xfrm>
              <a:custGeom>
                <a:rect b="b" l="l" r="r" t="t"/>
                <a:pathLst>
                  <a:path extrusionOk="0" fill="none" h="7941" w="7941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4" name="Google Shape;784;g287623a8fbe_0_24"/>
            <p:cNvGrpSpPr/>
            <p:nvPr/>
          </p:nvGrpSpPr>
          <p:grpSpPr>
            <a:xfrm rot="-995577">
              <a:off x="8647544" y="3714912"/>
              <a:ext cx="874251" cy="717776"/>
              <a:chOff x="2599525" y="3688600"/>
              <a:chExt cx="428675" cy="351950"/>
            </a:xfrm>
          </p:grpSpPr>
          <p:sp>
            <p:nvSpPr>
              <p:cNvPr id="785" name="Google Shape;785;g287623a8fbe_0_24"/>
              <p:cNvSpPr/>
              <p:nvPr/>
            </p:nvSpPr>
            <p:spPr>
              <a:xfrm>
                <a:off x="2599525" y="3688600"/>
                <a:ext cx="428675" cy="168675"/>
              </a:xfrm>
              <a:custGeom>
                <a:rect b="b" l="l" r="r" t="t"/>
                <a:pathLst>
                  <a:path extrusionOk="0" fill="none" h="6747" w="17147">
                    <a:moveTo>
                      <a:pt x="16660" y="1876"/>
                    </a:moveTo>
                    <a:lnTo>
                      <a:pt x="11594" y="1876"/>
                    </a:lnTo>
                    <a:lnTo>
                      <a:pt x="11594" y="1462"/>
                    </a:lnTo>
                    <a:lnTo>
                      <a:pt x="11594" y="1462"/>
                    </a:lnTo>
                    <a:lnTo>
                      <a:pt x="11594" y="1316"/>
                    </a:lnTo>
                    <a:lnTo>
                      <a:pt x="11569" y="1170"/>
                    </a:lnTo>
                    <a:lnTo>
                      <a:pt x="11472" y="902"/>
                    </a:lnTo>
                    <a:lnTo>
                      <a:pt x="11350" y="658"/>
                    </a:lnTo>
                    <a:lnTo>
                      <a:pt x="11155" y="439"/>
                    </a:lnTo>
                    <a:lnTo>
                      <a:pt x="10961" y="268"/>
                    </a:lnTo>
                    <a:lnTo>
                      <a:pt x="10693" y="122"/>
                    </a:lnTo>
                    <a:lnTo>
                      <a:pt x="10425" y="49"/>
                    </a:lnTo>
                    <a:lnTo>
                      <a:pt x="10279" y="25"/>
                    </a:lnTo>
                    <a:lnTo>
                      <a:pt x="10133" y="1"/>
                    </a:lnTo>
                    <a:lnTo>
                      <a:pt x="7015" y="1"/>
                    </a:lnTo>
                    <a:lnTo>
                      <a:pt x="7015" y="1"/>
                    </a:lnTo>
                    <a:lnTo>
                      <a:pt x="6869" y="25"/>
                    </a:lnTo>
                    <a:lnTo>
                      <a:pt x="6723" y="49"/>
                    </a:lnTo>
                    <a:lnTo>
                      <a:pt x="6455" y="122"/>
                    </a:lnTo>
                    <a:lnTo>
                      <a:pt x="6187" y="268"/>
                    </a:lnTo>
                    <a:lnTo>
                      <a:pt x="5992" y="439"/>
                    </a:lnTo>
                    <a:lnTo>
                      <a:pt x="5797" y="658"/>
                    </a:lnTo>
                    <a:lnTo>
                      <a:pt x="5676" y="902"/>
                    </a:lnTo>
                    <a:lnTo>
                      <a:pt x="5578" y="1170"/>
                    </a:lnTo>
                    <a:lnTo>
                      <a:pt x="5554" y="1316"/>
                    </a:lnTo>
                    <a:lnTo>
                      <a:pt x="5554" y="1462"/>
                    </a:lnTo>
                    <a:lnTo>
                      <a:pt x="5554" y="1876"/>
                    </a:lnTo>
                    <a:lnTo>
                      <a:pt x="488" y="1876"/>
                    </a:lnTo>
                    <a:lnTo>
                      <a:pt x="488" y="1876"/>
                    </a:lnTo>
                    <a:lnTo>
                      <a:pt x="391" y="1876"/>
                    </a:lnTo>
                    <a:lnTo>
                      <a:pt x="293" y="1900"/>
                    </a:lnTo>
                    <a:lnTo>
                      <a:pt x="220" y="1949"/>
                    </a:lnTo>
                    <a:lnTo>
                      <a:pt x="147" y="2022"/>
                    </a:lnTo>
                    <a:lnTo>
                      <a:pt x="74" y="2071"/>
                    </a:lnTo>
                    <a:lnTo>
                      <a:pt x="50" y="2168"/>
                    </a:lnTo>
                    <a:lnTo>
                      <a:pt x="1" y="2266"/>
                    </a:lnTo>
                    <a:lnTo>
                      <a:pt x="1" y="2363"/>
                    </a:lnTo>
                    <a:lnTo>
                      <a:pt x="1" y="5773"/>
                    </a:lnTo>
                    <a:lnTo>
                      <a:pt x="1" y="5773"/>
                    </a:lnTo>
                    <a:lnTo>
                      <a:pt x="25" y="5967"/>
                    </a:lnTo>
                    <a:lnTo>
                      <a:pt x="74" y="6138"/>
                    </a:lnTo>
                    <a:lnTo>
                      <a:pt x="171" y="6308"/>
                    </a:lnTo>
                    <a:lnTo>
                      <a:pt x="293" y="6455"/>
                    </a:lnTo>
                    <a:lnTo>
                      <a:pt x="439" y="6576"/>
                    </a:lnTo>
                    <a:lnTo>
                      <a:pt x="585" y="6674"/>
                    </a:lnTo>
                    <a:lnTo>
                      <a:pt x="780" y="6722"/>
                    </a:lnTo>
                    <a:lnTo>
                      <a:pt x="975" y="6747"/>
                    </a:lnTo>
                    <a:lnTo>
                      <a:pt x="7721" y="6747"/>
                    </a:lnTo>
                    <a:lnTo>
                      <a:pt x="7721" y="6138"/>
                    </a:lnTo>
                    <a:lnTo>
                      <a:pt x="7721" y="6138"/>
                    </a:lnTo>
                    <a:lnTo>
                      <a:pt x="7746" y="6041"/>
                    </a:lnTo>
                    <a:lnTo>
                      <a:pt x="7770" y="5967"/>
                    </a:lnTo>
                    <a:lnTo>
                      <a:pt x="7819" y="5870"/>
                    </a:lnTo>
                    <a:lnTo>
                      <a:pt x="7868" y="5797"/>
                    </a:lnTo>
                    <a:lnTo>
                      <a:pt x="7941" y="5748"/>
                    </a:lnTo>
                    <a:lnTo>
                      <a:pt x="8038" y="5700"/>
                    </a:lnTo>
                    <a:lnTo>
                      <a:pt x="8111" y="5675"/>
                    </a:lnTo>
                    <a:lnTo>
                      <a:pt x="8209" y="5651"/>
                    </a:lnTo>
                    <a:lnTo>
                      <a:pt x="8939" y="5651"/>
                    </a:lnTo>
                    <a:lnTo>
                      <a:pt x="8939" y="5651"/>
                    </a:lnTo>
                    <a:lnTo>
                      <a:pt x="9037" y="5675"/>
                    </a:lnTo>
                    <a:lnTo>
                      <a:pt x="9110" y="5700"/>
                    </a:lnTo>
                    <a:lnTo>
                      <a:pt x="9207" y="5748"/>
                    </a:lnTo>
                    <a:lnTo>
                      <a:pt x="9280" y="5797"/>
                    </a:lnTo>
                    <a:lnTo>
                      <a:pt x="9329" y="5870"/>
                    </a:lnTo>
                    <a:lnTo>
                      <a:pt x="9378" y="5967"/>
                    </a:lnTo>
                    <a:lnTo>
                      <a:pt x="9402" y="6041"/>
                    </a:lnTo>
                    <a:lnTo>
                      <a:pt x="9426" y="6138"/>
                    </a:lnTo>
                    <a:lnTo>
                      <a:pt x="9426" y="6747"/>
                    </a:lnTo>
                    <a:lnTo>
                      <a:pt x="16173" y="6747"/>
                    </a:lnTo>
                    <a:lnTo>
                      <a:pt x="16173" y="6747"/>
                    </a:lnTo>
                    <a:lnTo>
                      <a:pt x="16367" y="6722"/>
                    </a:lnTo>
                    <a:lnTo>
                      <a:pt x="16562" y="6674"/>
                    </a:lnTo>
                    <a:lnTo>
                      <a:pt x="16708" y="6576"/>
                    </a:lnTo>
                    <a:lnTo>
                      <a:pt x="16855" y="6455"/>
                    </a:lnTo>
                    <a:lnTo>
                      <a:pt x="16976" y="6308"/>
                    </a:lnTo>
                    <a:lnTo>
                      <a:pt x="17074" y="6138"/>
                    </a:lnTo>
                    <a:lnTo>
                      <a:pt x="17122" y="5967"/>
                    </a:lnTo>
                    <a:lnTo>
                      <a:pt x="17147" y="5773"/>
                    </a:lnTo>
                    <a:lnTo>
                      <a:pt x="17147" y="2363"/>
                    </a:lnTo>
                    <a:lnTo>
                      <a:pt x="17147" y="2363"/>
                    </a:lnTo>
                    <a:lnTo>
                      <a:pt x="17147" y="2266"/>
                    </a:lnTo>
                    <a:lnTo>
                      <a:pt x="17098" y="2168"/>
                    </a:lnTo>
                    <a:lnTo>
                      <a:pt x="17074" y="2071"/>
                    </a:lnTo>
                    <a:lnTo>
                      <a:pt x="17001" y="2022"/>
                    </a:lnTo>
                    <a:lnTo>
                      <a:pt x="16928" y="1949"/>
                    </a:lnTo>
                    <a:lnTo>
                      <a:pt x="16855" y="1900"/>
                    </a:lnTo>
                    <a:lnTo>
                      <a:pt x="16757" y="1876"/>
                    </a:lnTo>
                    <a:lnTo>
                      <a:pt x="16660" y="1876"/>
                    </a:lnTo>
                    <a:lnTo>
                      <a:pt x="16660" y="1876"/>
                    </a:lnTo>
                    <a:close/>
                    <a:moveTo>
                      <a:pt x="10620" y="1876"/>
                    </a:moveTo>
                    <a:lnTo>
                      <a:pt x="6528" y="1876"/>
                    </a:lnTo>
                    <a:lnTo>
                      <a:pt x="6528" y="1462"/>
                    </a:lnTo>
                    <a:lnTo>
                      <a:pt x="6528" y="1462"/>
                    </a:lnTo>
                    <a:lnTo>
                      <a:pt x="6528" y="1364"/>
                    </a:lnTo>
                    <a:lnTo>
                      <a:pt x="6577" y="1291"/>
                    </a:lnTo>
                    <a:lnTo>
                      <a:pt x="6601" y="1194"/>
                    </a:lnTo>
                    <a:lnTo>
                      <a:pt x="6674" y="1121"/>
                    </a:lnTo>
                    <a:lnTo>
                      <a:pt x="6747" y="1072"/>
                    </a:lnTo>
                    <a:lnTo>
                      <a:pt x="6820" y="1023"/>
                    </a:lnTo>
                    <a:lnTo>
                      <a:pt x="6918" y="999"/>
                    </a:lnTo>
                    <a:lnTo>
                      <a:pt x="7015" y="975"/>
                    </a:lnTo>
                    <a:lnTo>
                      <a:pt x="10133" y="975"/>
                    </a:lnTo>
                    <a:lnTo>
                      <a:pt x="10133" y="975"/>
                    </a:lnTo>
                    <a:lnTo>
                      <a:pt x="10230" y="999"/>
                    </a:lnTo>
                    <a:lnTo>
                      <a:pt x="10327" y="1023"/>
                    </a:lnTo>
                    <a:lnTo>
                      <a:pt x="10400" y="1072"/>
                    </a:lnTo>
                    <a:lnTo>
                      <a:pt x="10474" y="1121"/>
                    </a:lnTo>
                    <a:lnTo>
                      <a:pt x="10547" y="1194"/>
                    </a:lnTo>
                    <a:lnTo>
                      <a:pt x="10571" y="1291"/>
                    </a:lnTo>
                    <a:lnTo>
                      <a:pt x="10620" y="1364"/>
                    </a:lnTo>
                    <a:lnTo>
                      <a:pt x="10620" y="1462"/>
                    </a:lnTo>
                    <a:lnTo>
                      <a:pt x="10620" y="187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g287623a8fbe_0_24"/>
              <p:cNvSpPr/>
              <p:nvPr/>
            </p:nvSpPr>
            <p:spPr>
              <a:xfrm>
                <a:off x="2792550" y="3862125"/>
                <a:ext cx="42650" cy="23775"/>
              </a:xfrm>
              <a:custGeom>
                <a:rect b="b" l="l" r="r" t="t"/>
                <a:pathLst>
                  <a:path extrusionOk="0" fill="none" h="951" w="1706">
                    <a:moveTo>
                      <a:pt x="1705" y="1"/>
                    </a:moveTo>
                    <a:lnTo>
                      <a:pt x="1705" y="463"/>
                    </a:lnTo>
                    <a:lnTo>
                      <a:pt x="1705" y="463"/>
                    </a:lnTo>
                    <a:lnTo>
                      <a:pt x="1681" y="561"/>
                    </a:lnTo>
                    <a:lnTo>
                      <a:pt x="1657" y="658"/>
                    </a:lnTo>
                    <a:lnTo>
                      <a:pt x="1608" y="756"/>
                    </a:lnTo>
                    <a:lnTo>
                      <a:pt x="1559" y="804"/>
                    </a:lnTo>
                    <a:lnTo>
                      <a:pt x="1486" y="877"/>
                    </a:lnTo>
                    <a:lnTo>
                      <a:pt x="1389" y="926"/>
                    </a:lnTo>
                    <a:lnTo>
                      <a:pt x="1316" y="951"/>
                    </a:lnTo>
                    <a:lnTo>
                      <a:pt x="1218" y="951"/>
                    </a:lnTo>
                    <a:lnTo>
                      <a:pt x="488" y="951"/>
                    </a:lnTo>
                    <a:lnTo>
                      <a:pt x="488" y="951"/>
                    </a:lnTo>
                    <a:lnTo>
                      <a:pt x="390" y="951"/>
                    </a:lnTo>
                    <a:lnTo>
                      <a:pt x="317" y="926"/>
                    </a:lnTo>
                    <a:lnTo>
                      <a:pt x="220" y="877"/>
                    </a:lnTo>
                    <a:lnTo>
                      <a:pt x="147" y="804"/>
                    </a:lnTo>
                    <a:lnTo>
                      <a:pt x="98" y="756"/>
                    </a:lnTo>
                    <a:lnTo>
                      <a:pt x="49" y="658"/>
                    </a:lnTo>
                    <a:lnTo>
                      <a:pt x="25" y="561"/>
                    </a:lnTo>
                    <a:lnTo>
                      <a:pt x="0" y="463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g287623a8fbe_0_24"/>
              <p:cNvSpPr/>
              <p:nvPr/>
            </p:nvSpPr>
            <p:spPr>
              <a:xfrm>
                <a:off x="2599525" y="3852375"/>
                <a:ext cx="428675" cy="188175"/>
              </a:xfrm>
              <a:custGeom>
                <a:rect b="b" l="l" r="r" t="t"/>
                <a:pathLst>
                  <a:path extrusionOk="0" fill="none" h="7527" w="17147">
                    <a:moveTo>
                      <a:pt x="1" y="1"/>
                    </a:moveTo>
                    <a:lnTo>
                      <a:pt x="1" y="7040"/>
                    </a:lnTo>
                    <a:lnTo>
                      <a:pt x="1" y="7040"/>
                    </a:lnTo>
                    <a:lnTo>
                      <a:pt x="1" y="7137"/>
                    </a:lnTo>
                    <a:lnTo>
                      <a:pt x="50" y="7210"/>
                    </a:lnTo>
                    <a:lnTo>
                      <a:pt x="74" y="7307"/>
                    </a:lnTo>
                    <a:lnTo>
                      <a:pt x="147" y="7381"/>
                    </a:lnTo>
                    <a:lnTo>
                      <a:pt x="220" y="7429"/>
                    </a:lnTo>
                    <a:lnTo>
                      <a:pt x="293" y="7478"/>
                    </a:lnTo>
                    <a:lnTo>
                      <a:pt x="391" y="7502"/>
                    </a:lnTo>
                    <a:lnTo>
                      <a:pt x="488" y="7527"/>
                    </a:lnTo>
                    <a:lnTo>
                      <a:pt x="16660" y="7527"/>
                    </a:lnTo>
                    <a:lnTo>
                      <a:pt x="16660" y="7527"/>
                    </a:lnTo>
                    <a:lnTo>
                      <a:pt x="16757" y="7502"/>
                    </a:lnTo>
                    <a:lnTo>
                      <a:pt x="16855" y="7478"/>
                    </a:lnTo>
                    <a:lnTo>
                      <a:pt x="16928" y="7429"/>
                    </a:lnTo>
                    <a:lnTo>
                      <a:pt x="17001" y="7381"/>
                    </a:lnTo>
                    <a:lnTo>
                      <a:pt x="17074" y="7307"/>
                    </a:lnTo>
                    <a:lnTo>
                      <a:pt x="17098" y="7210"/>
                    </a:lnTo>
                    <a:lnTo>
                      <a:pt x="17147" y="7137"/>
                    </a:lnTo>
                    <a:lnTo>
                      <a:pt x="17147" y="7040"/>
                    </a:lnTo>
                    <a:lnTo>
                      <a:pt x="17147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8" name="Google Shape;788;g287623a8fbe_0_24"/>
            <p:cNvGrpSpPr/>
            <p:nvPr/>
          </p:nvGrpSpPr>
          <p:grpSpPr>
            <a:xfrm>
              <a:off x="10447751" y="3460900"/>
              <a:ext cx="688381" cy="688381"/>
              <a:chOff x="5941025" y="3634400"/>
              <a:chExt cx="467650" cy="467650"/>
            </a:xfrm>
          </p:grpSpPr>
          <p:sp>
            <p:nvSpPr>
              <p:cNvPr id="789" name="Google Shape;789;g287623a8fbe_0_24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rect b="b" l="l" r="r" t="t"/>
                <a:pathLst>
                  <a:path extrusionOk="0" fill="none" h="18706" w="18706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g287623a8fbe_0_24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rect b="b" l="l" r="r" t="t"/>
                <a:pathLst>
                  <a:path extrusionOk="0" fill="none" h="756" w="781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g287623a8fbe_0_24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rect b="b" l="l" r="r" t="t"/>
                <a:pathLst>
                  <a:path extrusionOk="0" fill="none" h="14054" w="7112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g287623a8fbe_0_24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rect b="b" l="l" r="r" t="t"/>
                <a:pathLst>
                  <a:path extrusionOk="0" fill="none" h="1901" w="3459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g287623a8fbe_0_24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rect b="b" l="l" r="r" t="t"/>
                <a:pathLst>
                  <a:path extrusionOk="0" fill="none" h="1389" w="756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g287623a8fbe_0_24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rect b="b" l="l" r="r" t="t"/>
                <a:pathLst>
                  <a:path extrusionOk="0" fill="none" h="11155" w="816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5" name="Google Shape;795;g287623a8fbe_0_24"/>
            <p:cNvGrpSpPr/>
            <p:nvPr/>
          </p:nvGrpSpPr>
          <p:grpSpPr>
            <a:xfrm rot="-1150372">
              <a:off x="9034375" y="1570689"/>
              <a:ext cx="754925" cy="714869"/>
              <a:chOff x="5973900" y="318475"/>
              <a:chExt cx="401900" cy="380575"/>
            </a:xfrm>
          </p:grpSpPr>
          <p:sp>
            <p:nvSpPr>
              <p:cNvPr id="796" name="Google Shape;796;g287623a8fbe_0_24"/>
              <p:cNvSpPr/>
              <p:nvPr/>
            </p:nvSpPr>
            <p:spPr>
              <a:xfrm>
                <a:off x="5973900" y="337975"/>
                <a:ext cx="401900" cy="67000"/>
              </a:xfrm>
              <a:custGeom>
                <a:rect b="b" l="l" r="r" t="t"/>
                <a:pathLst>
                  <a:path extrusionOk="0" fill="none" h="2680" w="16076">
                    <a:moveTo>
                      <a:pt x="16075" y="2679"/>
                    </a:moveTo>
                    <a:lnTo>
                      <a:pt x="16075" y="0"/>
                    </a:lnTo>
                    <a:lnTo>
                      <a:pt x="1" y="0"/>
                    </a:lnTo>
                    <a:lnTo>
                      <a:pt x="1" y="2679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g287623a8fbe_0_24"/>
              <p:cNvSpPr/>
              <p:nvPr/>
            </p:nvSpPr>
            <p:spPr>
              <a:xfrm>
                <a:off x="6024450" y="348325"/>
                <a:ext cx="45075" cy="45075"/>
              </a:xfrm>
              <a:custGeom>
                <a:rect b="b" l="l" r="r" t="t"/>
                <a:pathLst>
                  <a:path extrusionOk="0" fill="none" h="1803" w="1803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3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3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2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2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g287623a8fbe_0_24"/>
              <p:cNvSpPr/>
              <p:nvPr/>
            </p:nvSpPr>
            <p:spPr>
              <a:xfrm>
                <a:off x="6280175" y="348325"/>
                <a:ext cx="45075" cy="45075"/>
              </a:xfrm>
              <a:custGeom>
                <a:rect b="b" l="l" r="r" t="t"/>
                <a:pathLst>
                  <a:path extrusionOk="0" fill="none" h="1803" w="1803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4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4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3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3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g287623a8fbe_0_24"/>
              <p:cNvSpPr/>
              <p:nvPr/>
            </p:nvSpPr>
            <p:spPr>
              <a:xfrm>
                <a:off x="5973900" y="667375"/>
                <a:ext cx="401900" cy="31675"/>
              </a:xfrm>
              <a:custGeom>
                <a:rect b="b" l="l" r="r" t="t"/>
                <a:pathLst>
                  <a:path extrusionOk="0" fill="none" h="1267" w="16076">
                    <a:moveTo>
                      <a:pt x="1" y="0"/>
                    </a:moveTo>
                    <a:lnTo>
                      <a:pt x="1" y="487"/>
                    </a:lnTo>
                    <a:lnTo>
                      <a:pt x="1" y="487"/>
                    </a:lnTo>
                    <a:lnTo>
                      <a:pt x="25" y="658"/>
                    </a:lnTo>
                    <a:lnTo>
                      <a:pt x="74" y="804"/>
                    </a:lnTo>
                    <a:lnTo>
                      <a:pt x="147" y="926"/>
                    </a:lnTo>
                    <a:lnTo>
                      <a:pt x="220" y="1048"/>
                    </a:lnTo>
                    <a:lnTo>
                      <a:pt x="342" y="1145"/>
                    </a:lnTo>
                    <a:lnTo>
                      <a:pt x="488" y="1218"/>
                    </a:lnTo>
                    <a:lnTo>
                      <a:pt x="634" y="1267"/>
                    </a:lnTo>
                    <a:lnTo>
                      <a:pt x="780" y="1267"/>
                    </a:lnTo>
                    <a:lnTo>
                      <a:pt x="15296" y="1267"/>
                    </a:lnTo>
                    <a:lnTo>
                      <a:pt x="15296" y="1267"/>
                    </a:lnTo>
                    <a:lnTo>
                      <a:pt x="15442" y="1267"/>
                    </a:lnTo>
                    <a:lnTo>
                      <a:pt x="15588" y="1218"/>
                    </a:lnTo>
                    <a:lnTo>
                      <a:pt x="15734" y="1145"/>
                    </a:lnTo>
                    <a:lnTo>
                      <a:pt x="15856" y="1048"/>
                    </a:lnTo>
                    <a:lnTo>
                      <a:pt x="15929" y="926"/>
                    </a:lnTo>
                    <a:lnTo>
                      <a:pt x="16002" y="804"/>
                    </a:lnTo>
                    <a:lnTo>
                      <a:pt x="16051" y="658"/>
                    </a:lnTo>
                    <a:lnTo>
                      <a:pt x="16075" y="487"/>
                    </a:lnTo>
                    <a:lnTo>
                      <a:pt x="1607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g287623a8fbe_0_24"/>
              <p:cNvSpPr/>
              <p:nvPr/>
            </p:nvSpPr>
            <p:spPr>
              <a:xfrm>
                <a:off x="6302700" y="318475"/>
                <a:ext cx="28650" cy="63350"/>
              </a:xfrm>
              <a:custGeom>
                <a:rect b="b" l="l" r="r" t="t"/>
                <a:pathLst>
                  <a:path extrusionOk="0" fill="none" h="2534" w="1146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3" y="1"/>
                    </a:lnTo>
                    <a:lnTo>
                      <a:pt x="683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4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g287623a8fbe_0_24"/>
              <p:cNvSpPr/>
              <p:nvPr/>
            </p:nvSpPr>
            <p:spPr>
              <a:xfrm>
                <a:off x="6046975" y="318475"/>
                <a:ext cx="28650" cy="63350"/>
              </a:xfrm>
              <a:custGeom>
                <a:rect b="b" l="l" r="r" t="t"/>
                <a:pathLst>
                  <a:path extrusionOk="0" fill="none" h="2534" w="1146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2" y="1"/>
                    </a:lnTo>
                    <a:lnTo>
                      <a:pt x="682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3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g287623a8fbe_0_24"/>
              <p:cNvSpPr/>
              <p:nvPr/>
            </p:nvSpPr>
            <p:spPr>
              <a:xfrm>
                <a:off x="5973900" y="407375"/>
                <a:ext cx="401900" cy="272200"/>
              </a:xfrm>
              <a:custGeom>
                <a:rect b="b" l="l" r="r" t="t"/>
                <a:pathLst>
                  <a:path extrusionOk="0" fill="none" h="10888" w="16076">
                    <a:moveTo>
                      <a:pt x="1" y="1"/>
                    </a:moveTo>
                    <a:lnTo>
                      <a:pt x="1" y="10303"/>
                    </a:lnTo>
                    <a:lnTo>
                      <a:pt x="1" y="10303"/>
                    </a:lnTo>
                    <a:lnTo>
                      <a:pt x="25" y="10400"/>
                    </a:lnTo>
                    <a:lnTo>
                      <a:pt x="74" y="10498"/>
                    </a:lnTo>
                    <a:lnTo>
                      <a:pt x="147" y="10595"/>
                    </a:lnTo>
                    <a:lnTo>
                      <a:pt x="220" y="10693"/>
                    </a:lnTo>
                    <a:lnTo>
                      <a:pt x="342" y="10766"/>
                    </a:lnTo>
                    <a:lnTo>
                      <a:pt x="488" y="10839"/>
                    </a:lnTo>
                    <a:lnTo>
                      <a:pt x="634" y="10887"/>
                    </a:lnTo>
                    <a:lnTo>
                      <a:pt x="780" y="10887"/>
                    </a:lnTo>
                    <a:lnTo>
                      <a:pt x="15296" y="10887"/>
                    </a:lnTo>
                    <a:lnTo>
                      <a:pt x="15296" y="10887"/>
                    </a:lnTo>
                    <a:lnTo>
                      <a:pt x="15442" y="10887"/>
                    </a:lnTo>
                    <a:lnTo>
                      <a:pt x="15588" y="10839"/>
                    </a:lnTo>
                    <a:lnTo>
                      <a:pt x="15734" y="10766"/>
                    </a:lnTo>
                    <a:lnTo>
                      <a:pt x="15856" y="10668"/>
                    </a:lnTo>
                    <a:lnTo>
                      <a:pt x="15929" y="10546"/>
                    </a:lnTo>
                    <a:lnTo>
                      <a:pt x="16002" y="10425"/>
                    </a:lnTo>
                    <a:lnTo>
                      <a:pt x="16051" y="10278"/>
                    </a:lnTo>
                    <a:lnTo>
                      <a:pt x="16075" y="10108"/>
                    </a:lnTo>
                    <a:lnTo>
                      <a:pt x="16075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g287623a8fbe_0_24"/>
              <p:cNvSpPr/>
              <p:nvPr/>
            </p:nvSpPr>
            <p:spPr>
              <a:xfrm>
                <a:off x="6024450" y="456100"/>
                <a:ext cx="300800" cy="175375"/>
              </a:xfrm>
              <a:custGeom>
                <a:rect b="b" l="l" r="r" t="t"/>
                <a:pathLst>
                  <a:path extrusionOk="0" fill="none" h="7015" w="12032">
                    <a:moveTo>
                      <a:pt x="0" y="0"/>
                    </a:moveTo>
                    <a:lnTo>
                      <a:pt x="12032" y="0"/>
                    </a:lnTo>
                    <a:lnTo>
                      <a:pt x="12032" y="7014"/>
                    </a:lnTo>
                    <a:lnTo>
                      <a:pt x="0" y="70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g287623a8fbe_0_24"/>
              <p:cNvSpPr/>
              <p:nvPr/>
            </p:nvSpPr>
            <p:spPr>
              <a:xfrm>
                <a:off x="6024450" y="573000"/>
                <a:ext cx="300800" cy="25"/>
              </a:xfrm>
              <a:custGeom>
                <a:rect b="b" l="l" r="r" t="t"/>
                <a:pathLst>
                  <a:path extrusionOk="0" fill="none" h="1" w="12032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g287623a8fbe_0_24"/>
              <p:cNvSpPr/>
              <p:nvPr/>
            </p:nvSpPr>
            <p:spPr>
              <a:xfrm>
                <a:off x="6024450" y="514550"/>
                <a:ext cx="300800" cy="25"/>
              </a:xfrm>
              <a:custGeom>
                <a:rect b="b" l="l" r="r" t="t"/>
                <a:pathLst>
                  <a:path extrusionOk="0" fill="none" h="1" w="12032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g287623a8fbe_0_24"/>
              <p:cNvSpPr/>
              <p:nvPr/>
            </p:nvSpPr>
            <p:spPr>
              <a:xfrm>
                <a:off x="6264950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g287623a8fbe_0_24"/>
              <p:cNvSpPr/>
              <p:nvPr/>
            </p:nvSpPr>
            <p:spPr>
              <a:xfrm>
                <a:off x="6204675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0" y="0"/>
                    </a:moveTo>
                    <a:lnTo>
                      <a:pt x="0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g287623a8fbe_0_24"/>
              <p:cNvSpPr/>
              <p:nvPr/>
            </p:nvSpPr>
            <p:spPr>
              <a:xfrm>
                <a:off x="6145000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g287623a8fbe_0_24"/>
              <p:cNvSpPr/>
              <p:nvPr/>
            </p:nvSpPr>
            <p:spPr>
              <a:xfrm>
                <a:off x="6084725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0" name="Google Shape;810;g287623a8fbe_0_24"/>
            <p:cNvGrpSpPr/>
            <p:nvPr/>
          </p:nvGrpSpPr>
          <p:grpSpPr>
            <a:xfrm rot="-2485038">
              <a:off x="7686107" y="5449622"/>
              <a:ext cx="833851" cy="799886"/>
              <a:chOff x="5233525" y="4954450"/>
              <a:chExt cx="538275" cy="516350"/>
            </a:xfrm>
          </p:grpSpPr>
          <p:sp>
            <p:nvSpPr>
              <p:cNvPr id="811" name="Google Shape;811;g287623a8fbe_0_24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rect b="b" l="l" r="r" t="t"/>
                <a:pathLst>
                  <a:path extrusionOk="0" fill="none" h="3581" w="3581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g287623a8fbe_0_24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rect b="b" l="l" r="r" t="t"/>
                <a:pathLst>
                  <a:path extrusionOk="0" fill="none" h="3557" w="3557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g287623a8fbe_0_24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rect b="b" l="l" r="r" t="t"/>
                <a:pathLst>
                  <a:path extrusionOk="0" fill="none" h="3581" w="3581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g287623a8fbe_0_24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rect b="b" l="l" r="r" t="t"/>
                <a:pathLst>
                  <a:path extrusionOk="0" fill="none" h="3533" w="3557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g287623a8fbe_0_24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rect b="b" l="l" r="r" t="t"/>
                <a:pathLst>
                  <a:path extrusionOk="0" fill="none" h="3581" w="3557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g287623a8fbe_0_24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rect b="b" l="l" r="r" t="t"/>
                <a:pathLst>
                  <a:path extrusionOk="0" fill="none" h="7576" w="7551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g287623a8fbe_0_24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rect b="b" l="l" r="r" t="t"/>
                <a:pathLst>
                  <a:path extrusionOk="0" fill="none" h="4239" w="3264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g287623a8fbe_0_24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rect b="b" l="l" r="r" t="t"/>
                <a:pathLst>
                  <a:path extrusionOk="0" fill="none" h="5359" w="4604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g287623a8fbe_0_24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rect b="b" l="l" r="r" t="t"/>
                <a:pathLst>
                  <a:path extrusionOk="0" fill="none" h="659" w="5091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g287623a8fbe_0_24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rect b="b" l="l" r="r" t="t"/>
                <a:pathLst>
                  <a:path extrusionOk="0" fill="none" h="5067" w="196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g287623a8fbe_0_24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rect b="b" l="l" r="r" t="t"/>
                <a:pathLst>
                  <a:path extrusionOk="0" fill="none" h="2340" w="5651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2" name="Google Shape;822;g287623a8fbe_0_24"/>
          <p:cNvSpPr txBox="1"/>
          <p:nvPr>
            <p:ph type="title"/>
          </p:nvPr>
        </p:nvSpPr>
        <p:spPr>
          <a:xfrm>
            <a:off x="628649" y="273844"/>
            <a:ext cx="8169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Python Transfer Statements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ed0666a9c2_1_1082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Transfer statements</a:t>
            </a:r>
            <a:endParaRPr sz="2700"/>
          </a:p>
        </p:txBody>
      </p:sp>
      <p:sp>
        <p:nvSpPr>
          <p:cNvPr id="828" name="Google Shape;828;g2ed0666a9c2_1_1082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g2ed0666a9c2_1_1082"/>
          <p:cNvSpPr txBox="1"/>
          <p:nvPr/>
        </p:nvSpPr>
        <p:spPr>
          <a:xfrm>
            <a:off x="5861971" y="2534034"/>
            <a:ext cx="1449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Continue Statement.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2ed0666a9c2_1_1082"/>
          <p:cNvSpPr/>
          <p:nvPr/>
        </p:nvSpPr>
        <p:spPr>
          <a:xfrm>
            <a:off x="1735071" y="1701153"/>
            <a:ext cx="2041768" cy="2041768"/>
          </a:xfrm>
          <a:custGeom>
            <a:rect b="b" l="l" r="r" t="t"/>
            <a:pathLst>
              <a:path extrusionOk="0" h="1856153" w="1856153">
                <a:moveTo>
                  <a:pt x="1856154" y="928076"/>
                </a:moveTo>
                <a:cubicBezTo>
                  <a:pt x="1856154" y="1440639"/>
                  <a:pt x="1440639" y="1856153"/>
                  <a:pt x="928077" y="1856153"/>
                </a:cubicBezTo>
                <a:cubicBezTo>
                  <a:pt x="415514" y="1856153"/>
                  <a:pt x="0" y="1440639"/>
                  <a:pt x="0" y="928076"/>
                </a:cubicBezTo>
                <a:cubicBezTo>
                  <a:pt x="0" y="415514"/>
                  <a:pt x="415514" y="0"/>
                  <a:pt x="928077" y="0"/>
                </a:cubicBezTo>
                <a:cubicBezTo>
                  <a:pt x="1440639" y="0"/>
                  <a:pt x="1856154" y="415514"/>
                  <a:pt x="1856154" y="928076"/>
                </a:cubicBezTo>
                <a:close/>
              </a:path>
            </a:pathLst>
          </a:custGeom>
          <a:solidFill>
            <a:srgbClr val="FFFFFF"/>
          </a:solidFill>
          <a:ln cap="flat" cmpd="sng" w="139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1" name="Google Shape;831;g2ed0666a9c2_1_1082"/>
          <p:cNvSpPr/>
          <p:nvPr/>
        </p:nvSpPr>
        <p:spPr>
          <a:xfrm>
            <a:off x="1807161" y="1771401"/>
            <a:ext cx="1899041" cy="1900235"/>
          </a:xfrm>
          <a:custGeom>
            <a:rect b="b" l="l" r="r" t="t"/>
            <a:pathLst>
              <a:path extrusionOk="0" h="1727486" w="1726401">
                <a:moveTo>
                  <a:pt x="824679" y="1727412"/>
                </a:moveTo>
                <a:lnTo>
                  <a:pt x="824679" y="1727412"/>
                </a:lnTo>
                <a:cubicBezTo>
                  <a:pt x="815335" y="1727412"/>
                  <a:pt x="805852" y="1726436"/>
                  <a:pt x="796787" y="1725739"/>
                </a:cubicBezTo>
                <a:cubicBezTo>
                  <a:pt x="794012" y="1725599"/>
                  <a:pt x="791879" y="1723243"/>
                  <a:pt x="792018" y="1720481"/>
                </a:cubicBezTo>
                <a:cubicBezTo>
                  <a:pt x="792032" y="1720370"/>
                  <a:pt x="792032" y="1720272"/>
                  <a:pt x="792046" y="1720160"/>
                </a:cubicBezTo>
                <a:cubicBezTo>
                  <a:pt x="792186" y="1717316"/>
                  <a:pt x="794612" y="1715126"/>
                  <a:pt x="797457" y="1715266"/>
                </a:cubicBezTo>
                <a:cubicBezTo>
                  <a:pt x="797513" y="1715266"/>
                  <a:pt x="797568" y="1715280"/>
                  <a:pt x="797624" y="1715280"/>
                </a:cubicBezTo>
                <a:cubicBezTo>
                  <a:pt x="806828" y="1715977"/>
                  <a:pt x="816172" y="1716535"/>
                  <a:pt x="825515" y="1716953"/>
                </a:cubicBezTo>
                <a:cubicBezTo>
                  <a:pt x="828388" y="1717106"/>
                  <a:pt x="830620" y="1719519"/>
                  <a:pt x="830536" y="1722392"/>
                </a:cubicBezTo>
                <a:cubicBezTo>
                  <a:pt x="830480" y="1725237"/>
                  <a:pt x="828137" y="1727510"/>
                  <a:pt x="825278" y="1727454"/>
                </a:cubicBezTo>
                <a:cubicBezTo>
                  <a:pt x="825083" y="1727454"/>
                  <a:pt x="824874" y="1727440"/>
                  <a:pt x="824679" y="1727412"/>
                </a:cubicBezTo>
                <a:close/>
                <a:moveTo>
                  <a:pt x="950189" y="1723786"/>
                </a:moveTo>
                <a:cubicBezTo>
                  <a:pt x="947539" y="1723800"/>
                  <a:pt x="945308" y="1721820"/>
                  <a:pt x="945029" y="1719184"/>
                </a:cubicBezTo>
                <a:cubicBezTo>
                  <a:pt x="944778" y="1716270"/>
                  <a:pt x="946870" y="1713690"/>
                  <a:pt x="949770" y="1713327"/>
                </a:cubicBezTo>
                <a:cubicBezTo>
                  <a:pt x="958974" y="1712491"/>
                  <a:pt x="968178" y="1711375"/>
                  <a:pt x="977661" y="1710120"/>
                </a:cubicBezTo>
                <a:cubicBezTo>
                  <a:pt x="980478" y="1709715"/>
                  <a:pt x="983100" y="1711668"/>
                  <a:pt x="983505" y="1714485"/>
                </a:cubicBezTo>
                <a:cubicBezTo>
                  <a:pt x="983505" y="1714527"/>
                  <a:pt x="983518" y="1714554"/>
                  <a:pt x="983518" y="1714582"/>
                </a:cubicBezTo>
                <a:cubicBezTo>
                  <a:pt x="983993" y="1717316"/>
                  <a:pt x="982166" y="1719910"/>
                  <a:pt x="979432" y="1720384"/>
                </a:cubicBezTo>
                <a:cubicBezTo>
                  <a:pt x="979307" y="1720412"/>
                  <a:pt x="979182" y="1720426"/>
                  <a:pt x="979056" y="1720439"/>
                </a:cubicBezTo>
                <a:cubicBezTo>
                  <a:pt x="969712" y="1721695"/>
                  <a:pt x="960508" y="1722810"/>
                  <a:pt x="951165" y="1723786"/>
                </a:cubicBezTo>
                <a:close/>
                <a:moveTo>
                  <a:pt x="671278" y="1707052"/>
                </a:moveTo>
                <a:lnTo>
                  <a:pt x="670162" y="1707052"/>
                </a:lnTo>
                <a:cubicBezTo>
                  <a:pt x="660958" y="1704960"/>
                  <a:pt x="651754" y="1702729"/>
                  <a:pt x="642271" y="1700358"/>
                </a:cubicBezTo>
                <a:cubicBezTo>
                  <a:pt x="639510" y="1699675"/>
                  <a:pt x="637808" y="1696871"/>
                  <a:pt x="638492" y="1694110"/>
                </a:cubicBezTo>
                <a:cubicBezTo>
                  <a:pt x="638506" y="1694096"/>
                  <a:pt x="638506" y="1694096"/>
                  <a:pt x="638506" y="1694082"/>
                </a:cubicBezTo>
                <a:cubicBezTo>
                  <a:pt x="639258" y="1691279"/>
                  <a:pt x="642117" y="1689606"/>
                  <a:pt x="644920" y="1690317"/>
                </a:cubicBezTo>
                <a:cubicBezTo>
                  <a:pt x="653846" y="1692688"/>
                  <a:pt x="662910" y="1694780"/>
                  <a:pt x="671975" y="1696871"/>
                </a:cubicBezTo>
                <a:cubicBezTo>
                  <a:pt x="674778" y="1697555"/>
                  <a:pt x="676549" y="1700316"/>
                  <a:pt x="676019" y="1703147"/>
                </a:cubicBezTo>
                <a:cubicBezTo>
                  <a:pt x="675559" y="1705071"/>
                  <a:pt x="674039" y="1706578"/>
                  <a:pt x="672114" y="1707052"/>
                </a:cubicBezTo>
                <a:close/>
                <a:moveTo>
                  <a:pt x="1100801" y="1694501"/>
                </a:moveTo>
                <a:cubicBezTo>
                  <a:pt x="1098458" y="1694571"/>
                  <a:pt x="1096366" y="1693009"/>
                  <a:pt x="1095780" y="1690735"/>
                </a:cubicBezTo>
                <a:cubicBezTo>
                  <a:pt x="1094916" y="1688100"/>
                  <a:pt x="1096352" y="1685269"/>
                  <a:pt x="1098988" y="1684404"/>
                </a:cubicBezTo>
                <a:cubicBezTo>
                  <a:pt x="1099085" y="1684376"/>
                  <a:pt x="1099169" y="1684348"/>
                  <a:pt x="1099267" y="1684321"/>
                </a:cubicBezTo>
                <a:cubicBezTo>
                  <a:pt x="1108331" y="1681671"/>
                  <a:pt x="1117117" y="1679021"/>
                  <a:pt x="1125903" y="1676093"/>
                </a:cubicBezTo>
                <a:cubicBezTo>
                  <a:pt x="1128580" y="1674921"/>
                  <a:pt x="1131704" y="1676134"/>
                  <a:pt x="1132889" y="1678812"/>
                </a:cubicBezTo>
                <a:cubicBezTo>
                  <a:pt x="1134061" y="1681490"/>
                  <a:pt x="1132848" y="1684613"/>
                  <a:pt x="1130170" y="1685799"/>
                </a:cubicBezTo>
                <a:cubicBezTo>
                  <a:pt x="1129821" y="1685952"/>
                  <a:pt x="1129473" y="1686064"/>
                  <a:pt x="1129110" y="1686134"/>
                </a:cubicBezTo>
                <a:lnTo>
                  <a:pt x="1102195" y="1694361"/>
                </a:lnTo>
                <a:close/>
                <a:moveTo>
                  <a:pt x="524710" y="1659637"/>
                </a:moveTo>
                <a:lnTo>
                  <a:pt x="522757" y="1659637"/>
                </a:lnTo>
                <a:cubicBezTo>
                  <a:pt x="514111" y="1656011"/>
                  <a:pt x="505465" y="1652106"/>
                  <a:pt x="496958" y="1648202"/>
                </a:cubicBezTo>
                <a:cubicBezTo>
                  <a:pt x="494364" y="1646946"/>
                  <a:pt x="493249" y="1643850"/>
                  <a:pt x="494448" y="1641229"/>
                </a:cubicBezTo>
                <a:cubicBezTo>
                  <a:pt x="495550" y="1638677"/>
                  <a:pt x="498506" y="1637505"/>
                  <a:pt x="501044" y="1638607"/>
                </a:cubicBezTo>
                <a:cubicBezTo>
                  <a:pt x="501128" y="1638649"/>
                  <a:pt x="501198" y="1638677"/>
                  <a:pt x="501281" y="1638719"/>
                </a:cubicBezTo>
                <a:cubicBezTo>
                  <a:pt x="509830" y="1642623"/>
                  <a:pt x="518337" y="1646389"/>
                  <a:pt x="526802" y="1650014"/>
                </a:cubicBezTo>
                <a:cubicBezTo>
                  <a:pt x="529437" y="1651088"/>
                  <a:pt x="530706" y="1654100"/>
                  <a:pt x="529632" y="1656736"/>
                </a:cubicBezTo>
                <a:cubicBezTo>
                  <a:pt x="529619" y="1656778"/>
                  <a:pt x="529605" y="1656806"/>
                  <a:pt x="529591" y="1656848"/>
                </a:cubicBezTo>
                <a:cubicBezTo>
                  <a:pt x="528796" y="1658396"/>
                  <a:pt x="527276" y="1659456"/>
                  <a:pt x="525546" y="1659637"/>
                </a:cubicBezTo>
                <a:close/>
                <a:moveTo>
                  <a:pt x="1244161" y="1638579"/>
                </a:moveTo>
                <a:cubicBezTo>
                  <a:pt x="1242139" y="1638607"/>
                  <a:pt x="1240298" y="1637463"/>
                  <a:pt x="1239419" y="1635650"/>
                </a:cubicBezTo>
                <a:cubicBezTo>
                  <a:pt x="1238206" y="1633071"/>
                  <a:pt x="1239252" y="1629989"/>
                  <a:pt x="1241790" y="1628678"/>
                </a:cubicBezTo>
                <a:cubicBezTo>
                  <a:pt x="1250158" y="1624494"/>
                  <a:pt x="1258385" y="1620310"/>
                  <a:pt x="1266474" y="1615848"/>
                </a:cubicBezTo>
                <a:cubicBezTo>
                  <a:pt x="1269054" y="1614523"/>
                  <a:pt x="1272233" y="1615513"/>
                  <a:pt x="1273586" y="1618079"/>
                </a:cubicBezTo>
                <a:cubicBezTo>
                  <a:pt x="1274967" y="1620492"/>
                  <a:pt x="1274130" y="1623560"/>
                  <a:pt x="1271717" y="1624926"/>
                </a:cubicBezTo>
                <a:cubicBezTo>
                  <a:pt x="1271648" y="1624968"/>
                  <a:pt x="1271564" y="1625010"/>
                  <a:pt x="1271494" y="1625052"/>
                </a:cubicBezTo>
                <a:cubicBezTo>
                  <a:pt x="1263266" y="1629514"/>
                  <a:pt x="1254899" y="1633838"/>
                  <a:pt x="1246532" y="1638021"/>
                </a:cubicBezTo>
                <a:cubicBezTo>
                  <a:pt x="1246058" y="1638286"/>
                  <a:pt x="1245542" y="1638481"/>
                  <a:pt x="1244998" y="1638579"/>
                </a:cubicBezTo>
                <a:close/>
                <a:moveTo>
                  <a:pt x="390275" y="1587120"/>
                </a:moveTo>
                <a:cubicBezTo>
                  <a:pt x="389243" y="1587106"/>
                  <a:pt x="388225" y="1586813"/>
                  <a:pt x="387346" y="1586283"/>
                </a:cubicBezTo>
                <a:cubicBezTo>
                  <a:pt x="379537" y="1580984"/>
                  <a:pt x="371727" y="1575685"/>
                  <a:pt x="364057" y="1570246"/>
                </a:cubicBezTo>
                <a:cubicBezTo>
                  <a:pt x="361714" y="1568628"/>
                  <a:pt x="361128" y="1565407"/>
                  <a:pt x="362746" y="1563064"/>
                </a:cubicBezTo>
                <a:cubicBezTo>
                  <a:pt x="362774" y="1563036"/>
                  <a:pt x="362788" y="1563022"/>
                  <a:pt x="362802" y="1562994"/>
                </a:cubicBezTo>
                <a:cubicBezTo>
                  <a:pt x="364489" y="1560610"/>
                  <a:pt x="367808" y="1560038"/>
                  <a:pt x="370193" y="1561739"/>
                </a:cubicBezTo>
                <a:cubicBezTo>
                  <a:pt x="370193" y="1561739"/>
                  <a:pt x="370193" y="1561739"/>
                  <a:pt x="370193" y="1561739"/>
                </a:cubicBezTo>
                <a:cubicBezTo>
                  <a:pt x="377724" y="1567178"/>
                  <a:pt x="385394" y="1572338"/>
                  <a:pt x="393203" y="1577498"/>
                </a:cubicBezTo>
                <a:cubicBezTo>
                  <a:pt x="395588" y="1579073"/>
                  <a:pt x="396243" y="1582267"/>
                  <a:pt x="394667" y="1584652"/>
                </a:cubicBezTo>
                <a:cubicBezTo>
                  <a:pt x="394640" y="1584679"/>
                  <a:pt x="394626" y="1584721"/>
                  <a:pt x="394598" y="1584749"/>
                </a:cubicBezTo>
                <a:cubicBezTo>
                  <a:pt x="393649" y="1586228"/>
                  <a:pt x="392018" y="1587120"/>
                  <a:pt x="390275" y="1587120"/>
                </a:cubicBezTo>
                <a:close/>
                <a:moveTo>
                  <a:pt x="1376225" y="1558392"/>
                </a:moveTo>
                <a:cubicBezTo>
                  <a:pt x="1373381" y="1558504"/>
                  <a:pt x="1370982" y="1556272"/>
                  <a:pt x="1370870" y="1553428"/>
                </a:cubicBezTo>
                <a:cubicBezTo>
                  <a:pt x="1370814" y="1551698"/>
                  <a:pt x="1371609" y="1550053"/>
                  <a:pt x="1373018" y="1549049"/>
                </a:cubicBezTo>
                <a:cubicBezTo>
                  <a:pt x="1380548" y="1543470"/>
                  <a:pt x="1387800" y="1537753"/>
                  <a:pt x="1395052" y="1532035"/>
                </a:cubicBezTo>
                <a:cubicBezTo>
                  <a:pt x="1397283" y="1530222"/>
                  <a:pt x="1400560" y="1530571"/>
                  <a:pt x="1402373" y="1532802"/>
                </a:cubicBezTo>
                <a:cubicBezTo>
                  <a:pt x="1404186" y="1535033"/>
                  <a:pt x="1403837" y="1538311"/>
                  <a:pt x="1401606" y="1540124"/>
                </a:cubicBezTo>
                <a:cubicBezTo>
                  <a:pt x="1394355" y="1545981"/>
                  <a:pt x="1386824" y="1551698"/>
                  <a:pt x="1379293" y="1557416"/>
                </a:cubicBezTo>
                <a:cubicBezTo>
                  <a:pt x="1378289" y="1558002"/>
                  <a:pt x="1377090" y="1558211"/>
                  <a:pt x="1375946" y="1557974"/>
                </a:cubicBezTo>
                <a:close/>
                <a:moveTo>
                  <a:pt x="269924" y="1491175"/>
                </a:moveTo>
                <a:cubicBezTo>
                  <a:pt x="268558" y="1491175"/>
                  <a:pt x="267248" y="1490631"/>
                  <a:pt x="266299" y="1489641"/>
                </a:cubicBezTo>
                <a:cubicBezTo>
                  <a:pt x="259465" y="1483226"/>
                  <a:pt x="252353" y="1476671"/>
                  <a:pt x="246217" y="1469838"/>
                </a:cubicBezTo>
                <a:cubicBezTo>
                  <a:pt x="244214" y="1467802"/>
                  <a:pt x="244245" y="1464525"/>
                  <a:pt x="246287" y="1462517"/>
                </a:cubicBezTo>
                <a:cubicBezTo>
                  <a:pt x="248328" y="1460508"/>
                  <a:pt x="251606" y="1460550"/>
                  <a:pt x="253608" y="1462586"/>
                </a:cubicBezTo>
                <a:cubicBezTo>
                  <a:pt x="260163" y="1469280"/>
                  <a:pt x="266717" y="1475695"/>
                  <a:pt x="273550" y="1482110"/>
                </a:cubicBezTo>
                <a:cubicBezTo>
                  <a:pt x="275551" y="1484174"/>
                  <a:pt x="275551" y="1487437"/>
                  <a:pt x="273550" y="1489501"/>
                </a:cubicBezTo>
                <a:cubicBezTo>
                  <a:pt x="272486" y="1490449"/>
                  <a:pt x="271067" y="1490910"/>
                  <a:pt x="269646" y="1490756"/>
                </a:cubicBezTo>
                <a:close/>
                <a:moveTo>
                  <a:pt x="1490858" y="1455753"/>
                </a:moveTo>
                <a:cubicBezTo>
                  <a:pt x="1487929" y="1455711"/>
                  <a:pt x="1485600" y="1453299"/>
                  <a:pt x="1485642" y="1450370"/>
                </a:cubicBezTo>
                <a:cubicBezTo>
                  <a:pt x="1485670" y="1449115"/>
                  <a:pt x="1486130" y="1447916"/>
                  <a:pt x="1486953" y="1446967"/>
                </a:cubicBezTo>
                <a:cubicBezTo>
                  <a:pt x="1493368" y="1440134"/>
                  <a:pt x="1499504" y="1433022"/>
                  <a:pt x="1505640" y="1426188"/>
                </a:cubicBezTo>
                <a:cubicBezTo>
                  <a:pt x="1507718" y="1424124"/>
                  <a:pt x="1511065" y="1424138"/>
                  <a:pt x="1513129" y="1426216"/>
                </a:cubicBezTo>
                <a:cubicBezTo>
                  <a:pt x="1514998" y="1428085"/>
                  <a:pt x="1515193" y="1431055"/>
                  <a:pt x="1513589" y="1433161"/>
                </a:cubicBezTo>
                <a:lnTo>
                  <a:pt x="1494623" y="1454080"/>
                </a:lnTo>
                <a:cubicBezTo>
                  <a:pt x="1493521" y="1455070"/>
                  <a:pt x="1492043" y="1455530"/>
                  <a:pt x="1490579" y="1455335"/>
                </a:cubicBezTo>
                <a:close/>
                <a:moveTo>
                  <a:pt x="168540" y="1375427"/>
                </a:moveTo>
                <a:cubicBezTo>
                  <a:pt x="166833" y="1375385"/>
                  <a:pt x="165241" y="1374562"/>
                  <a:pt x="164217" y="1373195"/>
                </a:cubicBezTo>
                <a:cubicBezTo>
                  <a:pt x="158778" y="1365665"/>
                  <a:pt x="153340" y="1357995"/>
                  <a:pt x="148040" y="1350185"/>
                </a:cubicBezTo>
                <a:cubicBezTo>
                  <a:pt x="146423" y="1347800"/>
                  <a:pt x="147047" y="1344551"/>
                  <a:pt x="149435" y="1342933"/>
                </a:cubicBezTo>
                <a:cubicBezTo>
                  <a:pt x="151822" y="1341316"/>
                  <a:pt x="155069" y="1341943"/>
                  <a:pt x="156687" y="1344328"/>
                </a:cubicBezTo>
                <a:cubicBezTo>
                  <a:pt x="161846" y="1351998"/>
                  <a:pt x="167285" y="1359528"/>
                  <a:pt x="172724" y="1367059"/>
                </a:cubicBezTo>
                <a:cubicBezTo>
                  <a:pt x="174372" y="1369430"/>
                  <a:pt x="173883" y="1372679"/>
                  <a:pt x="171608" y="1374450"/>
                </a:cubicBezTo>
                <a:cubicBezTo>
                  <a:pt x="170561" y="1374924"/>
                  <a:pt x="169406" y="1375120"/>
                  <a:pt x="168261" y="1375008"/>
                </a:cubicBezTo>
                <a:close/>
                <a:moveTo>
                  <a:pt x="1585409" y="1334287"/>
                </a:moveTo>
                <a:cubicBezTo>
                  <a:pt x="1584377" y="1334273"/>
                  <a:pt x="1583359" y="1333980"/>
                  <a:pt x="1582480" y="1333450"/>
                </a:cubicBezTo>
                <a:cubicBezTo>
                  <a:pt x="1580081" y="1331847"/>
                  <a:pt x="1579398" y="1328625"/>
                  <a:pt x="1580946" y="1326199"/>
                </a:cubicBezTo>
                <a:cubicBezTo>
                  <a:pt x="1585967" y="1318389"/>
                  <a:pt x="1590847" y="1310440"/>
                  <a:pt x="1595728" y="1302491"/>
                </a:cubicBezTo>
                <a:cubicBezTo>
                  <a:pt x="1597067" y="1300065"/>
                  <a:pt x="1600107" y="1299172"/>
                  <a:pt x="1602548" y="1300497"/>
                </a:cubicBezTo>
                <a:cubicBezTo>
                  <a:pt x="1602645" y="1300553"/>
                  <a:pt x="1602743" y="1300622"/>
                  <a:pt x="1602841" y="1300678"/>
                </a:cubicBezTo>
                <a:cubicBezTo>
                  <a:pt x="1605337" y="1302184"/>
                  <a:pt x="1606146" y="1305420"/>
                  <a:pt x="1604654" y="1307930"/>
                </a:cubicBezTo>
                <a:cubicBezTo>
                  <a:pt x="1599773" y="1315879"/>
                  <a:pt x="1594892" y="1323968"/>
                  <a:pt x="1589732" y="1331916"/>
                </a:cubicBezTo>
                <a:cubicBezTo>
                  <a:pt x="1588630" y="1333311"/>
                  <a:pt x="1586901" y="1334050"/>
                  <a:pt x="1585130" y="1333869"/>
                </a:cubicBezTo>
                <a:close/>
                <a:moveTo>
                  <a:pt x="89051" y="1243083"/>
                </a:moveTo>
                <a:cubicBezTo>
                  <a:pt x="87052" y="1243055"/>
                  <a:pt x="85231" y="1241926"/>
                  <a:pt x="84309" y="1240155"/>
                </a:cubicBezTo>
                <a:cubicBezTo>
                  <a:pt x="80265" y="1231648"/>
                  <a:pt x="76360" y="1223141"/>
                  <a:pt x="72455" y="1214634"/>
                </a:cubicBezTo>
                <a:cubicBezTo>
                  <a:pt x="71373" y="1211943"/>
                  <a:pt x="72602" y="1208861"/>
                  <a:pt x="75245" y="1207661"/>
                </a:cubicBezTo>
                <a:cubicBezTo>
                  <a:pt x="77901" y="1206588"/>
                  <a:pt x="80929" y="1207829"/>
                  <a:pt x="82078" y="1210451"/>
                </a:cubicBezTo>
                <a:cubicBezTo>
                  <a:pt x="85843" y="1218818"/>
                  <a:pt x="89748" y="1227325"/>
                  <a:pt x="93792" y="1235553"/>
                </a:cubicBezTo>
                <a:cubicBezTo>
                  <a:pt x="95046" y="1238105"/>
                  <a:pt x="93987" y="1241201"/>
                  <a:pt x="91428" y="1242456"/>
                </a:cubicBezTo>
                <a:cubicBezTo>
                  <a:pt x="91380" y="1242484"/>
                  <a:pt x="91331" y="1242497"/>
                  <a:pt x="91282" y="1242525"/>
                </a:cubicBezTo>
                <a:cubicBezTo>
                  <a:pt x="90608" y="1242930"/>
                  <a:pt x="89833" y="1243111"/>
                  <a:pt x="89051" y="1243083"/>
                </a:cubicBezTo>
                <a:close/>
                <a:moveTo>
                  <a:pt x="1656531" y="1197342"/>
                </a:moveTo>
                <a:lnTo>
                  <a:pt x="1654439" y="1197342"/>
                </a:lnTo>
                <a:cubicBezTo>
                  <a:pt x="1651803" y="1196268"/>
                  <a:pt x="1650534" y="1193256"/>
                  <a:pt x="1651608" y="1190620"/>
                </a:cubicBezTo>
                <a:cubicBezTo>
                  <a:pt x="1651622" y="1190578"/>
                  <a:pt x="1651636" y="1190550"/>
                  <a:pt x="1651650" y="1190508"/>
                </a:cubicBezTo>
                <a:cubicBezTo>
                  <a:pt x="1655276" y="1182002"/>
                  <a:pt x="1658623" y="1173355"/>
                  <a:pt x="1661970" y="1164570"/>
                </a:cubicBezTo>
                <a:cubicBezTo>
                  <a:pt x="1662932" y="1161892"/>
                  <a:pt x="1665888" y="1160498"/>
                  <a:pt x="1668580" y="1161474"/>
                </a:cubicBezTo>
                <a:cubicBezTo>
                  <a:pt x="1668608" y="1161474"/>
                  <a:pt x="1668636" y="1161488"/>
                  <a:pt x="1668664" y="1161502"/>
                </a:cubicBezTo>
                <a:cubicBezTo>
                  <a:pt x="1671341" y="1162604"/>
                  <a:pt x="1672694" y="1165602"/>
                  <a:pt x="1671732" y="1168335"/>
                </a:cubicBezTo>
                <a:cubicBezTo>
                  <a:pt x="1668385" y="1177121"/>
                  <a:pt x="1664898" y="1185906"/>
                  <a:pt x="1661273" y="1194553"/>
                </a:cubicBezTo>
                <a:cubicBezTo>
                  <a:pt x="1660394" y="1196338"/>
                  <a:pt x="1658525" y="1197440"/>
                  <a:pt x="1656531" y="1197342"/>
                </a:cubicBezTo>
                <a:close/>
                <a:moveTo>
                  <a:pt x="34802" y="1099026"/>
                </a:moveTo>
                <a:cubicBezTo>
                  <a:pt x="32447" y="1098984"/>
                  <a:pt x="30401" y="1097394"/>
                  <a:pt x="29782" y="1095121"/>
                </a:cubicBezTo>
                <a:cubicBezTo>
                  <a:pt x="27272" y="1086196"/>
                  <a:pt x="24901" y="1076992"/>
                  <a:pt x="22670" y="1067927"/>
                </a:cubicBezTo>
                <a:cubicBezTo>
                  <a:pt x="21988" y="1065166"/>
                  <a:pt x="23677" y="1062363"/>
                  <a:pt x="26445" y="1061680"/>
                </a:cubicBezTo>
                <a:cubicBezTo>
                  <a:pt x="26488" y="1061666"/>
                  <a:pt x="26531" y="1061666"/>
                  <a:pt x="26574" y="1061652"/>
                </a:cubicBezTo>
                <a:cubicBezTo>
                  <a:pt x="29242" y="1060899"/>
                  <a:pt x="32017" y="1062446"/>
                  <a:pt x="32773" y="1065110"/>
                </a:cubicBezTo>
                <a:cubicBezTo>
                  <a:pt x="32803" y="1065208"/>
                  <a:pt x="32828" y="1065319"/>
                  <a:pt x="32850" y="1065417"/>
                </a:cubicBezTo>
                <a:cubicBezTo>
                  <a:pt x="35081" y="1074482"/>
                  <a:pt x="37313" y="1083407"/>
                  <a:pt x="39823" y="1092332"/>
                </a:cubicBezTo>
                <a:cubicBezTo>
                  <a:pt x="40630" y="1095149"/>
                  <a:pt x="39007" y="1098077"/>
                  <a:pt x="36197" y="1098886"/>
                </a:cubicBezTo>
                <a:close/>
                <a:moveTo>
                  <a:pt x="1702272" y="1050077"/>
                </a:moveTo>
                <a:lnTo>
                  <a:pt x="1701157" y="1050077"/>
                </a:lnTo>
                <a:cubicBezTo>
                  <a:pt x="1698354" y="1049393"/>
                  <a:pt x="1696583" y="1046632"/>
                  <a:pt x="1697113" y="1043801"/>
                </a:cubicBezTo>
                <a:cubicBezTo>
                  <a:pt x="1699065" y="1034737"/>
                  <a:pt x="1700878" y="1025672"/>
                  <a:pt x="1702551" y="1015910"/>
                </a:cubicBezTo>
                <a:cubicBezTo>
                  <a:pt x="1703039" y="1013107"/>
                  <a:pt x="1705717" y="1011224"/>
                  <a:pt x="1708534" y="1011727"/>
                </a:cubicBezTo>
                <a:cubicBezTo>
                  <a:pt x="1708534" y="1011727"/>
                  <a:pt x="1708548" y="1011727"/>
                  <a:pt x="1708548" y="1011727"/>
                </a:cubicBezTo>
                <a:cubicBezTo>
                  <a:pt x="1711379" y="1012229"/>
                  <a:pt x="1713289" y="1014878"/>
                  <a:pt x="1712871" y="1017723"/>
                </a:cubicBezTo>
                <a:cubicBezTo>
                  <a:pt x="1711198" y="1027067"/>
                  <a:pt x="1709385" y="1036271"/>
                  <a:pt x="1707293" y="1045614"/>
                </a:cubicBezTo>
                <a:cubicBezTo>
                  <a:pt x="1707070" y="1048222"/>
                  <a:pt x="1704894" y="1050230"/>
                  <a:pt x="1702272" y="1050216"/>
                </a:cubicBezTo>
                <a:close/>
                <a:moveTo>
                  <a:pt x="7330" y="947716"/>
                </a:moveTo>
                <a:cubicBezTo>
                  <a:pt x="4582" y="947800"/>
                  <a:pt x="2252" y="945708"/>
                  <a:pt x="2030" y="942975"/>
                </a:cubicBezTo>
                <a:cubicBezTo>
                  <a:pt x="1194" y="933673"/>
                  <a:pt x="496" y="924386"/>
                  <a:pt x="-61" y="915084"/>
                </a:cubicBezTo>
                <a:cubicBezTo>
                  <a:pt x="-219" y="912155"/>
                  <a:pt x="2022" y="909659"/>
                  <a:pt x="4943" y="909506"/>
                </a:cubicBezTo>
                <a:cubicBezTo>
                  <a:pt x="4949" y="909506"/>
                  <a:pt x="4955" y="909506"/>
                  <a:pt x="4959" y="909506"/>
                </a:cubicBezTo>
                <a:cubicBezTo>
                  <a:pt x="7722" y="909269"/>
                  <a:pt x="10149" y="911318"/>
                  <a:pt x="10382" y="914094"/>
                </a:cubicBezTo>
                <a:cubicBezTo>
                  <a:pt x="10389" y="914191"/>
                  <a:pt x="10395" y="914289"/>
                  <a:pt x="10398" y="914386"/>
                </a:cubicBezTo>
                <a:cubicBezTo>
                  <a:pt x="10398" y="923730"/>
                  <a:pt x="11653" y="932934"/>
                  <a:pt x="12490" y="942278"/>
                </a:cubicBezTo>
                <a:cubicBezTo>
                  <a:pt x="12806" y="945109"/>
                  <a:pt x="10766" y="947661"/>
                  <a:pt x="7933" y="947981"/>
                </a:cubicBezTo>
                <a:cubicBezTo>
                  <a:pt x="7872" y="947981"/>
                  <a:pt x="7811" y="947995"/>
                  <a:pt x="7748" y="947995"/>
                </a:cubicBezTo>
                <a:close/>
                <a:moveTo>
                  <a:pt x="1720820" y="897512"/>
                </a:moveTo>
                <a:lnTo>
                  <a:pt x="1720820" y="897512"/>
                </a:lnTo>
                <a:cubicBezTo>
                  <a:pt x="1717975" y="897443"/>
                  <a:pt x="1715716" y="895072"/>
                  <a:pt x="1715800" y="892227"/>
                </a:cubicBezTo>
                <a:cubicBezTo>
                  <a:pt x="1715800" y="892171"/>
                  <a:pt x="1715800" y="892129"/>
                  <a:pt x="1715800" y="892074"/>
                </a:cubicBezTo>
                <a:cubicBezTo>
                  <a:pt x="1715800" y="882870"/>
                  <a:pt x="1715800" y="873665"/>
                  <a:pt x="1715800" y="864183"/>
                </a:cubicBezTo>
                <a:lnTo>
                  <a:pt x="1715800" y="861951"/>
                </a:lnTo>
                <a:cubicBezTo>
                  <a:pt x="1715326" y="859065"/>
                  <a:pt x="1717278" y="856331"/>
                  <a:pt x="1720179" y="855871"/>
                </a:cubicBezTo>
                <a:cubicBezTo>
                  <a:pt x="1723065" y="855397"/>
                  <a:pt x="1725785" y="857349"/>
                  <a:pt x="1726259" y="860236"/>
                </a:cubicBezTo>
                <a:cubicBezTo>
                  <a:pt x="1726357" y="860808"/>
                  <a:pt x="1726357" y="861379"/>
                  <a:pt x="1726259" y="861951"/>
                </a:cubicBezTo>
                <a:lnTo>
                  <a:pt x="1726259" y="864601"/>
                </a:lnTo>
                <a:cubicBezTo>
                  <a:pt x="1726259" y="874084"/>
                  <a:pt x="1726259" y="883567"/>
                  <a:pt x="1726259" y="892492"/>
                </a:cubicBezTo>
                <a:cubicBezTo>
                  <a:pt x="1726105" y="895365"/>
                  <a:pt x="1723693" y="897596"/>
                  <a:pt x="1720820" y="897512"/>
                </a:cubicBezTo>
                <a:close/>
                <a:moveTo>
                  <a:pt x="7051" y="793897"/>
                </a:moveTo>
                <a:lnTo>
                  <a:pt x="7051" y="793897"/>
                </a:lnTo>
                <a:cubicBezTo>
                  <a:pt x="4209" y="793688"/>
                  <a:pt x="2078" y="791205"/>
                  <a:pt x="2293" y="788361"/>
                </a:cubicBezTo>
                <a:cubicBezTo>
                  <a:pt x="2297" y="788305"/>
                  <a:pt x="2302" y="788235"/>
                  <a:pt x="2309" y="788179"/>
                </a:cubicBezTo>
                <a:cubicBezTo>
                  <a:pt x="3146" y="778836"/>
                  <a:pt x="3983" y="769492"/>
                  <a:pt x="5098" y="760288"/>
                </a:cubicBezTo>
                <a:cubicBezTo>
                  <a:pt x="5125" y="757360"/>
                  <a:pt x="7519" y="755017"/>
                  <a:pt x="10445" y="755031"/>
                </a:cubicBezTo>
                <a:cubicBezTo>
                  <a:pt x="13372" y="755059"/>
                  <a:pt x="15723" y="757457"/>
                  <a:pt x="15697" y="760386"/>
                </a:cubicBezTo>
                <a:cubicBezTo>
                  <a:pt x="15693" y="760776"/>
                  <a:pt x="15647" y="761167"/>
                  <a:pt x="15557" y="761543"/>
                </a:cubicBezTo>
                <a:cubicBezTo>
                  <a:pt x="14442" y="770747"/>
                  <a:pt x="13466" y="779951"/>
                  <a:pt x="12629" y="789434"/>
                </a:cubicBezTo>
                <a:cubicBezTo>
                  <a:pt x="12266" y="792182"/>
                  <a:pt x="9806" y="794148"/>
                  <a:pt x="7051" y="793897"/>
                </a:cubicBezTo>
                <a:close/>
                <a:moveTo>
                  <a:pt x="1711755" y="741043"/>
                </a:moveTo>
                <a:cubicBezTo>
                  <a:pt x="1709175" y="741001"/>
                  <a:pt x="1707000" y="739119"/>
                  <a:pt x="1706596" y="736581"/>
                </a:cubicBezTo>
                <a:cubicBezTo>
                  <a:pt x="1705201" y="727377"/>
                  <a:pt x="1703667" y="718312"/>
                  <a:pt x="1701994" y="708690"/>
                </a:cubicBezTo>
                <a:cubicBezTo>
                  <a:pt x="1701492" y="705887"/>
                  <a:pt x="1703346" y="703195"/>
                  <a:pt x="1706163" y="702693"/>
                </a:cubicBezTo>
                <a:cubicBezTo>
                  <a:pt x="1706163" y="702693"/>
                  <a:pt x="1706177" y="702693"/>
                  <a:pt x="1706177" y="702693"/>
                </a:cubicBezTo>
                <a:cubicBezTo>
                  <a:pt x="1709022" y="702177"/>
                  <a:pt x="1711755" y="704046"/>
                  <a:pt x="1712313" y="706877"/>
                </a:cubicBezTo>
                <a:cubicBezTo>
                  <a:pt x="1713987" y="716081"/>
                  <a:pt x="1715521" y="725285"/>
                  <a:pt x="1716915" y="734768"/>
                </a:cubicBezTo>
                <a:cubicBezTo>
                  <a:pt x="1717334" y="737613"/>
                  <a:pt x="1715423" y="740262"/>
                  <a:pt x="1712592" y="740764"/>
                </a:cubicBezTo>
                <a:close/>
                <a:moveTo>
                  <a:pt x="34105" y="642309"/>
                </a:moveTo>
                <a:lnTo>
                  <a:pt x="32711" y="642309"/>
                </a:lnTo>
                <a:cubicBezTo>
                  <a:pt x="29958" y="641570"/>
                  <a:pt x="28322" y="638739"/>
                  <a:pt x="29057" y="635991"/>
                </a:cubicBezTo>
                <a:cubicBezTo>
                  <a:pt x="29067" y="635964"/>
                  <a:pt x="29075" y="635922"/>
                  <a:pt x="29085" y="635894"/>
                </a:cubicBezTo>
                <a:cubicBezTo>
                  <a:pt x="31595" y="626829"/>
                  <a:pt x="34245" y="617765"/>
                  <a:pt x="36894" y="608839"/>
                </a:cubicBezTo>
                <a:cubicBezTo>
                  <a:pt x="37764" y="606092"/>
                  <a:pt x="40679" y="604530"/>
                  <a:pt x="43449" y="605353"/>
                </a:cubicBezTo>
                <a:cubicBezTo>
                  <a:pt x="46203" y="606218"/>
                  <a:pt x="47754" y="609132"/>
                  <a:pt x="46935" y="611907"/>
                </a:cubicBezTo>
                <a:cubicBezTo>
                  <a:pt x="44285" y="620833"/>
                  <a:pt x="41636" y="629758"/>
                  <a:pt x="39125" y="638683"/>
                </a:cubicBezTo>
                <a:cubicBezTo>
                  <a:pt x="38485" y="640900"/>
                  <a:pt x="36413" y="642392"/>
                  <a:pt x="34105" y="642309"/>
                </a:cubicBezTo>
                <a:close/>
                <a:moveTo>
                  <a:pt x="1675357" y="591547"/>
                </a:moveTo>
                <a:cubicBezTo>
                  <a:pt x="1673126" y="591519"/>
                  <a:pt x="1671132" y="590139"/>
                  <a:pt x="1670337" y="588061"/>
                </a:cubicBezTo>
                <a:cubicBezTo>
                  <a:pt x="1667409" y="579275"/>
                  <a:pt x="1664201" y="570489"/>
                  <a:pt x="1660994" y="561843"/>
                </a:cubicBezTo>
                <a:cubicBezTo>
                  <a:pt x="1659948" y="559193"/>
                  <a:pt x="1661259" y="556195"/>
                  <a:pt x="1663908" y="555149"/>
                </a:cubicBezTo>
                <a:cubicBezTo>
                  <a:pt x="1663908" y="555149"/>
                  <a:pt x="1663922" y="555149"/>
                  <a:pt x="1663922" y="555149"/>
                </a:cubicBezTo>
                <a:cubicBezTo>
                  <a:pt x="1666614" y="554089"/>
                  <a:pt x="1669654" y="555400"/>
                  <a:pt x="1670756" y="558078"/>
                </a:cubicBezTo>
                <a:cubicBezTo>
                  <a:pt x="1674102" y="566863"/>
                  <a:pt x="1677170" y="575789"/>
                  <a:pt x="1680238" y="584714"/>
                </a:cubicBezTo>
                <a:cubicBezTo>
                  <a:pt x="1681215" y="587308"/>
                  <a:pt x="1679890" y="590208"/>
                  <a:pt x="1677296" y="591170"/>
                </a:cubicBezTo>
                <a:cubicBezTo>
                  <a:pt x="1677212" y="591212"/>
                  <a:pt x="1677115" y="591240"/>
                  <a:pt x="1677031" y="591268"/>
                </a:cubicBezTo>
                <a:cubicBezTo>
                  <a:pt x="1676501" y="591491"/>
                  <a:pt x="1675929" y="591589"/>
                  <a:pt x="1675357" y="591547"/>
                </a:cubicBezTo>
                <a:close/>
                <a:moveTo>
                  <a:pt x="87935" y="498112"/>
                </a:moveTo>
                <a:cubicBezTo>
                  <a:pt x="87197" y="498251"/>
                  <a:pt x="86441" y="498251"/>
                  <a:pt x="85704" y="498112"/>
                </a:cubicBezTo>
                <a:cubicBezTo>
                  <a:pt x="83086" y="496801"/>
                  <a:pt x="82023" y="493621"/>
                  <a:pt x="83331" y="491000"/>
                </a:cubicBezTo>
                <a:cubicBezTo>
                  <a:pt x="83331" y="491000"/>
                  <a:pt x="83333" y="491000"/>
                  <a:pt x="83333" y="491000"/>
                </a:cubicBezTo>
                <a:cubicBezTo>
                  <a:pt x="87377" y="482632"/>
                  <a:pt x="91561" y="474125"/>
                  <a:pt x="95884" y="465758"/>
                </a:cubicBezTo>
                <a:cubicBezTo>
                  <a:pt x="97500" y="463318"/>
                  <a:pt x="100789" y="462648"/>
                  <a:pt x="103229" y="464266"/>
                </a:cubicBezTo>
                <a:cubicBezTo>
                  <a:pt x="105318" y="465647"/>
                  <a:pt x="106151" y="468310"/>
                  <a:pt x="105227" y="470639"/>
                </a:cubicBezTo>
                <a:cubicBezTo>
                  <a:pt x="100904" y="478867"/>
                  <a:pt x="96721" y="487234"/>
                  <a:pt x="92676" y="495602"/>
                </a:cubicBezTo>
                <a:cubicBezTo>
                  <a:pt x="91668" y="497233"/>
                  <a:pt x="89854" y="498195"/>
                  <a:pt x="87935" y="498112"/>
                </a:cubicBezTo>
                <a:close/>
                <a:moveTo>
                  <a:pt x="1612742" y="451115"/>
                </a:moveTo>
                <a:cubicBezTo>
                  <a:pt x="1610831" y="451143"/>
                  <a:pt x="1609060" y="450125"/>
                  <a:pt x="1608140" y="448466"/>
                </a:cubicBezTo>
                <a:cubicBezTo>
                  <a:pt x="1603538" y="440377"/>
                  <a:pt x="1598936" y="432289"/>
                  <a:pt x="1594194" y="424340"/>
                </a:cubicBezTo>
                <a:cubicBezTo>
                  <a:pt x="1592730" y="421871"/>
                  <a:pt x="1593539" y="418692"/>
                  <a:pt x="1596007" y="417228"/>
                </a:cubicBezTo>
                <a:cubicBezTo>
                  <a:pt x="1598476" y="415763"/>
                  <a:pt x="1601655" y="416572"/>
                  <a:pt x="1603120" y="419040"/>
                </a:cubicBezTo>
                <a:cubicBezTo>
                  <a:pt x="1608001" y="426989"/>
                  <a:pt x="1612602" y="435078"/>
                  <a:pt x="1617065" y="443306"/>
                </a:cubicBezTo>
                <a:cubicBezTo>
                  <a:pt x="1618501" y="445760"/>
                  <a:pt x="1617665" y="448926"/>
                  <a:pt x="1615210" y="450362"/>
                </a:cubicBezTo>
                <a:cubicBezTo>
                  <a:pt x="1615183" y="450376"/>
                  <a:pt x="1615141" y="450404"/>
                  <a:pt x="1615113" y="450418"/>
                </a:cubicBezTo>
                <a:cubicBezTo>
                  <a:pt x="1614402" y="450878"/>
                  <a:pt x="1613579" y="451115"/>
                  <a:pt x="1612742" y="451115"/>
                </a:cubicBezTo>
                <a:close/>
                <a:moveTo>
                  <a:pt x="167146" y="365908"/>
                </a:moveTo>
                <a:cubicBezTo>
                  <a:pt x="166054" y="365866"/>
                  <a:pt x="164995" y="365517"/>
                  <a:pt x="164078" y="364932"/>
                </a:cubicBezTo>
                <a:cubicBezTo>
                  <a:pt x="161743" y="363300"/>
                  <a:pt x="161176" y="360079"/>
                  <a:pt x="162811" y="357750"/>
                </a:cubicBezTo>
                <a:cubicBezTo>
                  <a:pt x="162859" y="357680"/>
                  <a:pt x="162910" y="357610"/>
                  <a:pt x="162962" y="357541"/>
                </a:cubicBezTo>
                <a:cubicBezTo>
                  <a:pt x="168401" y="350010"/>
                  <a:pt x="174118" y="342479"/>
                  <a:pt x="179836" y="334949"/>
                </a:cubicBezTo>
                <a:cubicBezTo>
                  <a:pt x="181657" y="332704"/>
                  <a:pt x="184949" y="332327"/>
                  <a:pt x="187227" y="334112"/>
                </a:cubicBezTo>
                <a:cubicBezTo>
                  <a:pt x="189461" y="335883"/>
                  <a:pt x="189836" y="339133"/>
                  <a:pt x="188067" y="341364"/>
                </a:cubicBezTo>
                <a:cubicBezTo>
                  <a:pt x="188065" y="341364"/>
                  <a:pt x="188065" y="341364"/>
                  <a:pt x="188064" y="341364"/>
                </a:cubicBezTo>
                <a:cubicBezTo>
                  <a:pt x="182346" y="348755"/>
                  <a:pt x="176768" y="356146"/>
                  <a:pt x="171329" y="363677"/>
                </a:cubicBezTo>
                <a:cubicBezTo>
                  <a:pt x="170380" y="365057"/>
                  <a:pt x="168819" y="365880"/>
                  <a:pt x="167146" y="365908"/>
                </a:cubicBezTo>
                <a:close/>
                <a:moveTo>
                  <a:pt x="1526140" y="324071"/>
                </a:moveTo>
                <a:cubicBezTo>
                  <a:pt x="1524592" y="324071"/>
                  <a:pt x="1523128" y="323416"/>
                  <a:pt x="1522096" y="322258"/>
                </a:cubicBezTo>
                <a:cubicBezTo>
                  <a:pt x="1516239" y="315007"/>
                  <a:pt x="1510242" y="308313"/>
                  <a:pt x="1504106" y="301061"/>
                </a:cubicBezTo>
                <a:cubicBezTo>
                  <a:pt x="1502516" y="298607"/>
                  <a:pt x="1503228" y="295315"/>
                  <a:pt x="1505696" y="293740"/>
                </a:cubicBezTo>
                <a:cubicBezTo>
                  <a:pt x="1507620" y="292485"/>
                  <a:pt x="1510131" y="292638"/>
                  <a:pt x="1511916" y="294088"/>
                </a:cubicBezTo>
                <a:cubicBezTo>
                  <a:pt x="1518191" y="301201"/>
                  <a:pt x="1524327" y="308034"/>
                  <a:pt x="1530184" y="315564"/>
                </a:cubicBezTo>
                <a:cubicBezTo>
                  <a:pt x="1532039" y="317726"/>
                  <a:pt x="1531788" y="320989"/>
                  <a:pt x="1529626" y="322844"/>
                </a:cubicBezTo>
                <a:cubicBezTo>
                  <a:pt x="1529585" y="322886"/>
                  <a:pt x="1529529" y="322914"/>
                  <a:pt x="1529487" y="322956"/>
                </a:cubicBezTo>
                <a:cubicBezTo>
                  <a:pt x="1528483" y="323806"/>
                  <a:pt x="1527172" y="324197"/>
                  <a:pt x="1525861" y="324071"/>
                </a:cubicBezTo>
                <a:close/>
                <a:moveTo>
                  <a:pt x="268251" y="249881"/>
                </a:moveTo>
                <a:cubicBezTo>
                  <a:pt x="266932" y="249847"/>
                  <a:pt x="265681" y="249297"/>
                  <a:pt x="264765" y="248347"/>
                </a:cubicBezTo>
                <a:cubicBezTo>
                  <a:pt x="262763" y="246290"/>
                  <a:pt x="262763" y="243013"/>
                  <a:pt x="264765" y="240956"/>
                </a:cubicBezTo>
                <a:cubicBezTo>
                  <a:pt x="271598" y="234401"/>
                  <a:pt x="278710" y="228126"/>
                  <a:pt x="285404" y="221711"/>
                </a:cubicBezTo>
                <a:cubicBezTo>
                  <a:pt x="287489" y="219779"/>
                  <a:pt x="290710" y="219779"/>
                  <a:pt x="292795" y="221711"/>
                </a:cubicBezTo>
                <a:cubicBezTo>
                  <a:pt x="294837" y="223700"/>
                  <a:pt x="294879" y="226967"/>
                  <a:pt x="292890" y="229007"/>
                </a:cubicBezTo>
                <a:cubicBezTo>
                  <a:pt x="292858" y="229039"/>
                  <a:pt x="292827" y="229071"/>
                  <a:pt x="292795" y="229102"/>
                </a:cubicBezTo>
                <a:cubicBezTo>
                  <a:pt x="285962" y="235378"/>
                  <a:pt x="278850" y="241653"/>
                  <a:pt x="272435" y="248068"/>
                </a:cubicBezTo>
                <a:cubicBezTo>
                  <a:pt x="271323" y="249352"/>
                  <a:pt x="269664" y="250027"/>
                  <a:pt x="267972" y="249881"/>
                </a:cubicBezTo>
                <a:close/>
                <a:moveTo>
                  <a:pt x="1418202" y="214459"/>
                </a:moveTo>
                <a:cubicBezTo>
                  <a:pt x="1416974" y="214466"/>
                  <a:pt x="1415775" y="214019"/>
                  <a:pt x="1414855" y="213204"/>
                </a:cubicBezTo>
                <a:cubicBezTo>
                  <a:pt x="1407742" y="207208"/>
                  <a:pt x="1400909" y="201350"/>
                  <a:pt x="1393239" y="195493"/>
                </a:cubicBezTo>
                <a:cubicBezTo>
                  <a:pt x="1391008" y="193724"/>
                  <a:pt x="1390631" y="190478"/>
                  <a:pt x="1392402" y="188244"/>
                </a:cubicBezTo>
                <a:cubicBezTo>
                  <a:pt x="1392402" y="188243"/>
                  <a:pt x="1392402" y="188243"/>
                  <a:pt x="1392402" y="188242"/>
                </a:cubicBezTo>
                <a:cubicBezTo>
                  <a:pt x="1394131" y="185978"/>
                  <a:pt x="1397367" y="185547"/>
                  <a:pt x="1399640" y="187279"/>
                </a:cubicBezTo>
                <a:cubicBezTo>
                  <a:pt x="1399696" y="187320"/>
                  <a:pt x="1399738" y="187362"/>
                  <a:pt x="1399793" y="187405"/>
                </a:cubicBezTo>
                <a:cubicBezTo>
                  <a:pt x="1407184" y="193262"/>
                  <a:pt x="1413739" y="199119"/>
                  <a:pt x="1421548" y="205255"/>
                </a:cubicBezTo>
                <a:cubicBezTo>
                  <a:pt x="1423557" y="207312"/>
                  <a:pt x="1423557" y="210589"/>
                  <a:pt x="1421548" y="212646"/>
                </a:cubicBezTo>
                <a:cubicBezTo>
                  <a:pt x="1420642" y="213720"/>
                  <a:pt x="1419331" y="214376"/>
                  <a:pt x="1417923" y="214459"/>
                </a:cubicBezTo>
                <a:close/>
                <a:moveTo>
                  <a:pt x="388322" y="153657"/>
                </a:moveTo>
                <a:cubicBezTo>
                  <a:pt x="385394" y="153583"/>
                  <a:pt x="383079" y="151151"/>
                  <a:pt x="383162" y="148225"/>
                </a:cubicBezTo>
                <a:cubicBezTo>
                  <a:pt x="383204" y="146554"/>
                  <a:pt x="384027" y="145001"/>
                  <a:pt x="385394" y="144034"/>
                </a:cubicBezTo>
                <a:cubicBezTo>
                  <a:pt x="393203" y="138874"/>
                  <a:pt x="401152" y="133714"/>
                  <a:pt x="409101" y="128834"/>
                </a:cubicBezTo>
                <a:cubicBezTo>
                  <a:pt x="411388" y="127001"/>
                  <a:pt x="414721" y="127365"/>
                  <a:pt x="416548" y="129648"/>
                </a:cubicBezTo>
                <a:cubicBezTo>
                  <a:pt x="418389" y="131929"/>
                  <a:pt x="418012" y="135265"/>
                  <a:pt x="415739" y="137098"/>
                </a:cubicBezTo>
                <a:cubicBezTo>
                  <a:pt x="415418" y="137358"/>
                  <a:pt x="415056" y="137580"/>
                  <a:pt x="414679" y="137759"/>
                </a:cubicBezTo>
                <a:cubicBezTo>
                  <a:pt x="406730" y="142640"/>
                  <a:pt x="398921" y="147660"/>
                  <a:pt x="391251" y="152680"/>
                </a:cubicBezTo>
                <a:cubicBezTo>
                  <a:pt x="390330" y="153375"/>
                  <a:pt x="389201" y="153721"/>
                  <a:pt x="388043" y="153657"/>
                </a:cubicBezTo>
                <a:close/>
                <a:moveTo>
                  <a:pt x="1292413" y="125765"/>
                </a:moveTo>
                <a:cubicBezTo>
                  <a:pt x="1291534" y="125954"/>
                  <a:pt x="1290642" y="125954"/>
                  <a:pt x="1289763" y="125765"/>
                </a:cubicBezTo>
                <a:cubicBezTo>
                  <a:pt x="1281674" y="121024"/>
                  <a:pt x="1273586" y="116561"/>
                  <a:pt x="1265358" y="111820"/>
                </a:cubicBezTo>
                <a:cubicBezTo>
                  <a:pt x="1262890" y="110569"/>
                  <a:pt x="1261886" y="107548"/>
                  <a:pt x="1263141" y="105075"/>
                </a:cubicBezTo>
                <a:cubicBezTo>
                  <a:pt x="1263183" y="104998"/>
                  <a:pt x="1263225" y="104921"/>
                  <a:pt x="1263266" y="104847"/>
                </a:cubicBezTo>
                <a:cubicBezTo>
                  <a:pt x="1264535" y="102294"/>
                  <a:pt x="1267631" y="101248"/>
                  <a:pt x="1270183" y="102511"/>
                </a:cubicBezTo>
                <a:cubicBezTo>
                  <a:pt x="1270253" y="102545"/>
                  <a:pt x="1270309" y="102580"/>
                  <a:pt x="1270379" y="102616"/>
                </a:cubicBezTo>
                <a:cubicBezTo>
                  <a:pt x="1278648" y="107079"/>
                  <a:pt x="1286876" y="111727"/>
                  <a:pt x="1295062" y="116561"/>
                </a:cubicBezTo>
                <a:cubicBezTo>
                  <a:pt x="1297084" y="117962"/>
                  <a:pt x="1297782" y="120617"/>
                  <a:pt x="1296736" y="122837"/>
                </a:cubicBezTo>
                <a:cubicBezTo>
                  <a:pt x="1295885" y="124611"/>
                  <a:pt x="1294100" y="125746"/>
                  <a:pt x="1292134" y="125765"/>
                </a:cubicBezTo>
                <a:close/>
                <a:moveTo>
                  <a:pt x="523315" y="81000"/>
                </a:moveTo>
                <a:cubicBezTo>
                  <a:pt x="521209" y="81067"/>
                  <a:pt x="519285" y="79853"/>
                  <a:pt x="518434" y="77932"/>
                </a:cubicBezTo>
                <a:cubicBezTo>
                  <a:pt x="517346" y="75237"/>
                  <a:pt x="518588" y="72166"/>
                  <a:pt x="521223" y="70959"/>
                </a:cubicBezTo>
                <a:cubicBezTo>
                  <a:pt x="529730" y="67334"/>
                  <a:pt x="538516" y="63708"/>
                  <a:pt x="547162" y="60361"/>
                </a:cubicBezTo>
                <a:cubicBezTo>
                  <a:pt x="549854" y="59308"/>
                  <a:pt x="552894" y="60611"/>
                  <a:pt x="553995" y="63289"/>
                </a:cubicBezTo>
                <a:cubicBezTo>
                  <a:pt x="554972" y="65982"/>
                  <a:pt x="553689" y="68972"/>
                  <a:pt x="551067" y="70123"/>
                </a:cubicBezTo>
                <a:cubicBezTo>
                  <a:pt x="542421" y="73470"/>
                  <a:pt x="533774" y="76956"/>
                  <a:pt x="525268" y="80582"/>
                </a:cubicBezTo>
                <a:cubicBezTo>
                  <a:pt x="524654" y="80866"/>
                  <a:pt x="523985" y="81010"/>
                  <a:pt x="523315" y="81000"/>
                </a:cubicBezTo>
                <a:close/>
                <a:moveTo>
                  <a:pt x="1152399" y="61616"/>
                </a:moveTo>
                <a:lnTo>
                  <a:pt x="1150726" y="61616"/>
                </a:lnTo>
                <a:cubicBezTo>
                  <a:pt x="1141940" y="58408"/>
                  <a:pt x="1133154" y="55480"/>
                  <a:pt x="1124229" y="52551"/>
                </a:cubicBezTo>
                <a:cubicBezTo>
                  <a:pt x="1121496" y="51666"/>
                  <a:pt x="1119990" y="48732"/>
                  <a:pt x="1120882" y="45997"/>
                </a:cubicBezTo>
                <a:cubicBezTo>
                  <a:pt x="1121775" y="43262"/>
                  <a:pt x="1124703" y="41764"/>
                  <a:pt x="1127437" y="42650"/>
                </a:cubicBezTo>
                <a:cubicBezTo>
                  <a:pt x="1136362" y="45579"/>
                  <a:pt x="1145287" y="48507"/>
                  <a:pt x="1154212" y="51715"/>
                </a:cubicBezTo>
                <a:cubicBezTo>
                  <a:pt x="1156932" y="52699"/>
                  <a:pt x="1158354" y="55677"/>
                  <a:pt x="1157420" y="58408"/>
                </a:cubicBezTo>
                <a:cubicBezTo>
                  <a:pt x="1156346" y="60111"/>
                  <a:pt x="1154407" y="61076"/>
                  <a:pt x="1152399" y="60919"/>
                </a:cubicBezTo>
                <a:close/>
                <a:moveTo>
                  <a:pt x="669465" y="33725"/>
                </a:moveTo>
                <a:cubicBezTo>
                  <a:pt x="666996" y="33783"/>
                  <a:pt x="664835" y="32089"/>
                  <a:pt x="664305" y="29681"/>
                </a:cubicBezTo>
                <a:cubicBezTo>
                  <a:pt x="663691" y="26876"/>
                  <a:pt x="665420" y="24094"/>
                  <a:pt x="668210" y="23405"/>
                </a:cubicBezTo>
                <a:cubicBezTo>
                  <a:pt x="677511" y="21267"/>
                  <a:pt x="686799" y="19315"/>
                  <a:pt x="696101" y="17548"/>
                </a:cubicBezTo>
                <a:cubicBezTo>
                  <a:pt x="698932" y="17112"/>
                  <a:pt x="701609" y="18940"/>
                  <a:pt x="702237" y="21732"/>
                </a:cubicBezTo>
                <a:cubicBezTo>
                  <a:pt x="702753" y="24532"/>
                  <a:pt x="700968" y="27242"/>
                  <a:pt x="698192" y="27868"/>
                </a:cubicBezTo>
                <a:cubicBezTo>
                  <a:pt x="688988" y="29681"/>
                  <a:pt x="679924" y="31633"/>
                  <a:pt x="670301" y="33725"/>
                </a:cubicBezTo>
                <a:close/>
                <a:moveTo>
                  <a:pt x="1003879" y="22290"/>
                </a:moveTo>
                <a:lnTo>
                  <a:pt x="1003042" y="22290"/>
                </a:lnTo>
                <a:cubicBezTo>
                  <a:pt x="993978" y="20755"/>
                  <a:pt x="984774" y="19361"/>
                  <a:pt x="975151" y="18245"/>
                </a:cubicBezTo>
                <a:cubicBezTo>
                  <a:pt x="972306" y="17587"/>
                  <a:pt x="970521" y="14742"/>
                  <a:pt x="971177" y="11890"/>
                </a:cubicBezTo>
                <a:cubicBezTo>
                  <a:pt x="971748" y="9411"/>
                  <a:pt x="974008" y="7688"/>
                  <a:pt x="976546" y="7786"/>
                </a:cubicBezTo>
                <a:cubicBezTo>
                  <a:pt x="985889" y="9041"/>
                  <a:pt x="995093" y="10436"/>
                  <a:pt x="1004437" y="11970"/>
                </a:cubicBezTo>
                <a:cubicBezTo>
                  <a:pt x="1007296" y="12627"/>
                  <a:pt x="1009067" y="15472"/>
                  <a:pt x="1008411" y="18323"/>
                </a:cubicBezTo>
                <a:cubicBezTo>
                  <a:pt x="1007881" y="20651"/>
                  <a:pt x="1005845" y="22333"/>
                  <a:pt x="1003461" y="22429"/>
                </a:cubicBezTo>
                <a:close/>
                <a:moveTo>
                  <a:pt x="822587" y="11273"/>
                </a:moveTo>
                <a:cubicBezTo>
                  <a:pt x="819700" y="10800"/>
                  <a:pt x="817748" y="8075"/>
                  <a:pt x="818208" y="5187"/>
                </a:cubicBezTo>
                <a:cubicBezTo>
                  <a:pt x="818584" y="2941"/>
                  <a:pt x="820342" y="1181"/>
                  <a:pt x="822587" y="813"/>
                </a:cubicBezTo>
                <a:cubicBezTo>
                  <a:pt x="832070" y="813"/>
                  <a:pt x="841413" y="813"/>
                  <a:pt x="850478" y="-23"/>
                </a:cubicBezTo>
                <a:cubicBezTo>
                  <a:pt x="853253" y="-178"/>
                  <a:pt x="855610" y="1940"/>
                  <a:pt x="855777" y="4708"/>
                </a:cubicBezTo>
                <a:cubicBezTo>
                  <a:pt x="855777" y="4851"/>
                  <a:pt x="855777" y="4994"/>
                  <a:pt x="855777" y="5136"/>
                </a:cubicBezTo>
                <a:cubicBezTo>
                  <a:pt x="856168" y="8115"/>
                  <a:pt x="854062" y="10843"/>
                  <a:pt x="851078" y="11228"/>
                </a:cubicBezTo>
                <a:cubicBezTo>
                  <a:pt x="850882" y="11254"/>
                  <a:pt x="850673" y="11268"/>
                  <a:pt x="850478" y="11273"/>
                </a:cubicBezTo>
                <a:cubicBezTo>
                  <a:pt x="841134" y="11273"/>
                  <a:pt x="831791" y="11273"/>
                  <a:pt x="822587" y="12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2" name="Google Shape;832;g2ed0666a9c2_1_1082"/>
          <p:cNvSpPr/>
          <p:nvPr/>
        </p:nvSpPr>
        <p:spPr>
          <a:xfrm>
            <a:off x="4449949" y="1042865"/>
            <a:ext cx="726284" cy="726284"/>
          </a:xfrm>
          <a:custGeom>
            <a:rect b="b" l="l" r="r" t="t"/>
            <a:pathLst>
              <a:path extrusionOk="0" h="726284" w="726284">
                <a:moveTo>
                  <a:pt x="726215" y="363111"/>
                </a:moveTo>
                <a:cubicBezTo>
                  <a:pt x="726215" y="563669"/>
                  <a:pt x="563631" y="726253"/>
                  <a:pt x="363073" y="726253"/>
                </a:cubicBezTo>
                <a:cubicBezTo>
                  <a:pt x="162515" y="726253"/>
                  <a:pt x="-69" y="563668"/>
                  <a:pt x="-69" y="363111"/>
                </a:cubicBezTo>
                <a:cubicBezTo>
                  <a:pt x="-69" y="162553"/>
                  <a:pt x="162515" y="-31"/>
                  <a:pt x="363073" y="-31"/>
                </a:cubicBezTo>
                <a:cubicBezTo>
                  <a:pt x="563631" y="-31"/>
                  <a:pt x="726215" y="162553"/>
                  <a:pt x="726215" y="363111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2ed0666a9c2_1_1082"/>
          <p:cNvSpPr/>
          <p:nvPr/>
        </p:nvSpPr>
        <p:spPr>
          <a:xfrm rot="-4850259">
            <a:off x="4022801" y="1596907"/>
            <a:ext cx="291202" cy="291202"/>
          </a:xfrm>
          <a:custGeom>
            <a:rect b="b" l="l" r="r" t="t"/>
            <a:pathLst>
              <a:path extrusionOk="0" h="264965" w="264965">
                <a:moveTo>
                  <a:pt x="264896" y="132451"/>
                </a:moveTo>
                <a:cubicBezTo>
                  <a:pt x="264896" y="205620"/>
                  <a:pt x="205582" y="264934"/>
                  <a:pt x="132413" y="264934"/>
                </a:cubicBezTo>
                <a:cubicBezTo>
                  <a:pt x="59245" y="264934"/>
                  <a:pt x="-69" y="205620"/>
                  <a:pt x="-69" y="132451"/>
                </a:cubicBezTo>
                <a:cubicBezTo>
                  <a:pt x="-69" y="59283"/>
                  <a:pt x="59245" y="-31"/>
                  <a:pt x="132413" y="-31"/>
                </a:cubicBezTo>
                <a:cubicBezTo>
                  <a:pt x="205582" y="-31"/>
                  <a:pt x="264896" y="59283"/>
                  <a:pt x="264896" y="1324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4" name="Google Shape;834;g2ed0666a9c2_1_1082"/>
          <p:cNvSpPr/>
          <p:nvPr/>
        </p:nvSpPr>
        <p:spPr>
          <a:xfrm>
            <a:off x="4449546" y="3608371"/>
            <a:ext cx="726284" cy="726284"/>
          </a:xfrm>
          <a:custGeom>
            <a:rect b="b" l="l" r="r" t="t"/>
            <a:pathLst>
              <a:path extrusionOk="0" h="726284" w="726284">
                <a:moveTo>
                  <a:pt x="726215" y="363111"/>
                </a:moveTo>
                <a:cubicBezTo>
                  <a:pt x="726215" y="563669"/>
                  <a:pt x="563631" y="726253"/>
                  <a:pt x="363073" y="726253"/>
                </a:cubicBezTo>
                <a:cubicBezTo>
                  <a:pt x="162515" y="726253"/>
                  <a:pt x="-69" y="563669"/>
                  <a:pt x="-69" y="363111"/>
                </a:cubicBezTo>
                <a:cubicBezTo>
                  <a:pt x="-69" y="162553"/>
                  <a:pt x="162515" y="-31"/>
                  <a:pt x="363073" y="-31"/>
                </a:cubicBezTo>
                <a:cubicBezTo>
                  <a:pt x="563631" y="-31"/>
                  <a:pt x="726215" y="162553"/>
                  <a:pt x="726215" y="363111"/>
                </a:cubicBezTo>
                <a:close/>
              </a:path>
            </a:pathLst>
          </a:cu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g2ed0666a9c2_1_1082"/>
          <p:cNvSpPr/>
          <p:nvPr/>
        </p:nvSpPr>
        <p:spPr>
          <a:xfrm rot="-1338558">
            <a:off x="4013754" y="3472325"/>
            <a:ext cx="291415" cy="291415"/>
          </a:xfrm>
          <a:custGeom>
            <a:rect b="b" l="l" r="r" t="t"/>
            <a:pathLst>
              <a:path extrusionOk="0" h="264965" w="264965">
                <a:moveTo>
                  <a:pt x="264896" y="132452"/>
                </a:moveTo>
                <a:cubicBezTo>
                  <a:pt x="264896" y="205620"/>
                  <a:pt x="205582" y="264934"/>
                  <a:pt x="132413" y="264934"/>
                </a:cubicBezTo>
                <a:cubicBezTo>
                  <a:pt x="59245" y="264934"/>
                  <a:pt x="-69" y="205620"/>
                  <a:pt x="-69" y="132452"/>
                </a:cubicBezTo>
                <a:cubicBezTo>
                  <a:pt x="-69" y="59283"/>
                  <a:pt x="59245" y="-31"/>
                  <a:pt x="132413" y="-31"/>
                </a:cubicBezTo>
                <a:cubicBezTo>
                  <a:pt x="205582" y="-31"/>
                  <a:pt x="264896" y="59283"/>
                  <a:pt x="264896" y="1324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6" name="Google Shape;836;g2ed0666a9c2_1_1082"/>
          <p:cNvSpPr/>
          <p:nvPr/>
        </p:nvSpPr>
        <p:spPr>
          <a:xfrm>
            <a:off x="5001224" y="2255530"/>
            <a:ext cx="726284" cy="726284"/>
          </a:xfrm>
          <a:custGeom>
            <a:rect b="b" l="l" r="r" t="t"/>
            <a:pathLst>
              <a:path extrusionOk="0" h="726284" w="726284">
                <a:moveTo>
                  <a:pt x="726215" y="363111"/>
                </a:moveTo>
                <a:cubicBezTo>
                  <a:pt x="726215" y="563669"/>
                  <a:pt x="563631" y="726253"/>
                  <a:pt x="363073" y="726253"/>
                </a:cubicBezTo>
                <a:cubicBezTo>
                  <a:pt x="162515" y="726253"/>
                  <a:pt x="-70" y="563669"/>
                  <a:pt x="-70" y="363111"/>
                </a:cubicBezTo>
                <a:cubicBezTo>
                  <a:pt x="-70" y="162553"/>
                  <a:pt x="162515" y="-31"/>
                  <a:pt x="363073" y="-31"/>
                </a:cubicBezTo>
                <a:cubicBezTo>
                  <a:pt x="563631" y="-31"/>
                  <a:pt x="726215" y="162553"/>
                  <a:pt x="726215" y="363111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g2ed0666a9c2_1_1082"/>
          <p:cNvSpPr/>
          <p:nvPr/>
        </p:nvSpPr>
        <p:spPr>
          <a:xfrm rot="-4850259">
            <a:off x="4482965" y="2494397"/>
            <a:ext cx="291202" cy="291202"/>
          </a:xfrm>
          <a:custGeom>
            <a:rect b="b" l="l" r="r" t="t"/>
            <a:pathLst>
              <a:path extrusionOk="0" h="264965" w="264965">
                <a:moveTo>
                  <a:pt x="264896" y="132451"/>
                </a:moveTo>
                <a:cubicBezTo>
                  <a:pt x="264896" y="205620"/>
                  <a:pt x="205582" y="264934"/>
                  <a:pt x="132413" y="264934"/>
                </a:cubicBezTo>
                <a:cubicBezTo>
                  <a:pt x="59245" y="264934"/>
                  <a:pt x="-69" y="205620"/>
                  <a:pt x="-69" y="132451"/>
                </a:cubicBezTo>
                <a:cubicBezTo>
                  <a:pt x="-69" y="59283"/>
                  <a:pt x="59245" y="-31"/>
                  <a:pt x="132413" y="-31"/>
                </a:cubicBezTo>
                <a:cubicBezTo>
                  <a:pt x="205582" y="-31"/>
                  <a:pt x="264896" y="59283"/>
                  <a:pt x="264896" y="1324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8" name="Google Shape;838;g2ed0666a9c2_1_1082"/>
          <p:cNvSpPr/>
          <p:nvPr/>
        </p:nvSpPr>
        <p:spPr>
          <a:xfrm rot="-1965053">
            <a:off x="3567370" y="1970416"/>
            <a:ext cx="460257" cy="15316"/>
          </a:xfrm>
          <a:custGeom>
            <a:rect b="b" l="l" r="r" t="t"/>
            <a:pathLst>
              <a:path extrusionOk="0" h="13926" w="418476">
                <a:moveTo>
                  <a:pt x="-70" y="-30"/>
                </a:moveTo>
                <a:lnTo>
                  <a:pt x="418407" y="-30"/>
                </a:lnTo>
                <a:lnTo>
                  <a:pt x="418407" y="13896"/>
                </a:lnTo>
                <a:lnTo>
                  <a:pt x="-70" y="1389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9" name="Google Shape;839;g2ed0666a9c2_1_1082"/>
          <p:cNvSpPr/>
          <p:nvPr/>
        </p:nvSpPr>
        <p:spPr>
          <a:xfrm>
            <a:off x="3964017" y="1821023"/>
            <a:ext cx="57680" cy="57685"/>
          </a:xfrm>
          <a:custGeom>
            <a:rect b="b" l="l" r="r" t="t"/>
            <a:pathLst>
              <a:path extrusionOk="0" h="52441" w="52436">
                <a:moveTo>
                  <a:pt x="11202" y="4652"/>
                </a:moveTo>
                <a:cubicBezTo>
                  <a:pt x="23097" y="-3606"/>
                  <a:pt x="39427" y="-656"/>
                  <a:pt x="47683" y="11238"/>
                </a:cubicBezTo>
                <a:cubicBezTo>
                  <a:pt x="55939" y="23134"/>
                  <a:pt x="52997" y="39469"/>
                  <a:pt x="41101" y="47727"/>
                </a:cubicBezTo>
                <a:cubicBezTo>
                  <a:pt x="40669" y="48024"/>
                  <a:pt x="40236" y="48308"/>
                  <a:pt x="39790" y="48580"/>
                </a:cubicBezTo>
                <a:cubicBezTo>
                  <a:pt x="27420" y="56112"/>
                  <a:pt x="11299" y="52193"/>
                  <a:pt x="3755" y="39826"/>
                </a:cubicBezTo>
                <a:cubicBezTo>
                  <a:pt x="-3455" y="27980"/>
                  <a:pt x="-192" y="12561"/>
                  <a:pt x="11202" y="4652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0" name="Google Shape;840;g2ed0666a9c2_1_1082"/>
          <p:cNvSpPr/>
          <p:nvPr/>
        </p:nvSpPr>
        <p:spPr>
          <a:xfrm>
            <a:off x="3579180" y="2070575"/>
            <a:ext cx="57681" cy="57738"/>
          </a:xfrm>
          <a:custGeom>
            <a:rect b="b" l="l" r="r" t="t"/>
            <a:pathLst>
              <a:path extrusionOk="0" h="52489" w="52437">
                <a:moveTo>
                  <a:pt x="11855" y="4261"/>
                </a:moveTo>
                <a:cubicBezTo>
                  <a:pt x="-277" y="12154"/>
                  <a:pt x="-3722" y="28387"/>
                  <a:pt x="4171" y="40533"/>
                </a:cubicBezTo>
                <a:cubicBezTo>
                  <a:pt x="12065" y="52666"/>
                  <a:pt x="28297" y="56111"/>
                  <a:pt x="40444" y="48217"/>
                </a:cubicBezTo>
                <a:cubicBezTo>
                  <a:pt x="52576" y="40324"/>
                  <a:pt x="56021" y="24092"/>
                  <a:pt x="48128" y="11945"/>
                </a:cubicBezTo>
                <a:cubicBezTo>
                  <a:pt x="48128" y="11945"/>
                  <a:pt x="48114" y="11931"/>
                  <a:pt x="48114" y="11931"/>
                </a:cubicBezTo>
                <a:cubicBezTo>
                  <a:pt x="40318" y="-174"/>
                  <a:pt x="24183" y="-3674"/>
                  <a:pt x="12065" y="4122"/>
                </a:cubicBezTo>
                <a:cubicBezTo>
                  <a:pt x="11995" y="4163"/>
                  <a:pt x="11925" y="4219"/>
                  <a:pt x="11855" y="4261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1" name="Google Shape;841;g2ed0666a9c2_1_1082"/>
          <p:cNvSpPr/>
          <p:nvPr/>
        </p:nvSpPr>
        <p:spPr>
          <a:xfrm>
            <a:off x="3804298" y="2644109"/>
            <a:ext cx="618053" cy="15340"/>
          </a:xfrm>
          <a:custGeom>
            <a:rect b="b" l="l" r="r" t="t"/>
            <a:pathLst>
              <a:path extrusionOk="0" h="13945" w="561866">
                <a:moveTo>
                  <a:pt x="0" y="0"/>
                </a:moveTo>
                <a:lnTo>
                  <a:pt x="561866" y="0"/>
                </a:lnTo>
                <a:lnTo>
                  <a:pt x="561866" y="13946"/>
                </a:lnTo>
                <a:lnTo>
                  <a:pt x="0" y="1394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2" name="Google Shape;842;g2ed0666a9c2_1_1082"/>
          <p:cNvSpPr/>
          <p:nvPr/>
        </p:nvSpPr>
        <p:spPr>
          <a:xfrm>
            <a:off x="3776839" y="2622939"/>
            <a:ext cx="57679" cy="57678"/>
          </a:xfrm>
          <a:custGeom>
            <a:rect b="b" l="l" r="r" t="t"/>
            <a:pathLst>
              <a:path extrusionOk="0" h="52435" w="52435">
                <a:moveTo>
                  <a:pt x="52435" y="26218"/>
                </a:moveTo>
                <a:cubicBezTo>
                  <a:pt x="52435" y="40697"/>
                  <a:pt x="40697" y="52435"/>
                  <a:pt x="26218" y="52435"/>
                </a:cubicBezTo>
                <a:cubicBezTo>
                  <a:pt x="11738" y="52435"/>
                  <a:pt x="0" y="40697"/>
                  <a:pt x="0" y="26218"/>
                </a:cubicBezTo>
                <a:cubicBezTo>
                  <a:pt x="0" y="11738"/>
                  <a:pt x="11738" y="0"/>
                  <a:pt x="26218" y="0"/>
                </a:cubicBezTo>
                <a:cubicBezTo>
                  <a:pt x="40697" y="0"/>
                  <a:pt x="52435" y="11738"/>
                  <a:pt x="52435" y="26218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3" name="Google Shape;843;g2ed0666a9c2_1_1082"/>
          <p:cNvSpPr/>
          <p:nvPr/>
        </p:nvSpPr>
        <p:spPr>
          <a:xfrm>
            <a:off x="4392131" y="2623092"/>
            <a:ext cx="57679" cy="57678"/>
          </a:xfrm>
          <a:custGeom>
            <a:rect b="b" l="l" r="r" t="t"/>
            <a:pathLst>
              <a:path extrusionOk="0" h="52435" w="52435">
                <a:moveTo>
                  <a:pt x="26148" y="52404"/>
                </a:moveTo>
                <a:cubicBezTo>
                  <a:pt x="40624" y="52404"/>
                  <a:pt x="52366" y="40662"/>
                  <a:pt x="52366" y="26186"/>
                </a:cubicBezTo>
                <a:cubicBezTo>
                  <a:pt x="52366" y="11711"/>
                  <a:pt x="40624" y="-31"/>
                  <a:pt x="26148" y="-31"/>
                </a:cubicBezTo>
                <a:cubicBezTo>
                  <a:pt x="11673" y="-31"/>
                  <a:pt x="-69" y="11711"/>
                  <a:pt x="-69" y="26186"/>
                </a:cubicBezTo>
                <a:cubicBezTo>
                  <a:pt x="0" y="40634"/>
                  <a:pt x="11701" y="52334"/>
                  <a:pt x="26148" y="52404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4" name="Google Shape;844;g2ed0666a9c2_1_1082"/>
          <p:cNvSpPr/>
          <p:nvPr/>
        </p:nvSpPr>
        <p:spPr>
          <a:xfrm rot="-3571671">
            <a:off x="3803589" y="3194930"/>
            <a:ext cx="15330" cy="414549"/>
          </a:xfrm>
          <a:custGeom>
            <a:rect b="b" l="l" r="r" t="t"/>
            <a:pathLst>
              <a:path extrusionOk="0" h="377087" w="13945">
                <a:moveTo>
                  <a:pt x="-69" y="-31"/>
                </a:moveTo>
                <a:lnTo>
                  <a:pt x="13876" y="-31"/>
                </a:lnTo>
                <a:lnTo>
                  <a:pt x="13876" y="377056"/>
                </a:lnTo>
                <a:lnTo>
                  <a:pt x="-69" y="3770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5" name="Google Shape;845;g2ed0666a9c2_1_1082"/>
          <p:cNvSpPr/>
          <p:nvPr/>
        </p:nvSpPr>
        <p:spPr>
          <a:xfrm>
            <a:off x="3960314" y="3477569"/>
            <a:ext cx="57685" cy="57691"/>
          </a:xfrm>
          <a:custGeom>
            <a:rect b="b" l="l" r="r" t="t"/>
            <a:pathLst>
              <a:path extrusionOk="0" h="52446" w="52441">
                <a:moveTo>
                  <a:pt x="39390" y="3565"/>
                </a:moveTo>
                <a:cubicBezTo>
                  <a:pt x="51885" y="10872"/>
                  <a:pt x="56097" y="26937"/>
                  <a:pt x="48775" y="39433"/>
                </a:cubicBezTo>
                <a:cubicBezTo>
                  <a:pt x="41468" y="51928"/>
                  <a:pt x="25416" y="56139"/>
                  <a:pt x="12907" y="48818"/>
                </a:cubicBezTo>
                <a:cubicBezTo>
                  <a:pt x="412" y="41511"/>
                  <a:pt x="-3786" y="25459"/>
                  <a:pt x="3522" y="12950"/>
                </a:cubicBezTo>
                <a:cubicBezTo>
                  <a:pt x="3536" y="12936"/>
                  <a:pt x="3536" y="12922"/>
                  <a:pt x="3550" y="12908"/>
                </a:cubicBezTo>
                <a:cubicBezTo>
                  <a:pt x="10871" y="441"/>
                  <a:pt x="26908" y="-3743"/>
                  <a:pt x="39390" y="356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6" name="Google Shape;846;g2ed0666a9c2_1_1082"/>
          <p:cNvSpPr/>
          <p:nvPr/>
        </p:nvSpPr>
        <p:spPr>
          <a:xfrm>
            <a:off x="3604368" y="3268919"/>
            <a:ext cx="57742" cy="57688"/>
          </a:xfrm>
          <a:custGeom>
            <a:rect b="b" l="l" r="r" t="t"/>
            <a:pathLst>
              <a:path extrusionOk="0" h="52444" w="52493">
                <a:moveTo>
                  <a:pt x="39441" y="3587"/>
                </a:moveTo>
                <a:cubicBezTo>
                  <a:pt x="26959" y="-3748"/>
                  <a:pt x="10894" y="422"/>
                  <a:pt x="3559" y="12903"/>
                </a:cubicBezTo>
                <a:cubicBezTo>
                  <a:pt x="-3791" y="25384"/>
                  <a:pt x="379" y="41449"/>
                  <a:pt x="12874" y="48785"/>
                </a:cubicBezTo>
                <a:cubicBezTo>
                  <a:pt x="25356" y="56134"/>
                  <a:pt x="41421" y="51964"/>
                  <a:pt x="48756" y="39469"/>
                </a:cubicBezTo>
                <a:cubicBezTo>
                  <a:pt x="48770" y="39455"/>
                  <a:pt x="48770" y="39441"/>
                  <a:pt x="48784" y="39427"/>
                </a:cubicBezTo>
                <a:cubicBezTo>
                  <a:pt x="56119" y="27030"/>
                  <a:pt x="52019" y="11034"/>
                  <a:pt x="39636" y="3699"/>
                </a:cubicBezTo>
                <a:cubicBezTo>
                  <a:pt x="39566" y="3657"/>
                  <a:pt x="39510" y="3629"/>
                  <a:pt x="39441" y="3587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7" name="Google Shape;847;g2ed0666a9c2_1_1082"/>
          <p:cNvSpPr txBox="1"/>
          <p:nvPr/>
        </p:nvSpPr>
        <p:spPr>
          <a:xfrm>
            <a:off x="1941476" y="2524547"/>
            <a:ext cx="1629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There are Three types of Transfer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2ed0666a9c2_1_1082"/>
          <p:cNvSpPr txBox="1"/>
          <p:nvPr/>
        </p:nvSpPr>
        <p:spPr>
          <a:xfrm>
            <a:off x="5362862" y="1321369"/>
            <a:ext cx="1659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Break Statement.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2ed0666a9c2_1_1082"/>
          <p:cNvSpPr txBox="1"/>
          <p:nvPr/>
        </p:nvSpPr>
        <p:spPr>
          <a:xfrm>
            <a:off x="5362862" y="3886875"/>
            <a:ext cx="1420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Pass Statement.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ed0666a9c2_1_1089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Break statements</a:t>
            </a:r>
            <a:endParaRPr sz="2700"/>
          </a:p>
        </p:txBody>
      </p:sp>
      <p:sp>
        <p:nvSpPr>
          <p:cNvPr id="855" name="Google Shape;855;g2ed0666a9c2_1_1089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g2ed0666a9c2_1_1089"/>
          <p:cNvSpPr txBox="1"/>
          <p:nvPr/>
        </p:nvSpPr>
        <p:spPr>
          <a:xfrm>
            <a:off x="2462283" y="1948244"/>
            <a:ext cx="42195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num in range(10):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150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num &gt; 5: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150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print("stop processing.")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57150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b="1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break</a:t>
            </a: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7150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print(num)</a:t>
            </a:r>
            <a:endParaRPr b="0" i="0" sz="11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7" name="Google Shape;857;g2ed0666a9c2_1_1089"/>
          <p:cNvSpPr/>
          <p:nvPr/>
        </p:nvSpPr>
        <p:spPr>
          <a:xfrm>
            <a:off x="2376621" y="1396904"/>
            <a:ext cx="4390800" cy="47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g2ed0666a9c2_1_1089"/>
          <p:cNvSpPr/>
          <p:nvPr/>
        </p:nvSpPr>
        <p:spPr>
          <a:xfrm>
            <a:off x="2376625" y="1396889"/>
            <a:ext cx="4390800" cy="2317800"/>
          </a:xfrm>
          <a:prstGeom prst="roundRect">
            <a:avLst>
              <a:gd fmla="val 254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87623a8fbe_0_908"/>
          <p:cNvSpPr txBox="1"/>
          <p:nvPr>
            <p:ph idx="1" type="body"/>
          </p:nvPr>
        </p:nvSpPr>
        <p:spPr>
          <a:xfrm>
            <a:off x="870275" y="1328975"/>
            <a:ext cx="74868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Sometimes, you want the loop to stop before it ends naturally</a:t>
            </a:r>
            <a:endParaRPr sz="1400"/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Consider a scenario:</a:t>
            </a:r>
            <a:endParaRPr sz="1400"/>
          </a:p>
          <a:p>
            <a:pPr indent="-2540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I want to loop through a list of words, and see if the list contains the word “apple”</a:t>
            </a:r>
            <a:endParaRPr sz="1400"/>
          </a:p>
          <a:p>
            <a:pPr indent="-254000" lvl="1" marL="685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I found that the word is at the 3rd position, do I still need to continue?</a:t>
            </a:r>
            <a:endParaRPr sz="1400"/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You can use the </a:t>
            </a:r>
            <a:r>
              <a:rPr lang="en-GB" sz="1400">
                <a:highlight>
                  <a:schemeClr val="accent4"/>
                </a:highlight>
              </a:rPr>
              <a:t>“break”</a:t>
            </a:r>
            <a:r>
              <a:rPr lang="en-GB" sz="1400"/>
              <a:t> keyword to end the loop </a:t>
            </a:r>
            <a:r>
              <a:rPr b="1" lang="en-GB" sz="1400" u="sng"/>
              <a:t>immediately</a:t>
            </a:r>
            <a:r>
              <a:rPr lang="en-GB" sz="1400"/>
              <a:t> (ending the whole loop, no further rounds/iterations)</a:t>
            </a:r>
            <a:endParaRPr sz="1400"/>
          </a:p>
        </p:txBody>
      </p:sp>
      <p:sp>
        <p:nvSpPr>
          <p:cNvPr id="864" name="Google Shape;864;g287623a8fbe_0_908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g287623a8fbe_0_908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Ending the Loop Before It Ends</a:t>
            </a:r>
            <a:endParaRPr sz="27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87623a8fbe_0_916"/>
          <p:cNvSpPr/>
          <p:nvPr/>
        </p:nvSpPr>
        <p:spPr>
          <a:xfrm>
            <a:off x="2046581" y="1297463"/>
            <a:ext cx="5367300" cy="265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g287623a8fbe_0_916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2" name="Google Shape;872;g287623a8fbe_0_9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23" y="3496649"/>
            <a:ext cx="1664212" cy="166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g287623a8fbe_0_9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3585" y="1201097"/>
            <a:ext cx="5406811" cy="2669947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g287623a8fbe_0_916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Breaking a Loop</a:t>
            </a:r>
            <a:endParaRPr sz="27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ed0666a9c2_1_1096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Continue statements</a:t>
            </a:r>
            <a:endParaRPr sz="2700"/>
          </a:p>
        </p:txBody>
      </p:sp>
      <p:sp>
        <p:nvSpPr>
          <p:cNvPr id="880" name="Google Shape;880;g2ed0666a9c2_1_1096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g2ed0666a9c2_1_1096"/>
          <p:cNvSpPr txBox="1"/>
          <p:nvPr/>
        </p:nvSpPr>
        <p:spPr>
          <a:xfrm>
            <a:off x="2462283" y="1948244"/>
            <a:ext cx="42195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num in range(3, 8):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num == 5: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	</a:t>
            </a:r>
            <a:r>
              <a:rPr b="1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continue</a:t>
            </a: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else: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		print(num)</a:t>
            </a:r>
            <a:endParaRPr b="0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2" name="Google Shape;882;g2ed0666a9c2_1_1096"/>
          <p:cNvSpPr/>
          <p:nvPr/>
        </p:nvSpPr>
        <p:spPr>
          <a:xfrm>
            <a:off x="2376621" y="1396904"/>
            <a:ext cx="4390800" cy="47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2ed0666a9c2_1_1096"/>
          <p:cNvSpPr/>
          <p:nvPr/>
        </p:nvSpPr>
        <p:spPr>
          <a:xfrm>
            <a:off x="2376625" y="1405842"/>
            <a:ext cx="4390800" cy="2310000"/>
          </a:xfrm>
          <a:prstGeom prst="roundRect">
            <a:avLst>
              <a:gd fmla="val 254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87623a8fbe_0_1015"/>
          <p:cNvSpPr txBox="1"/>
          <p:nvPr>
            <p:ph idx="1" type="body"/>
          </p:nvPr>
        </p:nvSpPr>
        <p:spPr>
          <a:xfrm>
            <a:off x="580175" y="1081850"/>
            <a:ext cx="7935300" cy="3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Sometimes, you want to skip one iteration</a:t>
            </a:r>
            <a:endParaRPr sz="1600"/>
          </a:p>
          <a:p>
            <a:pPr indent="-266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Consider a scenario:</a:t>
            </a:r>
            <a:endParaRPr sz="1600"/>
          </a:p>
          <a:p>
            <a:pPr indent="-2667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I want to loop through a list of fruits, count the number of “apple” in the list</a:t>
            </a:r>
            <a:endParaRPr sz="1600"/>
          </a:p>
          <a:p>
            <a:pPr indent="-2667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For those that are not “apple”, there is nothing that I need to do</a:t>
            </a:r>
            <a:endParaRPr sz="1600"/>
          </a:p>
          <a:p>
            <a:pPr indent="-266700" lvl="1" marL="685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For those that are “apple”, I need to increase the count</a:t>
            </a:r>
            <a:endParaRPr sz="1600"/>
          </a:p>
          <a:p>
            <a:pPr indent="-2667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You can use the </a:t>
            </a:r>
            <a:r>
              <a:rPr lang="en-GB" sz="1600">
                <a:highlight>
                  <a:schemeClr val="accent6"/>
                </a:highlight>
              </a:rPr>
              <a:t>“continue”</a:t>
            </a:r>
            <a:r>
              <a:rPr lang="en-GB" sz="1600"/>
              <a:t> keyword to </a:t>
            </a:r>
            <a:r>
              <a:rPr b="1" lang="en-GB" sz="1600" u="sng"/>
              <a:t>end the current round/iteration</a:t>
            </a:r>
            <a:r>
              <a:rPr lang="en-GB" sz="1600"/>
              <a:t> (but the loop will still go on for the next round)</a:t>
            </a:r>
            <a:endParaRPr sz="1600"/>
          </a:p>
        </p:txBody>
      </p:sp>
      <p:sp>
        <p:nvSpPr>
          <p:cNvPr id="889" name="Google Shape;889;g287623a8fbe_0_1015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g287623a8fbe_0_1015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Skipping an Iteration</a:t>
            </a:r>
            <a:endParaRPr sz="27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87623a8fbe_0_1023"/>
          <p:cNvSpPr/>
          <p:nvPr/>
        </p:nvSpPr>
        <p:spPr>
          <a:xfrm>
            <a:off x="1436475" y="1305188"/>
            <a:ext cx="6608100" cy="260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g287623a8fbe_0_1023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7" name="Google Shape;897;g287623a8fbe_0_10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523" y="3496649"/>
            <a:ext cx="1664212" cy="166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g287623a8fbe_0_10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2085" y="1235906"/>
            <a:ext cx="6607969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g287623a8fbe_0_1023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Skipping an Iteration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d0666a9c2_1_497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Python vs other programming language</a:t>
            </a:r>
            <a:endParaRPr sz="2700"/>
          </a:p>
        </p:txBody>
      </p:sp>
      <p:sp>
        <p:nvSpPr>
          <p:cNvPr id="132" name="Google Shape;132;g2ed0666a9c2_1_497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ed0666a9c2_1_497"/>
          <p:cNvSpPr/>
          <p:nvPr/>
        </p:nvSpPr>
        <p:spPr>
          <a:xfrm>
            <a:off x="1584759" y="2526525"/>
            <a:ext cx="2840546" cy="616077"/>
          </a:xfrm>
          <a:custGeom>
            <a:rect b="b" l="l" r="r" t="t"/>
            <a:pathLst>
              <a:path extrusionOk="0" h="355600" w="3665220">
                <a:moveTo>
                  <a:pt x="3629660" y="0"/>
                </a:moveTo>
                <a:lnTo>
                  <a:pt x="35509" y="0"/>
                </a:lnTo>
                <a:lnTo>
                  <a:pt x="21688" y="2788"/>
                </a:lnTo>
                <a:lnTo>
                  <a:pt x="10401" y="10398"/>
                </a:lnTo>
                <a:lnTo>
                  <a:pt x="2790" y="21699"/>
                </a:lnTo>
                <a:lnTo>
                  <a:pt x="0" y="35559"/>
                </a:lnTo>
                <a:lnTo>
                  <a:pt x="0" y="319531"/>
                </a:lnTo>
                <a:lnTo>
                  <a:pt x="2790" y="333392"/>
                </a:lnTo>
                <a:lnTo>
                  <a:pt x="10401" y="344693"/>
                </a:lnTo>
                <a:lnTo>
                  <a:pt x="21688" y="352303"/>
                </a:lnTo>
                <a:lnTo>
                  <a:pt x="35509" y="355091"/>
                </a:lnTo>
                <a:lnTo>
                  <a:pt x="3629660" y="355091"/>
                </a:lnTo>
                <a:lnTo>
                  <a:pt x="3643520" y="352303"/>
                </a:lnTo>
                <a:lnTo>
                  <a:pt x="3654821" y="344693"/>
                </a:lnTo>
                <a:lnTo>
                  <a:pt x="3662431" y="333392"/>
                </a:lnTo>
                <a:lnTo>
                  <a:pt x="3665220" y="319531"/>
                </a:lnTo>
                <a:lnTo>
                  <a:pt x="3665220" y="35559"/>
                </a:lnTo>
                <a:lnTo>
                  <a:pt x="3662431" y="21699"/>
                </a:lnTo>
                <a:lnTo>
                  <a:pt x="3654821" y="10398"/>
                </a:lnTo>
                <a:lnTo>
                  <a:pt x="3643520" y="2788"/>
                </a:lnTo>
                <a:lnTo>
                  <a:pt x="3629660" y="0"/>
                </a:lnTo>
                <a:close/>
              </a:path>
            </a:pathLst>
          </a:custGeom>
          <a:solidFill>
            <a:srgbClr val="E8EA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ed0666a9c2_1_497"/>
          <p:cNvSpPr/>
          <p:nvPr/>
        </p:nvSpPr>
        <p:spPr>
          <a:xfrm>
            <a:off x="526993" y="1068333"/>
            <a:ext cx="2839561" cy="616077"/>
          </a:xfrm>
          <a:custGeom>
            <a:rect b="b" l="l" r="r" t="t"/>
            <a:pathLst>
              <a:path extrusionOk="0" h="355600" w="3663950">
                <a:moveTo>
                  <a:pt x="3628136" y="0"/>
                </a:moveTo>
                <a:lnTo>
                  <a:pt x="35509" y="0"/>
                </a:lnTo>
                <a:lnTo>
                  <a:pt x="21688" y="2788"/>
                </a:lnTo>
                <a:lnTo>
                  <a:pt x="10401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0" y="319531"/>
                </a:lnTo>
                <a:lnTo>
                  <a:pt x="2790" y="333392"/>
                </a:lnTo>
                <a:lnTo>
                  <a:pt x="10401" y="344693"/>
                </a:lnTo>
                <a:lnTo>
                  <a:pt x="21688" y="352303"/>
                </a:lnTo>
                <a:lnTo>
                  <a:pt x="35509" y="355092"/>
                </a:lnTo>
                <a:lnTo>
                  <a:pt x="3628136" y="355092"/>
                </a:lnTo>
                <a:lnTo>
                  <a:pt x="3641996" y="352303"/>
                </a:lnTo>
                <a:lnTo>
                  <a:pt x="3653297" y="344693"/>
                </a:lnTo>
                <a:lnTo>
                  <a:pt x="3660907" y="333392"/>
                </a:lnTo>
                <a:lnTo>
                  <a:pt x="3663696" y="319531"/>
                </a:lnTo>
                <a:lnTo>
                  <a:pt x="3663696" y="35560"/>
                </a:lnTo>
                <a:lnTo>
                  <a:pt x="3660907" y="21699"/>
                </a:lnTo>
                <a:lnTo>
                  <a:pt x="3653297" y="10398"/>
                </a:lnTo>
                <a:lnTo>
                  <a:pt x="3641996" y="2788"/>
                </a:lnTo>
                <a:lnTo>
                  <a:pt x="3628136" y="0"/>
                </a:lnTo>
                <a:close/>
              </a:path>
            </a:pathLst>
          </a:custGeom>
          <a:solidFill>
            <a:srgbClr val="D7E2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More user-friendly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ed0666a9c2_1_497"/>
          <p:cNvSpPr/>
          <p:nvPr/>
        </p:nvSpPr>
        <p:spPr>
          <a:xfrm>
            <a:off x="1055876" y="1797429"/>
            <a:ext cx="2839561" cy="616077"/>
          </a:xfrm>
          <a:custGeom>
            <a:rect b="b" l="l" r="r" t="t"/>
            <a:pathLst>
              <a:path extrusionOk="0" h="355600" w="3663950">
                <a:moveTo>
                  <a:pt x="3628136" y="0"/>
                </a:moveTo>
                <a:lnTo>
                  <a:pt x="35509" y="0"/>
                </a:lnTo>
                <a:lnTo>
                  <a:pt x="21688" y="2788"/>
                </a:lnTo>
                <a:lnTo>
                  <a:pt x="10401" y="10398"/>
                </a:lnTo>
                <a:lnTo>
                  <a:pt x="2790" y="21699"/>
                </a:lnTo>
                <a:lnTo>
                  <a:pt x="0" y="35560"/>
                </a:lnTo>
                <a:lnTo>
                  <a:pt x="0" y="319531"/>
                </a:lnTo>
                <a:lnTo>
                  <a:pt x="2790" y="333392"/>
                </a:lnTo>
                <a:lnTo>
                  <a:pt x="10401" y="344693"/>
                </a:lnTo>
                <a:lnTo>
                  <a:pt x="21688" y="352303"/>
                </a:lnTo>
                <a:lnTo>
                  <a:pt x="35509" y="355092"/>
                </a:lnTo>
                <a:lnTo>
                  <a:pt x="3628136" y="355092"/>
                </a:lnTo>
                <a:lnTo>
                  <a:pt x="3641996" y="352303"/>
                </a:lnTo>
                <a:lnTo>
                  <a:pt x="3653297" y="344693"/>
                </a:lnTo>
                <a:lnTo>
                  <a:pt x="3660907" y="333392"/>
                </a:lnTo>
                <a:lnTo>
                  <a:pt x="3663695" y="319531"/>
                </a:lnTo>
                <a:lnTo>
                  <a:pt x="3663695" y="35560"/>
                </a:lnTo>
                <a:lnTo>
                  <a:pt x="3660907" y="21699"/>
                </a:lnTo>
                <a:lnTo>
                  <a:pt x="3653297" y="10398"/>
                </a:lnTo>
                <a:lnTo>
                  <a:pt x="3641996" y="2788"/>
                </a:lnTo>
                <a:lnTo>
                  <a:pt x="3628136" y="0"/>
                </a:lnTo>
                <a:close/>
              </a:path>
            </a:pathLst>
          </a:custGeom>
          <a:solidFill>
            <a:srgbClr val="D2E4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More applications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ed0666a9c2_1_497"/>
          <p:cNvSpPr/>
          <p:nvPr/>
        </p:nvSpPr>
        <p:spPr>
          <a:xfrm>
            <a:off x="2114627" y="3255620"/>
            <a:ext cx="2839561" cy="616077"/>
          </a:xfrm>
          <a:custGeom>
            <a:rect b="b" l="l" r="r" t="t"/>
            <a:pathLst>
              <a:path extrusionOk="0" h="355600" w="3663950">
                <a:moveTo>
                  <a:pt x="3628136" y="0"/>
                </a:moveTo>
                <a:lnTo>
                  <a:pt x="35509" y="0"/>
                </a:lnTo>
                <a:lnTo>
                  <a:pt x="21688" y="2788"/>
                </a:lnTo>
                <a:lnTo>
                  <a:pt x="10401" y="10398"/>
                </a:lnTo>
                <a:lnTo>
                  <a:pt x="2790" y="21699"/>
                </a:lnTo>
                <a:lnTo>
                  <a:pt x="0" y="35559"/>
                </a:lnTo>
                <a:lnTo>
                  <a:pt x="0" y="319582"/>
                </a:lnTo>
                <a:lnTo>
                  <a:pt x="2790" y="333403"/>
                </a:lnTo>
                <a:lnTo>
                  <a:pt x="10401" y="344690"/>
                </a:lnTo>
                <a:lnTo>
                  <a:pt x="21688" y="352301"/>
                </a:lnTo>
                <a:lnTo>
                  <a:pt x="35509" y="355091"/>
                </a:lnTo>
                <a:lnTo>
                  <a:pt x="3628136" y="355091"/>
                </a:lnTo>
                <a:lnTo>
                  <a:pt x="3641996" y="352301"/>
                </a:lnTo>
                <a:lnTo>
                  <a:pt x="3653297" y="344690"/>
                </a:lnTo>
                <a:lnTo>
                  <a:pt x="3660907" y="333403"/>
                </a:lnTo>
                <a:lnTo>
                  <a:pt x="3663695" y="319582"/>
                </a:lnTo>
                <a:lnTo>
                  <a:pt x="3663695" y="35559"/>
                </a:lnTo>
                <a:lnTo>
                  <a:pt x="3660907" y="21699"/>
                </a:lnTo>
                <a:lnTo>
                  <a:pt x="3653297" y="10398"/>
                </a:lnTo>
                <a:lnTo>
                  <a:pt x="3641996" y="2788"/>
                </a:lnTo>
                <a:lnTo>
                  <a:pt x="3628136" y="0"/>
                </a:lnTo>
                <a:close/>
              </a:path>
            </a:pathLst>
          </a:custGeom>
          <a:solidFill>
            <a:srgbClr val="C1F2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ed0666a9c2_1_497"/>
          <p:cNvSpPr/>
          <p:nvPr/>
        </p:nvSpPr>
        <p:spPr>
          <a:xfrm>
            <a:off x="2819304" y="1530623"/>
            <a:ext cx="380400" cy="42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ed0666a9c2_1_497"/>
          <p:cNvSpPr/>
          <p:nvPr/>
        </p:nvSpPr>
        <p:spPr>
          <a:xfrm>
            <a:off x="3305129" y="2261480"/>
            <a:ext cx="380400" cy="42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ed0666a9c2_1_497"/>
          <p:cNvSpPr/>
          <p:nvPr/>
        </p:nvSpPr>
        <p:spPr>
          <a:xfrm>
            <a:off x="3872885" y="2989696"/>
            <a:ext cx="383100" cy="420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2ed0666a9c2_1_4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5576" y="2493375"/>
            <a:ext cx="3251419" cy="198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ed0666a9c2_1_1103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Pass statements</a:t>
            </a:r>
            <a:endParaRPr sz="2700"/>
          </a:p>
        </p:txBody>
      </p:sp>
      <p:sp>
        <p:nvSpPr>
          <p:cNvPr id="905" name="Google Shape;905;g2ed0666a9c2_1_1103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g2ed0666a9c2_1_1103"/>
          <p:cNvSpPr txBox="1"/>
          <p:nvPr/>
        </p:nvSpPr>
        <p:spPr>
          <a:xfrm>
            <a:off x="2462283" y="1948244"/>
            <a:ext cx="42195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months = ['January', 'June', 'March', 'April’]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mon in months: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3340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pass</a:t>
            </a: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print(months)</a:t>
            </a:r>
            <a:endParaRPr b="0" i="0" sz="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7" name="Google Shape;907;g2ed0666a9c2_1_1103"/>
          <p:cNvSpPr/>
          <p:nvPr/>
        </p:nvSpPr>
        <p:spPr>
          <a:xfrm>
            <a:off x="2376621" y="1396904"/>
            <a:ext cx="4390800" cy="47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2ed0666a9c2_1_1103"/>
          <p:cNvSpPr/>
          <p:nvPr/>
        </p:nvSpPr>
        <p:spPr>
          <a:xfrm>
            <a:off x="2376625" y="1396900"/>
            <a:ext cx="4390800" cy="2317800"/>
          </a:xfrm>
          <a:prstGeom prst="roundRect">
            <a:avLst>
              <a:gd fmla="val 254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87623a8fbe_0_1122"/>
          <p:cNvSpPr txBox="1"/>
          <p:nvPr>
            <p:ph idx="1" type="body"/>
          </p:nvPr>
        </p:nvSpPr>
        <p:spPr>
          <a:xfrm>
            <a:off x="804500" y="1081850"/>
            <a:ext cx="75078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GB" sz="1400"/>
              <a:t>In Python, the “</a:t>
            </a:r>
            <a:r>
              <a:rPr lang="en-GB" sz="1400">
                <a:highlight>
                  <a:schemeClr val="accent6"/>
                </a:highlight>
              </a:rPr>
              <a:t>pass”</a:t>
            </a:r>
            <a:r>
              <a:rPr lang="en-GB" sz="1400"/>
              <a:t> statement is a </a:t>
            </a:r>
            <a:r>
              <a:rPr lang="en-GB" sz="1400" u="sng"/>
              <a:t>null operation</a:t>
            </a:r>
            <a:r>
              <a:rPr lang="en-GB" sz="1400"/>
              <a:t>. It doesn't do anything but is used as a </a:t>
            </a:r>
            <a:r>
              <a:rPr lang="en-GB" sz="1400" u="sng"/>
              <a:t>placeholder</a:t>
            </a:r>
            <a:r>
              <a:rPr lang="en-GB" sz="1400"/>
              <a:t> where Python expects code. </a:t>
            </a:r>
            <a:endParaRPr sz="1400"/>
          </a:p>
          <a:p>
            <a:pPr indent="-2540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Certain syntax structures like loops, functions or conditional statements must have a body of code. If you don't want to execute any code in a block, you can use </a:t>
            </a:r>
            <a:r>
              <a:rPr lang="en-GB" sz="1400">
                <a:highlight>
                  <a:schemeClr val="accent6"/>
                </a:highlight>
              </a:rPr>
              <a:t>pass</a:t>
            </a:r>
            <a:r>
              <a:rPr lang="en-GB" sz="1400"/>
              <a:t> to avoid syntax errors.</a:t>
            </a:r>
            <a:endParaRPr sz="1400"/>
          </a:p>
          <a:p>
            <a:pPr indent="-2540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It is often used as a placeholder when you are working on code that is not yet complete. It allows you to define empty functions or loops without causing any issues.</a:t>
            </a:r>
            <a:endParaRPr sz="1400"/>
          </a:p>
        </p:txBody>
      </p:sp>
      <p:sp>
        <p:nvSpPr>
          <p:cNvPr id="914" name="Google Shape;914;g287623a8fbe_0_1122"/>
          <p:cNvSpPr/>
          <p:nvPr/>
        </p:nvSpPr>
        <p:spPr>
          <a:xfrm rot="10800000">
            <a:off x="18" y="4166666"/>
            <a:ext cx="9143982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g287623a8fbe_0_1122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Skipping an Iteration</a:t>
            </a:r>
            <a:endParaRPr sz="27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ed0666a9c2_1_1200"/>
          <p:cNvSpPr/>
          <p:nvPr/>
        </p:nvSpPr>
        <p:spPr>
          <a:xfrm>
            <a:off x="2933071" y="-987220"/>
            <a:ext cx="8145293" cy="7520289"/>
          </a:xfrm>
          <a:custGeom>
            <a:rect b="b" l="l" r="r" t="t"/>
            <a:pathLst>
              <a:path extrusionOk="0" h="10027052" w="10860390">
                <a:moveTo>
                  <a:pt x="4024997" y="975208"/>
                </a:moveTo>
                <a:cubicBezTo>
                  <a:pt x="3025930" y="1536125"/>
                  <a:pt x="4403880" y="3240041"/>
                  <a:pt x="3834497" y="4023208"/>
                </a:cubicBezTo>
                <a:cubicBezTo>
                  <a:pt x="3265114" y="4806375"/>
                  <a:pt x="1580247" y="4742875"/>
                  <a:pt x="608697" y="5674208"/>
                </a:cubicBezTo>
                <a:cubicBezTo>
                  <a:pt x="-362853" y="6605541"/>
                  <a:pt x="-212570" y="8635425"/>
                  <a:pt x="1357997" y="9230208"/>
                </a:cubicBezTo>
                <a:cubicBezTo>
                  <a:pt x="2928564" y="9824991"/>
                  <a:pt x="8620280" y="10671658"/>
                  <a:pt x="10032097" y="9242908"/>
                </a:cubicBezTo>
                <a:cubicBezTo>
                  <a:pt x="11443914" y="7814158"/>
                  <a:pt x="10830080" y="2039891"/>
                  <a:pt x="9828897" y="657708"/>
                </a:cubicBezTo>
                <a:cubicBezTo>
                  <a:pt x="8827714" y="-724475"/>
                  <a:pt x="5024064" y="414291"/>
                  <a:pt x="4024997" y="975208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g2ed0666a9c2_1_1200"/>
          <p:cNvSpPr/>
          <p:nvPr/>
        </p:nvSpPr>
        <p:spPr>
          <a:xfrm>
            <a:off x="4080787" y="874668"/>
            <a:ext cx="5849862" cy="5051217"/>
          </a:xfrm>
          <a:custGeom>
            <a:rect b="b" l="l" r="r" t="t"/>
            <a:pathLst>
              <a:path extrusionOk="0" h="6734956" w="7799816">
                <a:moveTo>
                  <a:pt x="7248257" y="887164"/>
                </a:moveTo>
                <a:cubicBezTo>
                  <a:pt x="7045057" y="-102099"/>
                  <a:pt x="6403373" y="-152899"/>
                  <a:pt x="6013015" y="197354"/>
                </a:cubicBezTo>
                <a:cubicBezTo>
                  <a:pt x="5622657" y="547607"/>
                  <a:pt x="5652068" y="2451269"/>
                  <a:pt x="4906110" y="2988680"/>
                </a:cubicBezTo>
                <a:cubicBezTo>
                  <a:pt x="4160152" y="3526091"/>
                  <a:pt x="2593372" y="3058198"/>
                  <a:pt x="1537267" y="3421818"/>
                </a:cubicBezTo>
                <a:cubicBezTo>
                  <a:pt x="481162" y="3785438"/>
                  <a:pt x="-518795" y="5403017"/>
                  <a:pt x="302026" y="6325438"/>
                </a:cubicBezTo>
                <a:cubicBezTo>
                  <a:pt x="1106805" y="6766596"/>
                  <a:pt x="6074510" y="7039312"/>
                  <a:pt x="7232215" y="6132933"/>
                </a:cubicBezTo>
                <a:cubicBezTo>
                  <a:pt x="8389920" y="5226554"/>
                  <a:pt x="7451457" y="1876427"/>
                  <a:pt x="7248257" y="887164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2" name="Google Shape;922;g2ed0666a9c2_1_1200"/>
          <p:cNvGrpSpPr/>
          <p:nvPr/>
        </p:nvGrpSpPr>
        <p:grpSpPr>
          <a:xfrm>
            <a:off x="6692584" y="2480438"/>
            <a:ext cx="2245323" cy="1965171"/>
            <a:chOff x="5259751" y="732779"/>
            <a:chExt cx="6557604" cy="5739402"/>
          </a:xfrm>
        </p:grpSpPr>
        <p:grpSp>
          <p:nvGrpSpPr>
            <p:cNvPr id="923" name="Google Shape;923;g2ed0666a9c2_1_1200"/>
            <p:cNvGrpSpPr/>
            <p:nvPr/>
          </p:nvGrpSpPr>
          <p:grpSpPr>
            <a:xfrm rot="-819746">
              <a:off x="7170212" y="1966797"/>
              <a:ext cx="818211" cy="1067034"/>
              <a:chOff x="7135192" y="1236172"/>
              <a:chExt cx="818214" cy="1067038"/>
            </a:xfrm>
          </p:grpSpPr>
          <p:sp>
            <p:nvSpPr>
              <p:cNvPr id="924" name="Google Shape;924;g2ed0666a9c2_1_1200"/>
              <p:cNvSpPr/>
              <p:nvPr/>
            </p:nvSpPr>
            <p:spPr>
              <a:xfrm>
                <a:off x="7515757" y="1236172"/>
                <a:ext cx="437649" cy="579977"/>
              </a:xfrm>
              <a:custGeom>
                <a:rect b="b" l="l" r="r" t="t"/>
                <a:pathLst>
                  <a:path extrusionOk="0" fill="none" h="15880" w="11983">
                    <a:moveTo>
                      <a:pt x="5992" y="0"/>
                    </a:moveTo>
                    <a:lnTo>
                      <a:pt x="5992" y="0"/>
                    </a:lnTo>
                    <a:lnTo>
                      <a:pt x="5675" y="0"/>
                    </a:lnTo>
                    <a:lnTo>
                      <a:pt x="5383" y="25"/>
                    </a:lnTo>
                    <a:lnTo>
                      <a:pt x="5091" y="73"/>
                    </a:lnTo>
                    <a:lnTo>
                      <a:pt x="4774" y="122"/>
                    </a:lnTo>
                    <a:lnTo>
                      <a:pt x="4506" y="195"/>
                    </a:lnTo>
                    <a:lnTo>
                      <a:pt x="4214" y="268"/>
                    </a:lnTo>
                    <a:lnTo>
                      <a:pt x="3654" y="463"/>
                    </a:lnTo>
                    <a:lnTo>
                      <a:pt x="3142" y="731"/>
                    </a:lnTo>
                    <a:lnTo>
                      <a:pt x="2631" y="1023"/>
                    </a:lnTo>
                    <a:lnTo>
                      <a:pt x="2192" y="1364"/>
                    </a:lnTo>
                    <a:lnTo>
                      <a:pt x="1754" y="1754"/>
                    </a:lnTo>
                    <a:lnTo>
                      <a:pt x="1364" y="2192"/>
                    </a:lnTo>
                    <a:lnTo>
                      <a:pt x="1023" y="2631"/>
                    </a:lnTo>
                    <a:lnTo>
                      <a:pt x="731" y="3142"/>
                    </a:lnTo>
                    <a:lnTo>
                      <a:pt x="463" y="3653"/>
                    </a:lnTo>
                    <a:lnTo>
                      <a:pt x="268" y="4214"/>
                    </a:lnTo>
                    <a:lnTo>
                      <a:pt x="195" y="4506"/>
                    </a:lnTo>
                    <a:lnTo>
                      <a:pt x="122" y="4774"/>
                    </a:lnTo>
                    <a:lnTo>
                      <a:pt x="73" y="5090"/>
                    </a:lnTo>
                    <a:lnTo>
                      <a:pt x="25" y="5383"/>
                    </a:lnTo>
                    <a:lnTo>
                      <a:pt x="0" y="5675"/>
                    </a:lnTo>
                    <a:lnTo>
                      <a:pt x="0" y="5991"/>
                    </a:lnTo>
                    <a:lnTo>
                      <a:pt x="0" y="5991"/>
                    </a:lnTo>
                    <a:lnTo>
                      <a:pt x="25" y="6430"/>
                    </a:lnTo>
                    <a:lnTo>
                      <a:pt x="73" y="6868"/>
                    </a:lnTo>
                    <a:lnTo>
                      <a:pt x="147" y="7331"/>
                    </a:lnTo>
                    <a:lnTo>
                      <a:pt x="268" y="7769"/>
                    </a:lnTo>
                    <a:lnTo>
                      <a:pt x="390" y="8208"/>
                    </a:lnTo>
                    <a:lnTo>
                      <a:pt x="561" y="8646"/>
                    </a:lnTo>
                    <a:lnTo>
                      <a:pt x="731" y="9085"/>
                    </a:lnTo>
                    <a:lnTo>
                      <a:pt x="926" y="9523"/>
                    </a:lnTo>
                    <a:lnTo>
                      <a:pt x="1145" y="9937"/>
                    </a:lnTo>
                    <a:lnTo>
                      <a:pt x="1389" y="10375"/>
                    </a:lnTo>
                    <a:lnTo>
                      <a:pt x="1900" y="11179"/>
                    </a:lnTo>
                    <a:lnTo>
                      <a:pt x="2436" y="11958"/>
                    </a:lnTo>
                    <a:lnTo>
                      <a:pt x="2996" y="12689"/>
                    </a:lnTo>
                    <a:lnTo>
                      <a:pt x="3556" y="13371"/>
                    </a:lnTo>
                    <a:lnTo>
                      <a:pt x="4092" y="13980"/>
                    </a:lnTo>
                    <a:lnTo>
                      <a:pt x="4603" y="14540"/>
                    </a:lnTo>
                    <a:lnTo>
                      <a:pt x="5066" y="15003"/>
                    </a:lnTo>
                    <a:lnTo>
                      <a:pt x="5724" y="15636"/>
                    </a:lnTo>
                    <a:lnTo>
                      <a:pt x="5992" y="15880"/>
                    </a:lnTo>
                    <a:lnTo>
                      <a:pt x="5992" y="15880"/>
                    </a:lnTo>
                    <a:lnTo>
                      <a:pt x="6260" y="15636"/>
                    </a:lnTo>
                    <a:lnTo>
                      <a:pt x="6917" y="15003"/>
                    </a:lnTo>
                    <a:lnTo>
                      <a:pt x="7380" y="14540"/>
                    </a:lnTo>
                    <a:lnTo>
                      <a:pt x="7891" y="13980"/>
                    </a:lnTo>
                    <a:lnTo>
                      <a:pt x="8427" y="13371"/>
                    </a:lnTo>
                    <a:lnTo>
                      <a:pt x="8987" y="12689"/>
                    </a:lnTo>
                    <a:lnTo>
                      <a:pt x="9548" y="11958"/>
                    </a:lnTo>
                    <a:lnTo>
                      <a:pt x="10083" y="11179"/>
                    </a:lnTo>
                    <a:lnTo>
                      <a:pt x="10595" y="10375"/>
                    </a:lnTo>
                    <a:lnTo>
                      <a:pt x="10838" y="9937"/>
                    </a:lnTo>
                    <a:lnTo>
                      <a:pt x="11058" y="9523"/>
                    </a:lnTo>
                    <a:lnTo>
                      <a:pt x="11252" y="9085"/>
                    </a:lnTo>
                    <a:lnTo>
                      <a:pt x="11423" y="8646"/>
                    </a:lnTo>
                    <a:lnTo>
                      <a:pt x="11593" y="8208"/>
                    </a:lnTo>
                    <a:lnTo>
                      <a:pt x="11715" y="7769"/>
                    </a:lnTo>
                    <a:lnTo>
                      <a:pt x="11837" y="7331"/>
                    </a:lnTo>
                    <a:lnTo>
                      <a:pt x="11910" y="6868"/>
                    </a:lnTo>
                    <a:lnTo>
                      <a:pt x="11959" y="6430"/>
                    </a:lnTo>
                    <a:lnTo>
                      <a:pt x="11983" y="5991"/>
                    </a:lnTo>
                    <a:lnTo>
                      <a:pt x="11983" y="5991"/>
                    </a:lnTo>
                    <a:lnTo>
                      <a:pt x="11983" y="5675"/>
                    </a:lnTo>
                    <a:lnTo>
                      <a:pt x="11959" y="5383"/>
                    </a:lnTo>
                    <a:lnTo>
                      <a:pt x="11910" y="5090"/>
                    </a:lnTo>
                    <a:lnTo>
                      <a:pt x="11861" y="4774"/>
                    </a:lnTo>
                    <a:lnTo>
                      <a:pt x="11788" y="4506"/>
                    </a:lnTo>
                    <a:lnTo>
                      <a:pt x="11715" y="4214"/>
                    </a:lnTo>
                    <a:lnTo>
                      <a:pt x="11520" y="3653"/>
                    </a:lnTo>
                    <a:lnTo>
                      <a:pt x="11252" y="3142"/>
                    </a:lnTo>
                    <a:lnTo>
                      <a:pt x="10960" y="2631"/>
                    </a:lnTo>
                    <a:lnTo>
                      <a:pt x="10619" y="2192"/>
                    </a:lnTo>
                    <a:lnTo>
                      <a:pt x="10229" y="1754"/>
                    </a:lnTo>
                    <a:lnTo>
                      <a:pt x="9791" y="1364"/>
                    </a:lnTo>
                    <a:lnTo>
                      <a:pt x="9353" y="1023"/>
                    </a:lnTo>
                    <a:lnTo>
                      <a:pt x="8841" y="731"/>
                    </a:lnTo>
                    <a:lnTo>
                      <a:pt x="8330" y="463"/>
                    </a:lnTo>
                    <a:lnTo>
                      <a:pt x="7770" y="268"/>
                    </a:lnTo>
                    <a:lnTo>
                      <a:pt x="7477" y="195"/>
                    </a:lnTo>
                    <a:lnTo>
                      <a:pt x="7209" y="122"/>
                    </a:lnTo>
                    <a:lnTo>
                      <a:pt x="6893" y="73"/>
                    </a:lnTo>
                    <a:lnTo>
                      <a:pt x="6601" y="25"/>
                    </a:lnTo>
                    <a:lnTo>
                      <a:pt x="6308" y="0"/>
                    </a:lnTo>
                    <a:lnTo>
                      <a:pt x="5992" y="0"/>
                    </a:lnTo>
                    <a:lnTo>
                      <a:pt x="5992" y="0"/>
                    </a:lnTo>
                    <a:close/>
                    <a:moveTo>
                      <a:pt x="5992" y="8549"/>
                    </a:moveTo>
                    <a:lnTo>
                      <a:pt x="5992" y="8549"/>
                    </a:lnTo>
                    <a:lnTo>
                      <a:pt x="5724" y="8549"/>
                    </a:lnTo>
                    <a:lnTo>
                      <a:pt x="5480" y="8500"/>
                    </a:lnTo>
                    <a:lnTo>
                      <a:pt x="5237" y="8451"/>
                    </a:lnTo>
                    <a:lnTo>
                      <a:pt x="4993" y="8354"/>
                    </a:lnTo>
                    <a:lnTo>
                      <a:pt x="4774" y="8257"/>
                    </a:lnTo>
                    <a:lnTo>
                      <a:pt x="4555" y="8110"/>
                    </a:lnTo>
                    <a:lnTo>
                      <a:pt x="4360" y="7964"/>
                    </a:lnTo>
                    <a:lnTo>
                      <a:pt x="4189" y="7794"/>
                    </a:lnTo>
                    <a:lnTo>
                      <a:pt x="4019" y="7623"/>
                    </a:lnTo>
                    <a:lnTo>
                      <a:pt x="3873" y="7428"/>
                    </a:lnTo>
                    <a:lnTo>
                      <a:pt x="3727" y="7209"/>
                    </a:lnTo>
                    <a:lnTo>
                      <a:pt x="3629" y="6990"/>
                    </a:lnTo>
                    <a:lnTo>
                      <a:pt x="3532" y="6746"/>
                    </a:lnTo>
                    <a:lnTo>
                      <a:pt x="3483" y="6503"/>
                    </a:lnTo>
                    <a:lnTo>
                      <a:pt x="3434" y="6259"/>
                    </a:lnTo>
                    <a:lnTo>
                      <a:pt x="3434" y="5991"/>
                    </a:lnTo>
                    <a:lnTo>
                      <a:pt x="3434" y="5991"/>
                    </a:lnTo>
                    <a:lnTo>
                      <a:pt x="3434" y="5724"/>
                    </a:lnTo>
                    <a:lnTo>
                      <a:pt x="3483" y="5480"/>
                    </a:lnTo>
                    <a:lnTo>
                      <a:pt x="3532" y="5236"/>
                    </a:lnTo>
                    <a:lnTo>
                      <a:pt x="3629" y="4993"/>
                    </a:lnTo>
                    <a:lnTo>
                      <a:pt x="3727" y="4774"/>
                    </a:lnTo>
                    <a:lnTo>
                      <a:pt x="3873" y="4555"/>
                    </a:lnTo>
                    <a:lnTo>
                      <a:pt x="4019" y="4360"/>
                    </a:lnTo>
                    <a:lnTo>
                      <a:pt x="4189" y="4189"/>
                    </a:lnTo>
                    <a:lnTo>
                      <a:pt x="4360" y="4019"/>
                    </a:lnTo>
                    <a:lnTo>
                      <a:pt x="4555" y="3873"/>
                    </a:lnTo>
                    <a:lnTo>
                      <a:pt x="4774" y="3726"/>
                    </a:lnTo>
                    <a:lnTo>
                      <a:pt x="4993" y="3629"/>
                    </a:lnTo>
                    <a:lnTo>
                      <a:pt x="5237" y="3532"/>
                    </a:lnTo>
                    <a:lnTo>
                      <a:pt x="5480" y="3483"/>
                    </a:lnTo>
                    <a:lnTo>
                      <a:pt x="5724" y="3434"/>
                    </a:lnTo>
                    <a:lnTo>
                      <a:pt x="5992" y="3434"/>
                    </a:lnTo>
                    <a:lnTo>
                      <a:pt x="5992" y="3434"/>
                    </a:lnTo>
                    <a:lnTo>
                      <a:pt x="6260" y="3434"/>
                    </a:lnTo>
                    <a:lnTo>
                      <a:pt x="6503" y="3483"/>
                    </a:lnTo>
                    <a:lnTo>
                      <a:pt x="6747" y="3532"/>
                    </a:lnTo>
                    <a:lnTo>
                      <a:pt x="6990" y="3629"/>
                    </a:lnTo>
                    <a:lnTo>
                      <a:pt x="7209" y="3726"/>
                    </a:lnTo>
                    <a:lnTo>
                      <a:pt x="7429" y="3873"/>
                    </a:lnTo>
                    <a:lnTo>
                      <a:pt x="7623" y="4019"/>
                    </a:lnTo>
                    <a:lnTo>
                      <a:pt x="7794" y="4189"/>
                    </a:lnTo>
                    <a:lnTo>
                      <a:pt x="7964" y="4360"/>
                    </a:lnTo>
                    <a:lnTo>
                      <a:pt x="8111" y="4555"/>
                    </a:lnTo>
                    <a:lnTo>
                      <a:pt x="8257" y="4774"/>
                    </a:lnTo>
                    <a:lnTo>
                      <a:pt x="8354" y="4993"/>
                    </a:lnTo>
                    <a:lnTo>
                      <a:pt x="8452" y="5236"/>
                    </a:lnTo>
                    <a:lnTo>
                      <a:pt x="8500" y="5480"/>
                    </a:lnTo>
                    <a:lnTo>
                      <a:pt x="8549" y="5724"/>
                    </a:lnTo>
                    <a:lnTo>
                      <a:pt x="8549" y="5991"/>
                    </a:lnTo>
                    <a:lnTo>
                      <a:pt x="8549" y="5991"/>
                    </a:lnTo>
                    <a:lnTo>
                      <a:pt x="8549" y="6259"/>
                    </a:lnTo>
                    <a:lnTo>
                      <a:pt x="8500" y="6503"/>
                    </a:lnTo>
                    <a:lnTo>
                      <a:pt x="8452" y="6746"/>
                    </a:lnTo>
                    <a:lnTo>
                      <a:pt x="8354" y="6990"/>
                    </a:lnTo>
                    <a:lnTo>
                      <a:pt x="8257" y="7209"/>
                    </a:lnTo>
                    <a:lnTo>
                      <a:pt x="8111" y="7428"/>
                    </a:lnTo>
                    <a:lnTo>
                      <a:pt x="7964" y="7623"/>
                    </a:lnTo>
                    <a:lnTo>
                      <a:pt x="7794" y="7794"/>
                    </a:lnTo>
                    <a:lnTo>
                      <a:pt x="7623" y="7964"/>
                    </a:lnTo>
                    <a:lnTo>
                      <a:pt x="7429" y="8110"/>
                    </a:lnTo>
                    <a:lnTo>
                      <a:pt x="7209" y="8257"/>
                    </a:lnTo>
                    <a:lnTo>
                      <a:pt x="6990" y="8354"/>
                    </a:lnTo>
                    <a:lnTo>
                      <a:pt x="6747" y="8451"/>
                    </a:lnTo>
                    <a:lnTo>
                      <a:pt x="6503" y="8500"/>
                    </a:lnTo>
                    <a:lnTo>
                      <a:pt x="6260" y="8549"/>
                    </a:lnTo>
                    <a:lnTo>
                      <a:pt x="5992" y="8549"/>
                    </a:lnTo>
                    <a:lnTo>
                      <a:pt x="5992" y="8549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5" name="Google Shape;925;g2ed0666a9c2_1_1200"/>
              <p:cNvGrpSpPr/>
              <p:nvPr/>
            </p:nvGrpSpPr>
            <p:grpSpPr>
              <a:xfrm>
                <a:off x="7135192" y="1625685"/>
                <a:ext cx="791271" cy="677525"/>
                <a:chOff x="1934025" y="1001650"/>
                <a:chExt cx="415300" cy="355600"/>
              </a:xfrm>
            </p:grpSpPr>
            <p:sp>
              <p:nvSpPr>
                <p:cNvPr id="926" name="Google Shape;926;g2ed0666a9c2_1_1200"/>
                <p:cNvSpPr/>
                <p:nvPr/>
              </p:nvSpPr>
              <p:spPr>
                <a:xfrm>
                  <a:off x="1934025" y="1303650"/>
                  <a:ext cx="207650" cy="53600"/>
                </a:xfrm>
                <a:custGeom>
                  <a:rect b="b" l="l" r="r" t="t"/>
                  <a:pathLst>
                    <a:path extrusionOk="0" fill="none" h="2144" w="8306">
                      <a:moveTo>
                        <a:pt x="1" y="0"/>
                      </a:moveTo>
                      <a:lnTo>
                        <a:pt x="1" y="487"/>
                      </a:lnTo>
                      <a:lnTo>
                        <a:pt x="1" y="487"/>
                      </a:lnTo>
                      <a:lnTo>
                        <a:pt x="25" y="633"/>
                      </a:lnTo>
                      <a:lnTo>
                        <a:pt x="74" y="755"/>
                      </a:lnTo>
                      <a:lnTo>
                        <a:pt x="147" y="853"/>
                      </a:lnTo>
                      <a:lnTo>
                        <a:pt x="245" y="950"/>
                      </a:lnTo>
                      <a:lnTo>
                        <a:pt x="245" y="950"/>
                      </a:lnTo>
                      <a:lnTo>
                        <a:pt x="391" y="1023"/>
                      </a:lnTo>
                      <a:lnTo>
                        <a:pt x="561" y="1047"/>
                      </a:lnTo>
                      <a:lnTo>
                        <a:pt x="561" y="1047"/>
                      </a:lnTo>
                      <a:lnTo>
                        <a:pt x="732" y="1023"/>
                      </a:lnTo>
                      <a:lnTo>
                        <a:pt x="732" y="1023"/>
                      </a:lnTo>
                      <a:lnTo>
                        <a:pt x="1292" y="853"/>
                      </a:lnTo>
                      <a:lnTo>
                        <a:pt x="1657" y="780"/>
                      </a:lnTo>
                      <a:lnTo>
                        <a:pt x="2071" y="682"/>
                      </a:lnTo>
                      <a:lnTo>
                        <a:pt x="2534" y="609"/>
                      </a:lnTo>
                      <a:lnTo>
                        <a:pt x="3021" y="560"/>
                      </a:lnTo>
                      <a:lnTo>
                        <a:pt x="3581" y="512"/>
                      </a:lnTo>
                      <a:lnTo>
                        <a:pt x="4166" y="487"/>
                      </a:lnTo>
                      <a:lnTo>
                        <a:pt x="4166" y="487"/>
                      </a:lnTo>
                      <a:lnTo>
                        <a:pt x="4604" y="512"/>
                      </a:lnTo>
                      <a:lnTo>
                        <a:pt x="5018" y="536"/>
                      </a:lnTo>
                      <a:lnTo>
                        <a:pt x="5408" y="609"/>
                      </a:lnTo>
                      <a:lnTo>
                        <a:pt x="5773" y="682"/>
                      </a:lnTo>
                      <a:lnTo>
                        <a:pt x="6114" y="780"/>
                      </a:lnTo>
                      <a:lnTo>
                        <a:pt x="6431" y="877"/>
                      </a:lnTo>
                      <a:lnTo>
                        <a:pt x="6699" y="999"/>
                      </a:lnTo>
                      <a:lnTo>
                        <a:pt x="6966" y="1120"/>
                      </a:lnTo>
                      <a:lnTo>
                        <a:pt x="7186" y="1242"/>
                      </a:lnTo>
                      <a:lnTo>
                        <a:pt x="7405" y="1388"/>
                      </a:lnTo>
                      <a:lnTo>
                        <a:pt x="7770" y="1656"/>
                      </a:lnTo>
                      <a:lnTo>
                        <a:pt x="8062" y="1924"/>
                      </a:lnTo>
                      <a:lnTo>
                        <a:pt x="8306" y="2143"/>
                      </a:ln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g2ed0666a9c2_1_1200"/>
                <p:cNvSpPr/>
                <p:nvPr/>
              </p:nvSpPr>
              <p:spPr>
                <a:xfrm>
                  <a:off x="2141650" y="1303650"/>
                  <a:ext cx="207675" cy="53600"/>
                </a:xfrm>
                <a:custGeom>
                  <a:rect b="b" l="l" r="r" t="t"/>
                  <a:pathLst>
                    <a:path extrusionOk="0" fill="none" h="2144" w="8307">
                      <a:moveTo>
                        <a:pt x="1" y="2143"/>
                      </a:moveTo>
                      <a:lnTo>
                        <a:pt x="1" y="2143"/>
                      </a:lnTo>
                      <a:lnTo>
                        <a:pt x="245" y="1924"/>
                      </a:lnTo>
                      <a:lnTo>
                        <a:pt x="537" y="1656"/>
                      </a:lnTo>
                      <a:lnTo>
                        <a:pt x="902" y="1388"/>
                      </a:lnTo>
                      <a:lnTo>
                        <a:pt x="1121" y="1242"/>
                      </a:lnTo>
                      <a:lnTo>
                        <a:pt x="1341" y="1120"/>
                      </a:lnTo>
                      <a:lnTo>
                        <a:pt x="1608" y="999"/>
                      </a:lnTo>
                      <a:lnTo>
                        <a:pt x="1876" y="877"/>
                      </a:lnTo>
                      <a:lnTo>
                        <a:pt x="2193" y="780"/>
                      </a:lnTo>
                      <a:lnTo>
                        <a:pt x="2534" y="682"/>
                      </a:lnTo>
                      <a:lnTo>
                        <a:pt x="2899" y="609"/>
                      </a:lnTo>
                      <a:lnTo>
                        <a:pt x="3289" y="536"/>
                      </a:lnTo>
                      <a:lnTo>
                        <a:pt x="3703" y="512"/>
                      </a:lnTo>
                      <a:lnTo>
                        <a:pt x="4141" y="487"/>
                      </a:lnTo>
                      <a:lnTo>
                        <a:pt x="4141" y="487"/>
                      </a:lnTo>
                      <a:lnTo>
                        <a:pt x="4726" y="512"/>
                      </a:lnTo>
                      <a:lnTo>
                        <a:pt x="5286" y="560"/>
                      </a:lnTo>
                      <a:lnTo>
                        <a:pt x="5773" y="609"/>
                      </a:lnTo>
                      <a:lnTo>
                        <a:pt x="6236" y="682"/>
                      </a:lnTo>
                      <a:lnTo>
                        <a:pt x="6650" y="780"/>
                      </a:lnTo>
                      <a:lnTo>
                        <a:pt x="7015" y="853"/>
                      </a:lnTo>
                      <a:lnTo>
                        <a:pt x="7575" y="1023"/>
                      </a:lnTo>
                      <a:lnTo>
                        <a:pt x="7575" y="1023"/>
                      </a:lnTo>
                      <a:lnTo>
                        <a:pt x="7746" y="1047"/>
                      </a:lnTo>
                      <a:lnTo>
                        <a:pt x="7746" y="1047"/>
                      </a:lnTo>
                      <a:lnTo>
                        <a:pt x="7916" y="1023"/>
                      </a:lnTo>
                      <a:lnTo>
                        <a:pt x="8062" y="950"/>
                      </a:lnTo>
                      <a:lnTo>
                        <a:pt x="8062" y="950"/>
                      </a:lnTo>
                      <a:lnTo>
                        <a:pt x="8160" y="853"/>
                      </a:lnTo>
                      <a:lnTo>
                        <a:pt x="8233" y="755"/>
                      </a:lnTo>
                      <a:lnTo>
                        <a:pt x="8282" y="633"/>
                      </a:lnTo>
                      <a:lnTo>
                        <a:pt x="8306" y="487"/>
                      </a:lnTo>
                      <a:lnTo>
                        <a:pt x="8306" y="0"/>
                      </a:ln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g2ed0666a9c2_1_1200"/>
                <p:cNvSpPr/>
                <p:nvPr/>
              </p:nvSpPr>
              <p:spPr>
                <a:xfrm>
                  <a:off x="1934025" y="1001650"/>
                  <a:ext cx="207650" cy="331250"/>
                </a:xfrm>
                <a:custGeom>
                  <a:rect b="b" l="l" r="r" t="t"/>
                  <a:pathLst>
                    <a:path extrusionOk="0" fill="none" h="13250" w="8306">
                      <a:moveTo>
                        <a:pt x="8306" y="2192"/>
                      </a:moveTo>
                      <a:lnTo>
                        <a:pt x="8306" y="13249"/>
                      </a:lnTo>
                      <a:lnTo>
                        <a:pt x="8306" y="13249"/>
                      </a:lnTo>
                      <a:lnTo>
                        <a:pt x="8062" y="13030"/>
                      </a:lnTo>
                      <a:lnTo>
                        <a:pt x="7770" y="12762"/>
                      </a:lnTo>
                      <a:lnTo>
                        <a:pt x="7405" y="12494"/>
                      </a:lnTo>
                      <a:lnTo>
                        <a:pt x="7186" y="12348"/>
                      </a:lnTo>
                      <a:lnTo>
                        <a:pt x="6966" y="12226"/>
                      </a:lnTo>
                      <a:lnTo>
                        <a:pt x="6699" y="12105"/>
                      </a:lnTo>
                      <a:lnTo>
                        <a:pt x="6431" y="11983"/>
                      </a:lnTo>
                      <a:lnTo>
                        <a:pt x="6114" y="11885"/>
                      </a:lnTo>
                      <a:lnTo>
                        <a:pt x="5773" y="11788"/>
                      </a:lnTo>
                      <a:lnTo>
                        <a:pt x="5408" y="11715"/>
                      </a:lnTo>
                      <a:lnTo>
                        <a:pt x="5018" y="11642"/>
                      </a:lnTo>
                      <a:lnTo>
                        <a:pt x="4604" y="11617"/>
                      </a:lnTo>
                      <a:lnTo>
                        <a:pt x="4166" y="11593"/>
                      </a:lnTo>
                      <a:lnTo>
                        <a:pt x="4166" y="11593"/>
                      </a:lnTo>
                      <a:lnTo>
                        <a:pt x="3581" y="11617"/>
                      </a:lnTo>
                      <a:lnTo>
                        <a:pt x="3021" y="11666"/>
                      </a:lnTo>
                      <a:lnTo>
                        <a:pt x="2534" y="11715"/>
                      </a:lnTo>
                      <a:lnTo>
                        <a:pt x="2071" y="11788"/>
                      </a:lnTo>
                      <a:lnTo>
                        <a:pt x="1657" y="11885"/>
                      </a:lnTo>
                      <a:lnTo>
                        <a:pt x="1292" y="11958"/>
                      </a:lnTo>
                      <a:lnTo>
                        <a:pt x="732" y="12129"/>
                      </a:lnTo>
                      <a:lnTo>
                        <a:pt x="732" y="12129"/>
                      </a:lnTo>
                      <a:lnTo>
                        <a:pt x="561" y="12153"/>
                      </a:lnTo>
                      <a:lnTo>
                        <a:pt x="561" y="12153"/>
                      </a:lnTo>
                      <a:lnTo>
                        <a:pt x="391" y="12129"/>
                      </a:lnTo>
                      <a:lnTo>
                        <a:pt x="245" y="12056"/>
                      </a:lnTo>
                      <a:lnTo>
                        <a:pt x="245" y="12056"/>
                      </a:lnTo>
                      <a:lnTo>
                        <a:pt x="147" y="11958"/>
                      </a:lnTo>
                      <a:lnTo>
                        <a:pt x="74" y="11861"/>
                      </a:lnTo>
                      <a:lnTo>
                        <a:pt x="25" y="11739"/>
                      </a:lnTo>
                      <a:lnTo>
                        <a:pt x="1" y="11593"/>
                      </a:lnTo>
                      <a:lnTo>
                        <a:pt x="1" y="1656"/>
                      </a:lnTo>
                      <a:lnTo>
                        <a:pt x="1" y="1656"/>
                      </a:lnTo>
                      <a:lnTo>
                        <a:pt x="25" y="1534"/>
                      </a:lnTo>
                      <a:lnTo>
                        <a:pt x="50" y="1437"/>
                      </a:lnTo>
                      <a:lnTo>
                        <a:pt x="123" y="1315"/>
                      </a:lnTo>
                      <a:lnTo>
                        <a:pt x="196" y="1242"/>
                      </a:lnTo>
                      <a:lnTo>
                        <a:pt x="196" y="1242"/>
                      </a:lnTo>
                      <a:lnTo>
                        <a:pt x="342" y="1120"/>
                      </a:lnTo>
                      <a:lnTo>
                        <a:pt x="512" y="974"/>
                      </a:lnTo>
                      <a:lnTo>
                        <a:pt x="926" y="755"/>
                      </a:lnTo>
                      <a:lnTo>
                        <a:pt x="1389" y="536"/>
                      </a:lnTo>
                      <a:lnTo>
                        <a:pt x="1901" y="341"/>
                      </a:lnTo>
                      <a:lnTo>
                        <a:pt x="2461" y="195"/>
                      </a:lnTo>
                      <a:lnTo>
                        <a:pt x="3021" y="73"/>
                      </a:lnTo>
                      <a:lnTo>
                        <a:pt x="3581" y="24"/>
                      </a:lnTo>
                      <a:lnTo>
                        <a:pt x="4166" y="0"/>
                      </a:lnTo>
                      <a:lnTo>
                        <a:pt x="4166" y="0"/>
                      </a:lnTo>
                      <a:lnTo>
                        <a:pt x="4531" y="0"/>
                      </a:lnTo>
                      <a:lnTo>
                        <a:pt x="4872" y="49"/>
                      </a:lnTo>
                      <a:lnTo>
                        <a:pt x="5213" y="98"/>
                      </a:lnTo>
                      <a:lnTo>
                        <a:pt x="5530" y="171"/>
                      </a:lnTo>
                      <a:lnTo>
                        <a:pt x="5822" y="268"/>
                      </a:lnTo>
                      <a:lnTo>
                        <a:pt x="6114" y="365"/>
                      </a:lnTo>
                      <a:lnTo>
                        <a:pt x="6358" y="487"/>
                      </a:lnTo>
                      <a:lnTo>
                        <a:pt x="6626" y="609"/>
                      </a:lnTo>
                      <a:lnTo>
                        <a:pt x="7064" y="901"/>
                      </a:lnTo>
                      <a:lnTo>
                        <a:pt x="7429" y="1169"/>
                      </a:lnTo>
                      <a:lnTo>
                        <a:pt x="7746" y="1437"/>
                      </a:lnTo>
                      <a:lnTo>
                        <a:pt x="8014" y="1681"/>
                      </a:lnTo>
                      <a:lnTo>
                        <a:pt x="8014" y="1681"/>
                      </a:lnTo>
                      <a:lnTo>
                        <a:pt x="8136" y="1802"/>
                      </a:lnTo>
                      <a:lnTo>
                        <a:pt x="8136" y="1802"/>
                      </a:lnTo>
                      <a:lnTo>
                        <a:pt x="8209" y="1875"/>
                      </a:lnTo>
                      <a:lnTo>
                        <a:pt x="8257" y="1973"/>
                      </a:lnTo>
                      <a:lnTo>
                        <a:pt x="8306" y="2095"/>
                      </a:lnTo>
                      <a:lnTo>
                        <a:pt x="8306" y="2192"/>
                      </a:lnTo>
                      <a:lnTo>
                        <a:pt x="8306" y="219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g2ed0666a9c2_1_1200"/>
                <p:cNvSpPr/>
                <p:nvPr/>
              </p:nvSpPr>
              <p:spPr>
                <a:xfrm>
                  <a:off x="2141650" y="1001650"/>
                  <a:ext cx="207675" cy="331250"/>
                </a:xfrm>
                <a:custGeom>
                  <a:rect b="b" l="l" r="r" t="t"/>
                  <a:pathLst>
                    <a:path extrusionOk="0" fill="none" h="13250" w="8307">
                      <a:moveTo>
                        <a:pt x="1" y="2192"/>
                      </a:moveTo>
                      <a:lnTo>
                        <a:pt x="1" y="13249"/>
                      </a:lnTo>
                      <a:lnTo>
                        <a:pt x="1" y="13249"/>
                      </a:lnTo>
                      <a:lnTo>
                        <a:pt x="245" y="13030"/>
                      </a:lnTo>
                      <a:lnTo>
                        <a:pt x="537" y="12762"/>
                      </a:lnTo>
                      <a:lnTo>
                        <a:pt x="902" y="12494"/>
                      </a:lnTo>
                      <a:lnTo>
                        <a:pt x="1121" y="12348"/>
                      </a:lnTo>
                      <a:lnTo>
                        <a:pt x="1341" y="12226"/>
                      </a:lnTo>
                      <a:lnTo>
                        <a:pt x="1608" y="12105"/>
                      </a:lnTo>
                      <a:lnTo>
                        <a:pt x="1876" y="11983"/>
                      </a:lnTo>
                      <a:lnTo>
                        <a:pt x="2193" y="11885"/>
                      </a:lnTo>
                      <a:lnTo>
                        <a:pt x="2534" y="11788"/>
                      </a:lnTo>
                      <a:lnTo>
                        <a:pt x="2899" y="11715"/>
                      </a:lnTo>
                      <a:lnTo>
                        <a:pt x="3289" y="11642"/>
                      </a:lnTo>
                      <a:lnTo>
                        <a:pt x="3703" y="11617"/>
                      </a:lnTo>
                      <a:lnTo>
                        <a:pt x="4141" y="11593"/>
                      </a:lnTo>
                      <a:lnTo>
                        <a:pt x="4141" y="11593"/>
                      </a:lnTo>
                      <a:lnTo>
                        <a:pt x="4726" y="11617"/>
                      </a:lnTo>
                      <a:lnTo>
                        <a:pt x="5286" y="11666"/>
                      </a:lnTo>
                      <a:lnTo>
                        <a:pt x="5773" y="11715"/>
                      </a:lnTo>
                      <a:lnTo>
                        <a:pt x="6236" y="11788"/>
                      </a:lnTo>
                      <a:lnTo>
                        <a:pt x="6650" y="11885"/>
                      </a:lnTo>
                      <a:lnTo>
                        <a:pt x="7015" y="11958"/>
                      </a:lnTo>
                      <a:lnTo>
                        <a:pt x="7575" y="12129"/>
                      </a:lnTo>
                      <a:lnTo>
                        <a:pt x="7575" y="12129"/>
                      </a:lnTo>
                      <a:lnTo>
                        <a:pt x="7746" y="12153"/>
                      </a:lnTo>
                      <a:lnTo>
                        <a:pt x="7746" y="12153"/>
                      </a:lnTo>
                      <a:lnTo>
                        <a:pt x="7916" y="12129"/>
                      </a:lnTo>
                      <a:lnTo>
                        <a:pt x="8062" y="12056"/>
                      </a:lnTo>
                      <a:lnTo>
                        <a:pt x="8062" y="12056"/>
                      </a:lnTo>
                      <a:lnTo>
                        <a:pt x="8160" y="11958"/>
                      </a:lnTo>
                      <a:lnTo>
                        <a:pt x="8233" y="11861"/>
                      </a:lnTo>
                      <a:lnTo>
                        <a:pt x="8282" y="11739"/>
                      </a:lnTo>
                      <a:lnTo>
                        <a:pt x="8306" y="11593"/>
                      </a:lnTo>
                      <a:lnTo>
                        <a:pt x="8306" y="1656"/>
                      </a:lnTo>
                      <a:lnTo>
                        <a:pt x="8306" y="1656"/>
                      </a:lnTo>
                      <a:lnTo>
                        <a:pt x="8282" y="1534"/>
                      </a:lnTo>
                      <a:lnTo>
                        <a:pt x="8257" y="1437"/>
                      </a:lnTo>
                      <a:lnTo>
                        <a:pt x="8184" y="1315"/>
                      </a:lnTo>
                      <a:lnTo>
                        <a:pt x="8111" y="1242"/>
                      </a:lnTo>
                      <a:lnTo>
                        <a:pt x="8111" y="1242"/>
                      </a:lnTo>
                      <a:lnTo>
                        <a:pt x="7965" y="1120"/>
                      </a:lnTo>
                      <a:lnTo>
                        <a:pt x="7795" y="974"/>
                      </a:lnTo>
                      <a:lnTo>
                        <a:pt x="7381" y="755"/>
                      </a:lnTo>
                      <a:lnTo>
                        <a:pt x="6918" y="536"/>
                      </a:lnTo>
                      <a:lnTo>
                        <a:pt x="6406" y="341"/>
                      </a:lnTo>
                      <a:lnTo>
                        <a:pt x="5846" y="195"/>
                      </a:lnTo>
                      <a:lnTo>
                        <a:pt x="5286" y="73"/>
                      </a:lnTo>
                      <a:lnTo>
                        <a:pt x="4726" y="24"/>
                      </a:lnTo>
                      <a:lnTo>
                        <a:pt x="4141" y="0"/>
                      </a:lnTo>
                      <a:lnTo>
                        <a:pt x="4141" y="0"/>
                      </a:lnTo>
                      <a:lnTo>
                        <a:pt x="3776" y="0"/>
                      </a:lnTo>
                      <a:lnTo>
                        <a:pt x="3435" y="49"/>
                      </a:lnTo>
                      <a:lnTo>
                        <a:pt x="3094" y="98"/>
                      </a:lnTo>
                      <a:lnTo>
                        <a:pt x="2777" y="171"/>
                      </a:lnTo>
                      <a:lnTo>
                        <a:pt x="2485" y="268"/>
                      </a:lnTo>
                      <a:lnTo>
                        <a:pt x="2193" y="365"/>
                      </a:lnTo>
                      <a:lnTo>
                        <a:pt x="1949" y="487"/>
                      </a:lnTo>
                      <a:lnTo>
                        <a:pt x="1681" y="609"/>
                      </a:lnTo>
                      <a:lnTo>
                        <a:pt x="1243" y="901"/>
                      </a:lnTo>
                      <a:lnTo>
                        <a:pt x="878" y="1169"/>
                      </a:lnTo>
                      <a:lnTo>
                        <a:pt x="561" y="1437"/>
                      </a:lnTo>
                      <a:lnTo>
                        <a:pt x="293" y="1681"/>
                      </a:lnTo>
                      <a:lnTo>
                        <a:pt x="293" y="1681"/>
                      </a:lnTo>
                      <a:lnTo>
                        <a:pt x="171" y="1802"/>
                      </a:lnTo>
                      <a:lnTo>
                        <a:pt x="171" y="1802"/>
                      </a:lnTo>
                      <a:lnTo>
                        <a:pt x="98" y="1875"/>
                      </a:lnTo>
                      <a:lnTo>
                        <a:pt x="50" y="1973"/>
                      </a:lnTo>
                      <a:lnTo>
                        <a:pt x="1" y="2095"/>
                      </a:lnTo>
                      <a:lnTo>
                        <a:pt x="1" y="2192"/>
                      </a:lnTo>
                      <a:lnTo>
                        <a:pt x="1" y="219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30" name="Google Shape;930;g2ed0666a9c2_1_1200"/>
            <p:cNvSpPr/>
            <p:nvPr/>
          </p:nvSpPr>
          <p:spPr>
            <a:xfrm rot="859025">
              <a:off x="6902969" y="4365203"/>
              <a:ext cx="594923" cy="763593"/>
            </a:xfrm>
            <a:custGeom>
              <a:rect b="b" l="l" r="r" t="t"/>
              <a:pathLst>
                <a:path extrusionOk="0" fill="none" h="20508" w="15978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g2ed0666a9c2_1_1200"/>
            <p:cNvSpPr/>
            <p:nvPr/>
          </p:nvSpPr>
          <p:spPr>
            <a:xfrm rot="-1283916">
              <a:off x="11027929" y="4691751"/>
              <a:ext cx="615985" cy="1067124"/>
            </a:xfrm>
            <a:custGeom>
              <a:rect b="b" l="l" r="r" t="t"/>
              <a:pathLst>
                <a:path extrusionOk="0" fill="none" h="20508" w="11838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2" name="Google Shape;932;g2ed0666a9c2_1_1200"/>
            <p:cNvGrpSpPr/>
            <p:nvPr/>
          </p:nvGrpSpPr>
          <p:grpSpPr>
            <a:xfrm rot="929101">
              <a:off x="10666776" y="845651"/>
              <a:ext cx="970514" cy="919313"/>
              <a:chOff x="2583100" y="2973775"/>
              <a:chExt cx="461550" cy="437200"/>
            </a:xfrm>
          </p:grpSpPr>
          <p:sp>
            <p:nvSpPr>
              <p:cNvPr id="933" name="Google Shape;933;g2ed0666a9c2_1_1200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rect b="b" l="l" r="r" t="t"/>
                <a:pathLst>
                  <a:path extrusionOk="0" fill="none" h="3800" w="9012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g2ed0666a9c2_1_1200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rect b="b" l="l" r="r" t="t"/>
                <a:pathLst>
                  <a:path extrusionOk="0" fill="none" h="13445" w="18462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5" name="Google Shape;935;g2ed0666a9c2_1_1200"/>
            <p:cNvGrpSpPr/>
            <p:nvPr/>
          </p:nvGrpSpPr>
          <p:grpSpPr>
            <a:xfrm>
              <a:off x="5259751" y="5850496"/>
              <a:ext cx="836142" cy="621685"/>
              <a:chOff x="5247525" y="3007275"/>
              <a:chExt cx="517575" cy="384825"/>
            </a:xfrm>
          </p:grpSpPr>
          <p:sp>
            <p:nvSpPr>
              <p:cNvPr id="936" name="Google Shape;936;g2ed0666a9c2_1_1200"/>
              <p:cNvSpPr/>
              <p:nvPr/>
            </p:nvSpPr>
            <p:spPr>
              <a:xfrm>
                <a:off x="5247525" y="3007275"/>
                <a:ext cx="348900" cy="348900"/>
              </a:xfrm>
              <a:custGeom>
                <a:rect b="b" l="l" r="r" t="t"/>
                <a:pathLst>
                  <a:path extrusionOk="0" fill="none" h="13956" w="13956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g2ed0666a9c2_1_1200"/>
              <p:cNvSpPr/>
              <p:nvPr/>
            </p:nvSpPr>
            <p:spPr>
              <a:xfrm>
                <a:off x="5566575" y="3193575"/>
                <a:ext cx="198525" cy="198525"/>
              </a:xfrm>
              <a:custGeom>
                <a:rect b="b" l="l" r="r" t="t"/>
                <a:pathLst>
                  <a:path extrusionOk="0" fill="none" h="7941" w="7941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8" name="Google Shape;938;g2ed0666a9c2_1_1200"/>
            <p:cNvGrpSpPr/>
            <p:nvPr/>
          </p:nvGrpSpPr>
          <p:grpSpPr>
            <a:xfrm rot="-995577">
              <a:off x="8647544" y="3714912"/>
              <a:ext cx="874251" cy="717776"/>
              <a:chOff x="2599525" y="3688600"/>
              <a:chExt cx="428675" cy="351950"/>
            </a:xfrm>
          </p:grpSpPr>
          <p:sp>
            <p:nvSpPr>
              <p:cNvPr id="939" name="Google Shape;939;g2ed0666a9c2_1_1200"/>
              <p:cNvSpPr/>
              <p:nvPr/>
            </p:nvSpPr>
            <p:spPr>
              <a:xfrm>
                <a:off x="2599525" y="3688600"/>
                <a:ext cx="428675" cy="168675"/>
              </a:xfrm>
              <a:custGeom>
                <a:rect b="b" l="l" r="r" t="t"/>
                <a:pathLst>
                  <a:path extrusionOk="0" fill="none" h="6747" w="17147">
                    <a:moveTo>
                      <a:pt x="16660" y="1876"/>
                    </a:moveTo>
                    <a:lnTo>
                      <a:pt x="11594" y="1876"/>
                    </a:lnTo>
                    <a:lnTo>
                      <a:pt x="11594" y="1462"/>
                    </a:lnTo>
                    <a:lnTo>
                      <a:pt x="11594" y="1462"/>
                    </a:lnTo>
                    <a:lnTo>
                      <a:pt x="11594" y="1316"/>
                    </a:lnTo>
                    <a:lnTo>
                      <a:pt x="11569" y="1170"/>
                    </a:lnTo>
                    <a:lnTo>
                      <a:pt x="11472" y="902"/>
                    </a:lnTo>
                    <a:lnTo>
                      <a:pt x="11350" y="658"/>
                    </a:lnTo>
                    <a:lnTo>
                      <a:pt x="11155" y="439"/>
                    </a:lnTo>
                    <a:lnTo>
                      <a:pt x="10961" y="268"/>
                    </a:lnTo>
                    <a:lnTo>
                      <a:pt x="10693" y="122"/>
                    </a:lnTo>
                    <a:lnTo>
                      <a:pt x="10425" y="49"/>
                    </a:lnTo>
                    <a:lnTo>
                      <a:pt x="10279" y="25"/>
                    </a:lnTo>
                    <a:lnTo>
                      <a:pt x="10133" y="1"/>
                    </a:lnTo>
                    <a:lnTo>
                      <a:pt x="7015" y="1"/>
                    </a:lnTo>
                    <a:lnTo>
                      <a:pt x="7015" y="1"/>
                    </a:lnTo>
                    <a:lnTo>
                      <a:pt x="6869" y="25"/>
                    </a:lnTo>
                    <a:lnTo>
                      <a:pt x="6723" y="49"/>
                    </a:lnTo>
                    <a:lnTo>
                      <a:pt x="6455" y="122"/>
                    </a:lnTo>
                    <a:lnTo>
                      <a:pt x="6187" y="268"/>
                    </a:lnTo>
                    <a:lnTo>
                      <a:pt x="5992" y="439"/>
                    </a:lnTo>
                    <a:lnTo>
                      <a:pt x="5797" y="658"/>
                    </a:lnTo>
                    <a:lnTo>
                      <a:pt x="5676" y="902"/>
                    </a:lnTo>
                    <a:lnTo>
                      <a:pt x="5578" y="1170"/>
                    </a:lnTo>
                    <a:lnTo>
                      <a:pt x="5554" y="1316"/>
                    </a:lnTo>
                    <a:lnTo>
                      <a:pt x="5554" y="1462"/>
                    </a:lnTo>
                    <a:lnTo>
                      <a:pt x="5554" y="1876"/>
                    </a:lnTo>
                    <a:lnTo>
                      <a:pt x="488" y="1876"/>
                    </a:lnTo>
                    <a:lnTo>
                      <a:pt x="488" y="1876"/>
                    </a:lnTo>
                    <a:lnTo>
                      <a:pt x="391" y="1876"/>
                    </a:lnTo>
                    <a:lnTo>
                      <a:pt x="293" y="1900"/>
                    </a:lnTo>
                    <a:lnTo>
                      <a:pt x="220" y="1949"/>
                    </a:lnTo>
                    <a:lnTo>
                      <a:pt x="147" y="2022"/>
                    </a:lnTo>
                    <a:lnTo>
                      <a:pt x="74" y="2071"/>
                    </a:lnTo>
                    <a:lnTo>
                      <a:pt x="50" y="2168"/>
                    </a:lnTo>
                    <a:lnTo>
                      <a:pt x="1" y="2266"/>
                    </a:lnTo>
                    <a:lnTo>
                      <a:pt x="1" y="2363"/>
                    </a:lnTo>
                    <a:lnTo>
                      <a:pt x="1" y="5773"/>
                    </a:lnTo>
                    <a:lnTo>
                      <a:pt x="1" y="5773"/>
                    </a:lnTo>
                    <a:lnTo>
                      <a:pt x="25" y="5967"/>
                    </a:lnTo>
                    <a:lnTo>
                      <a:pt x="74" y="6138"/>
                    </a:lnTo>
                    <a:lnTo>
                      <a:pt x="171" y="6308"/>
                    </a:lnTo>
                    <a:lnTo>
                      <a:pt x="293" y="6455"/>
                    </a:lnTo>
                    <a:lnTo>
                      <a:pt x="439" y="6576"/>
                    </a:lnTo>
                    <a:lnTo>
                      <a:pt x="585" y="6674"/>
                    </a:lnTo>
                    <a:lnTo>
                      <a:pt x="780" y="6722"/>
                    </a:lnTo>
                    <a:lnTo>
                      <a:pt x="975" y="6747"/>
                    </a:lnTo>
                    <a:lnTo>
                      <a:pt x="7721" y="6747"/>
                    </a:lnTo>
                    <a:lnTo>
                      <a:pt x="7721" y="6138"/>
                    </a:lnTo>
                    <a:lnTo>
                      <a:pt x="7721" y="6138"/>
                    </a:lnTo>
                    <a:lnTo>
                      <a:pt x="7746" y="6041"/>
                    </a:lnTo>
                    <a:lnTo>
                      <a:pt x="7770" y="5967"/>
                    </a:lnTo>
                    <a:lnTo>
                      <a:pt x="7819" y="5870"/>
                    </a:lnTo>
                    <a:lnTo>
                      <a:pt x="7868" y="5797"/>
                    </a:lnTo>
                    <a:lnTo>
                      <a:pt x="7941" y="5748"/>
                    </a:lnTo>
                    <a:lnTo>
                      <a:pt x="8038" y="5700"/>
                    </a:lnTo>
                    <a:lnTo>
                      <a:pt x="8111" y="5675"/>
                    </a:lnTo>
                    <a:lnTo>
                      <a:pt x="8209" y="5651"/>
                    </a:lnTo>
                    <a:lnTo>
                      <a:pt x="8939" y="5651"/>
                    </a:lnTo>
                    <a:lnTo>
                      <a:pt x="8939" y="5651"/>
                    </a:lnTo>
                    <a:lnTo>
                      <a:pt x="9037" y="5675"/>
                    </a:lnTo>
                    <a:lnTo>
                      <a:pt x="9110" y="5700"/>
                    </a:lnTo>
                    <a:lnTo>
                      <a:pt x="9207" y="5748"/>
                    </a:lnTo>
                    <a:lnTo>
                      <a:pt x="9280" y="5797"/>
                    </a:lnTo>
                    <a:lnTo>
                      <a:pt x="9329" y="5870"/>
                    </a:lnTo>
                    <a:lnTo>
                      <a:pt x="9378" y="5967"/>
                    </a:lnTo>
                    <a:lnTo>
                      <a:pt x="9402" y="6041"/>
                    </a:lnTo>
                    <a:lnTo>
                      <a:pt x="9426" y="6138"/>
                    </a:lnTo>
                    <a:lnTo>
                      <a:pt x="9426" y="6747"/>
                    </a:lnTo>
                    <a:lnTo>
                      <a:pt x="16173" y="6747"/>
                    </a:lnTo>
                    <a:lnTo>
                      <a:pt x="16173" y="6747"/>
                    </a:lnTo>
                    <a:lnTo>
                      <a:pt x="16367" y="6722"/>
                    </a:lnTo>
                    <a:lnTo>
                      <a:pt x="16562" y="6674"/>
                    </a:lnTo>
                    <a:lnTo>
                      <a:pt x="16708" y="6576"/>
                    </a:lnTo>
                    <a:lnTo>
                      <a:pt x="16855" y="6455"/>
                    </a:lnTo>
                    <a:lnTo>
                      <a:pt x="16976" y="6308"/>
                    </a:lnTo>
                    <a:lnTo>
                      <a:pt x="17074" y="6138"/>
                    </a:lnTo>
                    <a:lnTo>
                      <a:pt x="17122" y="5967"/>
                    </a:lnTo>
                    <a:lnTo>
                      <a:pt x="17147" y="5773"/>
                    </a:lnTo>
                    <a:lnTo>
                      <a:pt x="17147" y="2363"/>
                    </a:lnTo>
                    <a:lnTo>
                      <a:pt x="17147" y="2363"/>
                    </a:lnTo>
                    <a:lnTo>
                      <a:pt x="17147" y="2266"/>
                    </a:lnTo>
                    <a:lnTo>
                      <a:pt x="17098" y="2168"/>
                    </a:lnTo>
                    <a:lnTo>
                      <a:pt x="17074" y="2071"/>
                    </a:lnTo>
                    <a:lnTo>
                      <a:pt x="17001" y="2022"/>
                    </a:lnTo>
                    <a:lnTo>
                      <a:pt x="16928" y="1949"/>
                    </a:lnTo>
                    <a:lnTo>
                      <a:pt x="16855" y="1900"/>
                    </a:lnTo>
                    <a:lnTo>
                      <a:pt x="16757" y="1876"/>
                    </a:lnTo>
                    <a:lnTo>
                      <a:pt x="16660" y="1876"/>
                    </a:lnTo>
                    <a:lnTo>
                      <a:pt x="16660" y="1876"/>
                    </a:lnTo>
                    <a:close/>
                    <a:moveTo>
                      <a:pt x="10620" y="1876"/>
                    </a:moveTo>
                    <a:lnTo>
                      <a:pt x="6528" y="1876"/>
                    </a:lnTo>
                    <a:lnTo>
                      <a:pt x="6528" y="1462"/>
                    </a:lnTo>
                    <a:lnTo>
                      <a:pt x="6528" y="1462"/>
                    </a:lnTo>
                    <a:lnTo>
                      <a:pt x="6528" y="1364"/>
                    </a:lnTo>
                    <a:lnTo>
                      <a:pt x="6577" y="1291"/>
                    </a:lnTo>
                    <a:lnTo>
                      <a:pt x="6601" y="1194"/>
                    </a:lnTo>
                    <a:lnTo>
                      <a:pt x="6674" y="1121"/>
                    </a:lnTo>
                    <a:lnTo>
                      <a:pt x="6747" y="1072"/>
                    </a:lnTo>
                    <a:lnTo>
                      <a:pt x="6820" y="1023"/>
                    </a:lnTo>
                    <a:lnTo>
                      <a:pt x="6918" y="999"/>
                    </a:lnTo>
                    <a:lnTo>
                      <a:pt x="7015" y="975"/>
                    </a:lnTo>
                    <a:lnTo>
                      <a:pt x="10133" y="975"/>
                    </a:lnTo>
                    <a:lnTo>
                      <a:pt x="10133" y="975"/>
                    </a:lnTo>
                    <a:lnTo>
                      <a:pt x="10230" y="999"/>
                    </a:lnTo>
                    <a:lnTo>
                      <a:pt x="10327" y="1023"/>
                    </a:lnTo>
                    <a:lnTo>
                      <a:pt x="10400" y="1072"/>
                    </a:lnTo>
                    <a:lnTo>
                      <a:pt x="10474" y="1121"/>
                    </a:lnTo>
                    <a:lnTo>
                      <a:pt x="10547" y="1194"/>
                    </a:lnTo>
                    <a:lnTo>
                      <a:pt x="10571" y="1291"/>
                    </a:lnTo>
                    <a:lnTo>
                      <a:pt x="10620" y="1364"/>
                    </a:lnTo>
                    <a:lnTo>
                      <a:pt x="10620" y="1462"/>
                    </a:lnTo>
                    <a:lnTo>
                      <a:pt x="10620" y="187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g2ed0666a9c2_1_1200"/>
              <p:cNvSpPr/>
              <p:nvPr/>
            </p:nvSpPr>
            <p:spPr>
              <a:xfrm>
                <a:off x="2792550" y="3862125"/>
                <a:ext cx="42650" cy="23775"/>
              </a:xfrm>
              <a:custGeom>
                <a:rect b="b" l="l" r="r" t="t"/>
                <a:pathLst>
                  <a:path extrusionOk="0" fill="none" h="951" w="1706">
                    <a:moveTo>
                      <a:pt x="1705" y="1"/>
                    </a:moveTo>
                    <a:lnTo>
                      <a:pt x="1705" y="463"/>
                    </a:lnTo>
                    <a:lnTo>
                      <a:pt x="1705" y="463"/>
                    </a:lnTo>
                    <a:lnTo>
                      <a:pt x="1681" y="561"/>
                    </a:lnTo>
                    <a:lnTo>
                      <a:pt x="1657" y="658"/>
                    </a:lnTo>
                    <a:lnTo>
                      <a:pt x="1608" y="756"/>
                    </a:lnTo>
                    <a:lnTo>
                      <a:pt x="1559" y="804"/>
                    </a:lnTo>
                    <a:lnTo>
                      <a:pt x="1486" y="877"/>
                    </a:lnTo>
                    <a:lnTo>
                      <a:pt x="1389" y="926"/>
                    </a:lnTo>
                    <a:lnTo>
                      <a:pt x="1316" y="951"/>
                    </a:lnTo>
                    <a:lnTo>
                      <a:pt x="1218" y="951"/>
                    </a:lnTo>
                    <a:lnTo>
                      <a:pt x="488" y="951"/>
                    </a:lnTo>
                    <a:lnTo>
                      <a:pt x="488" y="951"/>
                    </a:lnTo>
                    <a:lnTo>
                      <a:pt x="390" y="951"/>
                    </a:lnTo>
                    <a:lnTo>
                      <a:pt x="317" y="926"/>
                    </a:lnTo>
                    <a:lnTo>
                      <a:pt x="220" y="877"/>
                    </a:lnTo>
                    <a:lnTo>
                      <a:pt x="147" y="804"/>
                    </a:lnTo>
                    <a:lnTo>
                      <a:pt x="98" y="756"/>
                    </a:lnTo>
                    <a:lnTo>
                      <a:pt x="49" y="658"/>
                    </a:lnTo>
                    <a:lnTo>
                      <a:pt x="25" y="561"/>
                    </a:lnTo>
                    <a:lnTo>
                      <a:pt x="0" y="463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g2ed0666a9c2_1_1200"/>
              <p:cNvSpPr/>
              <p:nvPr/>
            </p:nvSpPr>
            <p:spPr>
              <a:xfrm>
                <a:off x="2599525" y="3852375"/>
                <a:ext cx="428675" cy="188175"/>
              </a:xfrm>
              <a:custGeom>
                <a:rect b="b" l="l" r="r" t="t"/>
                <a:pathLst>
                  <a:path extrusionOk="0" fill="none" h="7527" w="17147">
                    <a:moveTo>
                      <a:pt x="1" y="1"/>
                    </a:moveTo>
                    <a:lnTo>
                      <a:pt x="1" y="7040"/>
                    </a:lnTo>
                    <a:lnTo>
                      <a:pt x="1" y="7040"/>
                    </a:lnTo>
                    <a:lnTo>
                      <a:pt x="1" y="7137"/>
                    </a:lnTo>
                    <a:lnTo>
                      <a:pt x="50" y="7210"/>
                    </a:lnTo>
                    <a:lnTo>
                      <a:pt x="74" y="7307"/>
                    </a:lnTo>
                    <a:lnTo>
                      <a:pt x="147" y="7381"/>
                    </a:lnTo>
                    <a:lnTo>
                      <a:pt x="220" y="7429"/>
                    </a:lnTo>
                    <a:lnTo>
                      <a:pt x="293" y="7478"/>
                    </a:lnTo>
                    <a:lnTo>
                      <a:pt x="391" y="7502"/>
                    </a:lnTo>
                    <a:lnTo>
                      <a:pt x="488" y="7527"/>
                    </a:lnTo>
                    <a:lnTo>
                      <a:pt x="16660" y="7527"/>
                    </a:lnTo>
                    <a:lnTo>
                      <a:pt x="16660" y="7527"/>
                    </a:lnTo>
                    <a:lnTo>
                      <a:pt x="16757" y="7502"/>
                    </a:lnTo>
                    <a:lnTo>
                      <a:pt x="16855" y="7478"/>
                    </a:lnTo>
                    <a:lnTo>
                      <a:pt x="16928" y="7429"/>
                    </a:lnTo>
                    <a:lnTo>
                      <a:pt x="17001" y="7381"/>
                    </a:lnTo>
                    <a:lnTo>
                      <a:pt x="17074" y="7307"/>
                    </a:lnTo>
                    <a:lnTo>
                      <a:pt x="17098" y="7210"/>
                    </a:lnTo>
                    <a:lnTo>
                      <a:pt x="17147" y="7137"/>
                    </a:lnTo>
                    <a:lnTo>
                      <a:pt x="17147" y="7040"/>
                    </a:lnTo>
                    <a:lnTo>
                      <a:pt x="17147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942;g2ed0666a9c2_1_1200"/>
            <p:cNvGrpSpPr/>
            <p:nvPr/>
          </p:nvGrpSpPr>
          <p:grpSpPr>
            <a:xfrm>
              <a:off x="10447751" y="3460900"/>
              <a:ext cx="688381" cy="688381"/>
              <a:chOff x="5941025" y="3634400"/>
              <a:chExt cx="467650" cy="467650"/>
            </a:xfrm>
          </p:grpSpPr>
          <p:sp>
            <p:nvSpPr>
              <p:cNvPr id="943" name="Google Shape;943;g2ed0666a9c2_1_1200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rect b="b" l="l" r="r" t="t"/>
                <a:pathLst>
                  <a:path extrusionOk="0" fill="none" h="18706" w="18706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g2ed0666a9c2_1_1200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rect b="b" l="l" r="r" t="t"/>
                <a:pathLst>
                  <a:path extrusionOk="0" fill="none" h="756" w="781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g2ed0666a9c2_1_1200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rect b="b" l="l" r="r" t="t"/>
                <a:pathLst>
                  <a:path extrusionOk="0" fill="none" h="14054" w="7112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g2ed0666a9c2_1_1200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rect b="b" l="l" r="r" t="t"/>
                <a:pathLst>
                  <a:path extrusionOk="0" fill="none" h="1901" w="3459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g2ed0666a9c2_1_1200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rect b="b" l="l" r="r" t="t"/>
                <a:pathLst>
                  <a:path extrusionOk="0" fill="none" h="1389" w="756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g2ed0666a9c2_1_1200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rect b="b" l="l" r="r" t="t"/>
                <a:pathLst>
                  <a:path extrusionOk="0" fill="none" h="11155" w="816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9" name="Google Shape;949;g2ed0666a9c2_1_1200"/>
            <p:cNvGrpSpPr/>
            <p:nvPr/>
          </p:nvGrpSpPr>
          <p:grpSpPr>
            <a:xfrm rot="-1150372">
              <a:off x="9034375" y="1570689"/>
              <a:ext cx="754925" cy="714869"/>
              <a:chOff x="5973900" y="318475"/>
              <a:chExt cx="401900" cy="380575"/>
            </a:xfrm>
          </p:grpSpPr>
          <p:sp>
            <p:nvSpPr>
              <p:cNvPr id="950" name="Google Shape;950;g2ed0666a9c2_1_1200"/>
              <p:cNvSpPr/>
              <p:nvPr/>
            </p:nvSpPr>
            <p:spPr>
              <a:xfrm>
                <a:off x="5973900" y="337975"/>
                <a:ext cx="401900" cy="67000"/>
              </a:xfrm>
              <a:custGeom>
                <a:rect b="b" l="l" r="r" t="t"/>
                <a:pathLst>
                  <a:path extrusionOk="0" fill="none" h="2680" w="16076">
                    <a:moveTo>
                      <a:pt x="16075" y="2679"/>
                    </a:moveTo>
                    <a:lnTo>
                      <a:pt x="16075" y="0"/>
                    </a:lnTo>
                    <a:lnTo>
                      <a:pt x="1" y="0"/>
                    </a:lnTo>
                    <a:lnTo>
                      <a:pt x="1" y="2679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g2ed0666a9c2_1_1200"/>
              <p:cNvSpPr/>
              <p:nvPr/>
            </p:nvSpPr>
            <p:spPr>
              <a:xfrm>
                <a:off x="6024450" y="348325"/>
                <a:ext cx="45075" cy="45075"/>
              </a:xfrm>
              <a:custGeom>
                <a:rect b="b" l="l" r="r" t="t"/>
                <a:pathLst>
                  <a:path extrusionOk="0" fill="none" h="1803" w="1803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3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3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2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2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g2ed0666a9c2_1_1200"/>
              <p:cNvSpPr/>
              <p:nvPr/>
            </p:nvSpPr>
            <p:spPr>
              <a:xfrm>
                <a:off x="6280175" y="348325"/>
                <a:ext cx="45075" cy="45075"/>
              </a:xfrm>
              <a:custGeom>
                <a:rect b="b" l="l" r="r" t="t"/>
                <a:pathLst>
                  <a:path extrusionOk="0" fill="none" h="1803" w="1803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4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4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3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3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g2ed0666a9c2_1_1200"/>
              <p:cNvSpPr/>
              <p:nvPr/>
            </p:nvSpPr>
            <p:spPr>
              <a:xfrm>
                <a:off x="5973900" y="667375"/>
                <a:ext cx="401900" cy="31675"/>
              </a:xfrm>
              <a:custGeom>
                <a:rect b="b" l="l" r="r" t="t"/>
                <a:pathLst>
                  <a:path extrusionOk="0" fill="none" h="1267" w="16076">
                    <a:moveTo>
                      <a:pt x="1" y="0"/>
                    </a:moveTo>
                    <a:lnTo>
                      <a:pt x="1" y="487"/>
                    </a:lnTo>
                    <a:lnTo>
                      <a:pt x="1" y="487"/>
                    </a:lnTo>
                    <a:lnTo>
                      <a:pt x="25" y="658"/>
                    </a:lnTo>
                    <a:lnTo>
                      <a:pt x="74" y="804"/>
                    </a:lnTo>
                    <a:lnTo>
                      <a:pt x="147" y="926"/>
                    </a:lnTo>
                    <a:lnTo>
                      <a:pt x="220" y="1048"/>
                    </a:lnTo>
                    <a:lnTo>
                      <a:pt x="342" y="1145"/>
                    </a:lnTo>
                    <a:lnTo>
                      <a:pt x="488" y="1218"/>
                    </a:lnTo>
                    <a:lnTo>
                      <a:pt x="634" y="1267"/>
                    </a:lnTo>
                    <a:lnTo>
                      <a:pt x="780" y="1267"/>
                    </a:lnTo>
                    <a:lnTo>
                      <a:pt x="15296" y="1267"/>
                    </a:lnTo>
                    <a:lnTo>
                      <a:pt x="15296" y="1267"/>
                    </a:lnTo>
                    <a:lnTo>
                      <a:pt x="15442" y="1267"/>
                    </a:lnTo>
                    <a:lnTo>
                      <a:pt x="15588" y="1218"/>
                    </a:lnTo>
                    <a:lnTo>
                      <a:pt x="15734" y="1145"/>
                    </a:lnTo>
                    <a:lnTo>
                      <a:pt x="15856" y="1048"/>
                    </a:lnTo>
                    <a:lnTo>
                      <a:pt x="15929" y="926"/>
                    </a:lnTo>
                    <a:lnTo>
                      <a:pt x="16002" y="804"/>
                    </a:lnTo>
                    <a:lnTo>
                      <a:pt x="16051" y="658"/>
                    </a:lnTo>
                    <a:lnTo>
                      <a:pt x="16075" y="487"/>
                    </a:lnTo>
                    <a:lnTo>
                      <a:pt x="1607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g2ed0666a9c2_1_1200"/>
              <p:cNvSpPr/>
              <p:nvPr/>
            </p:nvSpPr>
            <p:spPr>
              <a:xfrm>
                <a:off x="6302700" y="318475"/>
                <a:ext cx="28650" cy="63350"/>
              </a:xfrm>
              <a:custGeom>
                <a:rect b="b" l="l" r="r" t="t"/>
                <a:pathLst>
                  <a:path extrusionOk="0" fill="none" h="2534" w="1146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3" y="1"/>
                    </a:lnTo>
                    <a:lnTo>
                      <a:pt x="683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4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g2ed0666a9c2_1_1200"/>
              <p:cNvSpPr/>
              <p:nvPr/>
            </p:nvSpPr>
            <p:spPr>
              <a:xfrm>
                <a:off x="6046975" y="318475"/>
                <a:ext cx="28650" cy="63350"/>
              </a:xfrm>
              <a:custGeom>
                <a:rect b="b" l="l" r="r" t="t"/>
                <a:pathLst>
                  <a:path extrusionOk="0" fill="none" h="2534" w="1146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2" y="1"/>
                    </a:lnTo>
                    <a:lnTo>
                      <a:pt x="682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3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g2ed0666a9c2_1_1200"/>
              <p:cNvSpPr/>
              <p:nvPr/>
            </p:nvSpPr>
            <p:spPr>
              <a:xfrm>
                <a:off x="5973900" y="407375"/>
                <a:ext cx="401900" cy="272200"/>
              </a:xfrm>
              <a:custGeom>
                <a:rect b="b" l="l" r="r" t="t"/>
                <a:pathLst>
                  <a:path extrusionOk="0" fill="none" h="10888" w="16076">
                    <a:moveTo>
                      <a:pt x="1" y="1"/>
                    </a:moveTo>
                    <a:lnTo>
                      <a:pt x="1" y="10303"/>
                    </a:lnTo>
                    <a:lnTo>
                      <a:pt x="1" y="10303"/>
                    </a:lnTo>
                    <a:lnTo>
                      <a:pt x="25" y="10400"/>
                    </a:lnTo>
                    <a:lnTo>
                      <a:pt x="74" y="10498"/>
                    </a:lnTo>
                    <a:lnTo>
                      <a:pt x="147" y="10595"/>
                    </a:lnTo>
                    <a:lnTo>
                      <a:pt x="220" y="10693"/>
                    </a:lnTo>
                    <a:lnTo>
                      <a:pt x="342" y="10766"/>
                    </a:lnTo>
                    <a:lnTo>
                      <a:pt x="488" y="10839"/>
                    </a:lnTo>
                    <a:lnTo>
                      <a:pt x="634" y="10887"/>
                    </a:lnTo>
                    <a:lnTo>
                      <a:pt x="780" y="10887"/>
                    </a:lnTo>
                    <a:lnTo>
                      <a:pt x="15296" y="10887"/>
                    </a:lnTo>
                    <a:lnTo>
                      <a:pt x="15296" y="10887"/>
                    </a:lnTo>
                    <a:lnTo>
                      <a:pt x="15442" y="10887"/>
                    </a:lnTo>
                    <a:lnTo>
                      <a:pt x="15588" y="10839"/>
                    </a:lnTo>
                    <a:lnTo>
                      <a:pt x="15734" y="10766"/>
                    </a:lnTo>
                    <a:lnTo>
                      <a:pt x="15856" y="10668"/>
                    </a:lnTo>
                    <a:lnTo>
                      <a:pt x="15929" y="10546"/>
                    </a:lnTo>
                    <a:lnTo>
                      <a:pt x="16002" y="10425"/>
                    </a:lnTo>
                    <a:lnTo>
                      <a:pt x="16051" y="10278"/>
                    </a:lnTo>
                    <a:lnTo>
                      <a:pt x="16075" y="10108"/>
                    </a:lnTo>
                    <a:lnTo>
                      <a:pt x="16075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g2ed0666a9c2_1_1200"/>
              <p:cNvSpPr/>
              <p:nvPr/>
            </p:nvSpPr>
            <p:spPr>
              <a:xfrm>
                <a:off x="6024450" y="456100"/>
                <a:ext cx="300800" cy="175375"/>
              </a:xfrm>
              <a:custGeom>
                <a:rect b="b" l="l" r="r" t="t"/>
                <a:pathLst>
                  <a:path extrusionOk="0" fill="none" h="7015" w="12032">
                    <a:moveTo>
                      <a:pt x="0" y="0"/>
                    </a:moveTo>
                    <a:lnTo>
                      <a:pt x="12032" y="0"/>
                    </a:lnTo>
                    <a:lnTo>
                      <a:pt x="12032" y="7014"/>
                    </a:lnTo>
                    <a:lnTo>
                      <a:pt x="0" y="70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g2ed0666a9c2_1_1200"/>
              <p:cNvSpPr/>
              <p:nvPr/>
            </p:nvSpPr>
            <p:spPr>
              <a:xfrm>
                <a:off x="6024450" y="573000"/>
                <a:ext cx="300800" cy="25"/>
              </a:xfrm>
              <a:custGeom>
                <a:rect b="b" l="l" r="r" t="t"/>
                <a:pathLst>
                  <a:path extrusionOk="0" fill="none" h="1" w="12032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g2ed0666a9c2_1_1200"/>
              <p:cNvSpPr/>
              <p:nvPr/>
            </p:nvSpPr>
            <p:spPr>
              <a:xfrm>
                <a:off x="6024450" y="514550"/>
                <a:ext cx="300800" cy="25"/>
              </a:xfrm>
              <a:custGeom>
                <a:rect b="b" l="l" r="r" t="t"/>
                <a:pathLst>
                  <a:path extrusionOk="0" fill="none" h="1" w="12032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g2ed0666a9c2_1_1200"/>
              <p:cNvSpPr/>
              <p:nvPr/>
            </p:nvSpPr>
            <p:spPr>
              <a:xfrm>
                <a:off x="6264950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g2ed0666a9c2_1_1200"/>
              <p:cNvSpPr/>
              <p:nvPr/>
            </p:nvSpPr>
            <p:spPr>
              <a:xfrm>
                <a:off x="6204675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0" y="0"/>
                    </a:moveTo>
                    <a:lnTo>
                      <a:pt x="0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g2ed0666a9c2_1_1200"/>
              <p:cNvSpPr/>
              <p:nvPr/>
            </p:nvSpPr>
            <p:spPr>
              <a:xfrm>
                <a:off x="6145000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g2ed0666a9c2_1_1200"/>
              <p:cNvSpPr/>
              <p:nvPr/>
            </p:nvSpPr>
            <p:spPr>
              <a:xfrm>
                <a:off x="6084725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g2ed0666a9c2_1_1200"/>
            <p:cNvGrpSpPr/>
            <p:nvPr/>
          </p:nvGrpSpPr>
          <p:grpSpPr>
            <a:xfrm rot="-2485038">
              <a:off x="7686107" y="5449622"/>
              <a:ext cx="833851" cy="799886"/>
              <a:chOff x="5233525" y="4954450"/>
              <a:chExt cx="538275" cy="516350"/>
            </a:xfrm>
          </p:grpSpPr>
          <p:sp>
            <p:nvSpPr>
              <p:cNvPr id="965" name="Google Shape;965;g2ed0666a9c2_1_1200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rect b="b" l="l" r="r" t="t"/>
                <a:pathLst>
                  <a:path extrusionOk="0" fill="none" h="3581" w="3581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g2ed0666a9c2_1_1200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rect b="b" l="l" r="r" t="t"/>
                <a:pathLst>
                  <a:path extrusionOk="0" fill="none" h="3557" w="3557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g2ed0666a9c2_1_1200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rect b="b" l="l" r="r" t="t"/>
                <a:pathLst>
                  <a:path extrusionOk="0" fill="none" h="3581" w="3581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g2ed0666a9c2_1_1200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rect b="b" l="l" r="r" t="t"/>
                <a:pathLst>
                  <a:path extrusionOk="0" fill="none" h="3533" w="3557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g2ed0666a9c2_1_1200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rect b="b" l="l" r="r" t="t"/>
                <a:pathLst>
                  <a:path extrusionOk="0" fill="none" h="3581" w="3557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g2ed0666a9c2_1_1200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rect b="b" l="l" r="r" t="t"/>
                <a:pathLst>
                  <a:path extrusionOk="0" fill="none" h="7576" w="7551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g2ed0666a9c2_1_1200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rect b="b" l="l" r="r" t="t"/>
                <a:pathLst>
                  <a:path extrusionOk="0" fill="none" h="4239" w="3264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g2ed0666a9c2_1_1200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rect b="b" l="l" r="r" t="t"/>
                <a:pathLst>
                  <a:path extrusionOk="0" fill="none" h="5359" w="4604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g2ed0666a9c2_1_1200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rect b="b" l="l" r="r" t="t"/>
                <a:pathLst>
                  <a:path extrusionOk="0" fill="none" h="659" w="5091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g2ed0666a9c2_1_1200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rect b="b" l="l" r="r" t="t"/>
                <a:pathLst>
                  <a:path extrusionOk="0" fill="none" h="5067" w="196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g2ed0666a9c2_1_1200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rect b="b" l="l" r="r" t="t"/>
                <a:pathLst>
                  <a:path extrusionOk="0" fill="none" h="2340" w="5651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76" name="Google Shape;976;g2ed0666a9c2_1_1200"/>
          <p:cNvSpPr txBox="1"/>
          <p:nvPr>
            <p:ph type="title"/>
          </p:nvPr>
        </p:nvSpPr>
        <p:spPr>
          <a:xfrm>
            <a:off x="628649" y="273844"/>
            <a:ext cx="8169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Python Functions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ed0666a9c2_1_1131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Functions in Python</a:t>
            </a:r>
            <a:endParaRPr sz="2700"/>
          </a:p>
        </p:txBody>
      </p:sp>
      <p:sp>
        <p:nvSpPr>
          <p:cNvPr id="982" name="Google Shape;982;g2ed0666a9c2_1_1131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g2ed0666a9c2_1_1131"/>
          <p:cNvSpPr txBox="1"/>
          <p:nvPr/>
        </p:nvSpPr>
        <p:spPr>
          <a:xfrm>
            <a:off x="347321" y="939075"/>
            <a:ext cx="55284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575">
            <a:spAutoFit/>
          </a:bodyPr>
          <a:lstStyle/>
          <a:p>
            <a:pPr indent="-101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4" name="Google Shape;984;g2ed0666a9c2_1_1131"/>
          <p:cNvSpPr txBox="1"/>
          <p:nvPr/>
        </p:nvSpPr>
        <p:spPr>
          <a:xfrm>
            <a:off x="259217" y="2037012"/>
            <a:ext cx="4040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type(32)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Here, name of function is type and expression in  parenthesis is called argument of the function.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g2ed0666a9c2_1_1131"/>
          <p:cNvSpPr txBox="1"/>
          <p:nvPr/>
        </p:nvSpPr>
        <p:spPr>
          <a:xfrm>
            <a:off x="4906840" y="2037012"/>
            <a:ext cx="40401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values from one type to another.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can convert floating-point values to  integers and vice-versa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int(3.4545)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g2ed0666a9c2_1_1131"/>
          <p:cNvSpPr txBox="1"/>
          <p:nvPr/>
        </p:nvSpPr>
        <p:spPr>
          <a:xfrm>
            <a:off x="1" y="1106499"/>
            <a:ext cx="4434300" cy="81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Function is a named-sequence of statements that performs some operations.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g2ed0666a9c2_1_1131"/>
          <p:cNvSpPr txBox="1"/>
          <p:nvPr/>
        </p:nvSpPr>
        <p:spPr>
          <a:xfrm>
            <a:off x="4709764" y="1106499"/>
            <a:ext cx="4434300" cy="8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 Conversion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ed0666a9c2_1_1262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Lambda-Functions in Python</a:t>
            </a:r>
            <a:endParaRPr sz="2700"/>
          </a:p>
        </p:txBody>
      </p:sp>
      <p:sp>
        <p:nvSpPr>
          <p:cNvPr id="993" name="Google Shape;993;g2ed0666a9c2_1_1262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g2ed0666a9c2_1_1262"/>
          <p:cNvSpPr txBox="1"/>
          <p:nvPr/>
        </p:nvSpPr>
        <p:spPr>
          <a:xfrm>
            <a:off x="547592" y="1319310"/>
            <a:ext cx="2913000" cy="263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Lambda Function is a small anonymous function which makes the developer’s life easier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45974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can take any number of arguments, but can only have one expression.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g2ed0666a9c2_1_1262"/>
          <p:cNvSpPr txBox="1"/>
          <p:nvPr/>
        </p:nvSpPr>
        <p:spPr>
          <a:xfrm>
            <a:off x="3837258" y="2139826"/>
            <a:ext cx="47448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Lambda arguments : expression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expression is executed and the result is returned: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ed0666a9c2_1_1276"/>
          <p:cNvSpPr/>
          <p:nvPr/>
        </p:nvSpPr>
        <p:spPr>
          <a:xfrm>
            <a:off x="2933071" y="-987220"/>
            <a:ext cx="8145293" cy="7520289"/>
          </a:xfrm>
          <a:custGeom>
            <a:rect b="b" l="l" r="r" t="t"/>
            <a:pathLst>
              <a:path extrusionOk="0" h="10027052" w="10860390">
                <a:moveTo>
                  <a:pt x="4024997" y="975208"/>
                </a:moveTo>
                <a:cubicBezTo>
                  <a:pt x="3025930" y="1536125"/>
                  <a:pt x="4403880" y="3240041"/>
                  <a:pt x="3834497" y="4023208"/>
                </a:cubicBezTo>
                <a:cubicBezTo>
                  <a:pt x="3265114" y="4806375"/>
                  <a:pt x="1580247" y="4742875"/>
                  <a:pt x="608697" y="5674208"/>
                </a:cubicBezTo>
                <a:cubicBezTo>
                  <a:pt x="-362853" y="6605541"/>
                  <a:pt x="-212570" y="8635425"/>
                  <a:pt x="1357997" y="9230208"/>
                </a:cubicBezTo>
                <a:cubicBezTo>
                  <a:pt x="2928564" y="9824991"/>
                  <a:pt x="8620280" y="10671658"/>
                  <a:pt x="10032097" y="9242908"/>
                </a:cubicBezTo>
                <a:cubicBezTo>
                  <a:pt x="11443914" y="7814158"/>
                  <a:pt x="10830080" y="2039891"/>
                  <a:pt x="9828897" y="657708"/>
                </a:cubicBezTo>
                <a:cubicBezTo>
                  <a:pt x="8827714" y="-724475"/>
                  <a:pt x="5024064" y="414291"/>
                  <a:pt x="4024997" y="975208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g2ed0666a9c2_1_1276"/>
          <p:cNvSpPr/>
          <p:nvPr/>
        </p:nvSpPr>
        <p:spPr>
          <a:xfrm>
            <a:off x="4080787" y="874668"/>
            <a:ext cx="5849862" cy="5051217"/>
          </a:xfrm>
          <a:custGeom>
            <a:rect b="b" l="l" r="r" t="t"/>
            <a:pathLst>
              <a:path extrusionOk="0" h="6734956" w="7799816">
                <a:moveTo>
                  <a:pt x="7248257" y="887164"/>
                </a:moveTo>
                <a:cubicBezTo>
                  <a:pt x="7045057" y="-102099"/>
                  <a:pt x="6403373" y="-152899"/>
                  <a:pt x="6013015" y="197354"/>
                </a:cubicBezTo>
                <a:cubicBezTo>
                  <a:pt x="5622657" y="547607"/>
                  <a:pt x="5652068" y="2451269"/>
                  <a:pt x="4906110" y="2988680"/>
                </a:cubicBezTo>
                <a:cubicBezTo>
                  <a:pt x="4160152" y="3526091"/>
                  <a:pt x="2593372" y="3058198"/>
                  <a:pt x="1537267" y="3421818"/>
                </a:cubicBezTo>
                <a:cubicBezTo>
                  <a:pt x="481162" y="3785438"/>
                  <a:pt x="-518795" y="5403017"/>
                  <a:pt x="302026" y="6325438"/>
                </a:cubicBezTo>
                <a:cubicBezTo>
                  <a:pt x="1106805" y="6766596"/>
                  <a:pt x="6074510" y="7039312"/>
                  <a:pt x="7232215" y="6132933"/>
                </a:cubicBezTo>
                <a:cubicBezTo>
                  <a:pt x="8389920" y="5226554"/>
                  <a:pt x="7451457" y="1876427"/>
                  <a:pt x="7248257" y="887164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2" name="Google Shape;1002;g2ed0666a9c2_1_1276"/>
          <p:cNvGrpSpPr/>
          <p:nvPr/>
        </p:nvGrpSpPr>
        <p:grpSpPr>
          <a:xfrm>
            <a:off x="6692584" y="2480438"/>
            <a:ext cx="2245323" cy="1965171"/>
            <a:chOff x="5259751" y="732779"/>
            <a:chExt cx="6557604" cy="5739402"/>
          </a:xfrm>
        </p:grpSpPr>
        <p:grpSp>
          <p:nvGrpSpPr>
            <p:cNvPr id="1003" name="Google Shape;1003;g2ed0666a9c2_1_1276"/>
            <p:cNvGrpSpPr/>
            <p:nvPr/>
          </p:nvGrpSpPr>
          <p:grpSpPr>
            <a:xfrm rot="-819746">
              <a:off x="7170212" y="1966797"/>
              <a:ext cx="818211" cy="1067034"/>
              <a:chOff x="7135192" y="1236172"/>
              <a:chExt cx="818214" cy="1067038"/>
            </a:xfrm>
          </p:grpSpPr>
          <p:sp>
            <p:nvSpPr>
              <p:cNvPr id="1004" name="Google Shape;1004;g2ed0666a9c2_1_1276"/>
              <p:cNvSpPr/>
              <p:nvPr/>
            </p:nvSpPr>
            <p:spPr>
              <a:xfrm>
                <a:off x="7515757" y="1236172"/>
                <a:ext cx="437649" cy="579977"/>
              </a:xfrm>
              <a:custGeom>
                <a:rect b="b" l="l" r="r" t="t"/>
                <a:pathLst>
                  <a:path extrusionOk="0" fill="none" h="15880" w="11983">
                    <a:moveTo>
                      <a:pt x="5992" y="0"/>
                    </a:moveTo>
                    <a:lnTo>
                      <a:pt x="5992" y="0"/>
                    </a:lnTo>
                    <a:lnTo>
                      <a:pt x="5675" y="0"/>
                    </a:lnTo>
                    <a:lnTo>
                      <a:pt x="5383" y="25"/>
                    </a:lnTo>
                    <a:lnTo>
                      <a:pt x="5091" y="73"/>
                    </a:lnTo>
                    <a:lnTo>
                      <a:pt x="4774" y="122"/>
                    </a:lnTo>
                    <a:lnTo>
                      <a:pt x="4506" y="195"/>
                    </a:lnTo>
                    <a:lnTo>
                      <a:pt x="4214" y="268"/>
                    </a:lnTo>
                    <a:lnTo>
                      <a:pt x="3654" y="463"/>
                    </a:lnTo>
                    <a:lnTo>
                      <a:pt x="3142" y="731"/>
                    </a:lnTo>
                    <a:lnTo>
                      <a:pt x="2631" y="1023"/>
                    </a:lnTo>
                    <a:lnTo>
                      <a:pt x="2192" y="1364"/>
                    </a:lnTo>
                    <a:lnTo>
                      <a:pt x="1754" y="1754"/>
                    </a:lnTo>
                    <a:lnTo>
                      <a:pt x="1364" y="2192"/>
                    </a:lnTo>
                    <a:lnTo>
                      <a:pt x="1023" y="2631"/>
                    </a:lnTo>
                    <a:lnTo>
                      <a:pt x="731" y="3142"/>
                    </a:lnTo>
                    <a:lnTo>
                      <a:pt x="463" y="3653"/>
                    </a:lnTo>
                    <a:lnTo>
                      <a:pt x="268" y="4214"/>
                    </a:lnTo>
                    <a:lnTo>
                      <a:pt x="195" y="4506"/>
                    </a:lnTo>
                    <a:lnTo>
                      <a:pt x="122" y="4774"/>
                    </a:lnTo>
                    <a:lnTo>
                      <a:pt x="73" y="5090"/>
                    </a:lnTo>
                    <a:lnTo>
                      <a:pt x="25" y="5383"/>
                    </a:lnTo>
                    <a:lnTo>
                      <a:pt x="0" y="5675"/>
                    </a:lnTo>
                    <a:lnTo>
                      <a:pt x="0" y="5991"/>
                    </a:lnTo>
                    <a:lnTo>
                      <a:pt x="0" y="5991"/>
                    </a:lnTo>
                    <a:lnTo>
                      <a:pt x="25" y="6430"/>
                    </a:lnTo>
                    <a:lnTo>
                      <a:pt x="73" y="6868"/>
                    </a:lnTo>
                    <a:lnTo>
                      <a:pt x="147" y="7331"/>
                    </a:lnTo>
                    <a:lnTo>
                      <a:pt x="268" y="7769"/>
                    </a:lnTo>
                    <a:lnTo>
                      <a:pt x="390" y="8208"/>
                    </a:lnTo>
                    <a:lnTo>
                      <a:pt x="561" y="8646"/>
                    </a:lnTo>
                    <a:lnTo>
                      <a:pt x="731" y="9085"/>
                    </a:lnTo>
                    <a:lnTo>
                      <a:pt x="926" y="9523"/>
                    </a:lnTo>
                    <a:lnTo>
                      <a:pt x="1145" y="9937"/>
                    </a:lnTo>
                    <a:lnTo>
                      <a:pt x="1389" y="10375"/>
                    </a:lnTo>
                    <a:lnTo>
                      <a:pt x="1900" y="11179"/>
                    </a:lnTo>
                    <a:lnTo>
                      <a:pt x="2436" y="11958"/>
                    </a:lnTo>
                    <a:lnTo>
                      <a:pt x="2996" y="12689"/>
                    </a:lnTo>
                    <a:lnTo>
                      <a:pt x="3556" y="13371"/>
                    </a:lnTo>
                    <a:lnTo>
                      <a:pt x="4092" y="13980"/>
                    </a:lnTo>
                    <a:lnTo>
                      <a:pt x="4603" y="14540"/>
                    </a:lnTo>
                    <a:lnTo>
                      <a:pt x="5066" y="15003"/>
                    </a:lnTo>
                    <a:lnTo>
                      <a:pt x="5724" y="15636"/>
                    </a:lnTo>
                    <a:lnTo>
                      <a:pt x="5992" y="15880"/>
                    </a:lnTo>
                    <a:lnTo>
                      <a:pt x="5992" y="15880"/>
                    </a:lnTo>
                    <a:lnTo>
                      <a:pt x="6260" y="15636"/>
                    </a:lnTo>
                    <a:lnTo>
                      <a:pt x="6917" y="15003"/>
                    </a:lnTo>
                    <a:lnTo>
                      <a:pt x="7380" y="14540"/>
                    </a:lnTo>
                    <a:lnTo>
                      <a:pt x="7891" y="13980"/>
                    </a:lnTo>
                    <a:lnTo>
                      <a:pt x="8427" y="13371"/>
                    </a:lnTo>
                    <a:lnTo>
                      <a:pt x="8987" y="12689"/>
                    </a:lnTo>
                    <a:lnTo>
                      <a:pt x="9548" y="11958"/>
                    </a:lnTo>
                    <a:lnTo>
                      <a:pt x="10083" y="11179"/>
                    </a:lnTo>
                    <a:lnTo>
                      <a:pt x="10595" y="10375"/>
                    </a:lnTo>
                    <a:lnTo>
                      <a:pt x="10838" y="9937"/>
                    </a:lnTo>
                    <a:lnTo>
                      <a:pt x="11058" y="9523"/>
                    </a:lnTo>
                    <a:lnTo>
                      <a:pt x="11252" y="9085"/>
                    </a:lnTo>
                    <a:lnTo>
                      <a:pt x="11423" y="8646"/>
                    </a:lnTo>
                    <a:lnTo>
                      <a:pt x="11593" y="8208"/>
                    </a:lnTo>
                    <a:lnTo>
                      <a:pt x="11715" y="7769"/>
                    </a:lnTo>
                    <a:lnTo>
                      <a:pt x="11837" y="7331"/>
                    </a:lnTo>
                    <a:lnTo>
                      <a:pt x="11910" y="6868"/>
                    </a:lnTo>
                    <a:lnTo>
                      <a:pt x="11959" y="6430"/>
                    </a:lnTo>
                    <a:lnTo>
                      <a:pt x="11983" y="5991"/>
                    </a:lnTo>
                    <a:lnTo>
                      <a:pt x="11983" y="5991"/>
                    </a:lnTo>
                    <a:lnTo>
                      <a:pt x="11983" y="5675"/>
                    </a:lnTo>
                    <a:lnTo>
                      <a:pt x="11959" y="5383"/>
                    </a:lnTo>
                    <a:lnTo>
                      <a:pt x="11910" y="5090"/>
                    </a:lnTo>
                    <a:lnTo>
                      <a:pt x="11861" y="4774"/>
                    </a:lnTo>
                    <a:lnTo>
                      <a:pt x="11788" y="4506"/>
                    </a:lnTo>
                    <a:lnTo>
                      <a:pt x="11715" y="4214"/>
                    </a:lnTo>
                    <a:lnTo>
                      <a:pt x="11520" y="3653"/>
                    </a:lnTo>
                    <a:lnTo>
                      <a:pt x="11252" y="3142"/>
                    </a:lnTo>
                    <a:lnTo>
                      <a:pt x="10960" y="2631"/>
                    </a:lnTo>
                    <a:lnTo>
                      <a:pt x="10619" y="2192"/>
                    </a:lnTo>
                    <a:lnTo>
                      <a:pt x="10229" y="1754"/>
                    </a:lnTo>
                    <a:lnTo>
                      <a:pt x="9791" y="1364"/>
                    </a:lnTo>
                    <a:lnTo>
                      <a:pt x="9353" y="1023"/>
                    </a:lnTo>
                    <a:lnTo>
                      <a:pt x="8841" y="731"/>
                    </a:lnTo>
                    <a:lnTo>
                      <a:pt x="8330" y="463"/>
                    </a:lnTo>
                    <a:lnTo>
                      <a:pt x="7770" y="268"/>
                    </a:lnTo>
                    <a:lnTo>
                      <a:pt x="7477" y="195"/>
                    </a:lnTo>
                    <a:lnTo>
                      <a:pt x="7209" y="122"/>
                    </a:lnTo>
                    <a:lnTo>
                      <a:pt x="6893" y="73"/>
                    </a:lnTo>
                    <a:lnTo>
                      <a:pt x="6601" y="25"/>
                    </a:lnTo>
                    <a:lnTo>
                      <a:pt x="6308" y="0"/>
                    </a:lnTo>
                    <a:lnTo>
                      <a:pt x="5992" y="0"/>
                    </a:lnTo>
                    <a:lnTo>
                      <a:pt x="5992" y="0"/>
                    </a:lnTo>
                    <a:close/>
                    <a:moveTo>
                      <a:pt x="5992" y="8549"/>
                    </a:moveTo>
                    <a:lnTo>
                      <a:pt x="5992" y="8549"/>
                    </a:lnTo>
                    <a:lnTo>
                      <a:pt x="5724" y="8549"/>
                    </a:lnTo>
                    <a:lnTo>
                      <a:pt x="5480" y="8500"/>
                    </a:lnTo>
                    <a:lnTo>
                      <a:pt x="5237" y="8451"/>
                    </a:lnTo>
                    <a:lnTo>
                      <a:pt x="4993" y="8354"/>
                    </a:lnTo>
                    <a:lnTo>
                      <a:pt x="4774" y="8257"/>
                    </a:lnTo>
                    <a:lnTo>
                      <a:pt x="4555" y="8110"/>
                    </a:lnTo>
                    <a:lnTo>
                      <a:pt x="4360" y="7964"/>
                    </a:lnTo>
                    <a:lnTo>
                      <a:pt x="4189" y="7794"/>
                    </a:lnTo>
                    <a:lnTo>
                      <a:pt x="4019" y="7623"/>
                    </a:lnTo>
                    <a:lnTo>
                      <a:pt x="3873" y="7428"/>
                    </a:lnTo>
                    <a:lnTo>
                      <a:pt x="3727" y="7209"/>
                    </a:lnTo>
                    <a:lnTo>
                      <a:pt x="3629" y="6990"/>
                    </a:lnTo>
                    <a:lnTo>
                      <a:pt x="3532" y="6746"/>
                    </a:lnTo>
                    <a:lnTo>
                      <a:pt x="3483" y="6503"/>
                    </a:lnTo>
                    <a:lnTo>
                      <a:pt x="3434" y="6259"/>
                    </a:lnTo>
                    <a:lnTo>
                      <a:pt x="3434" y="5991"/>
                    </a:lnTo>
                    <a:lnTo>
                      <a:pt x="3434" y="5991"/>
                    </a:lnTo>
                    <a:lnTo>
                      <a:pt x="3434" y="5724"/>
                    </a:lnTo>
                    <a:lnTo>
                      <a:pt x="3483" y="5480"/>
                    </a:lnTo>
                    <a:lnTo>
                      <a:pt x="3532" y="5236"/>
                    </a:lnTo>
                    <a:lnTo>
                      <a:pt x="3629" y="4993"/>
                    </a:lnTo>
                    <a:lnTo>
                      <a:pt x="3727" y="4774"/>
                    </a:lnTo>
                    <a:lnTo>
                      <a:pt x="3873" y="4555"/>
                    </a:lnTo>
                    <a:lnTo>
                      <a:pt x="4019" y="4360"/>
                    </a:lnTo>
                    <a:lnTo>
                      <a:pt x="4189" y="4189"/>
                    </a:lnTo>
                    <a:lnTo>
                      <a:pt x="4360" y="4019"/>
                    </a:lnTo>
                    <a:lnTo>
                      <a:pt x="4555" y="3873"/>
                    </a:lnTo>
                    <a:lnTo>
                      <a:pt x="4774" y="3726"/>
                    </a:lnTo>
                    <a:lnTo>
                      <a:pt x="4993" y="3629"/>
                    </a:lnTo>
                    <a:lnTo>
                      <a:pt x="5237" y="3532"/>
                    </a:lnTo>
                    <a:lnTo>
                      <a:pt x="5480" y="3483"/>
                    </a:lnTo>
                    <a:lnTo>
                      <a:pt x="5724" y="3434"/>
                    </a:lnTo>
                    <a:lnTo>
                      <a:pt x="5992" y="3434"/>
                    </a:lnTo>
                    <a:lnTo>
                      <a:pt x="5992" y="3434"/>
                    </a:lnTo>
                    <a:lnTo>
                      <a:pt x="6260" y="3434"/>
                    </a:lnTo>
                    <a:lnTo>
                      <a:pt x="6503" y="3483"/>
                    </a:lnTo>
                    <a:lnTo>
                      <a:pt x="6747" y="3532"/>
                    </a:lnTo>
                    <a:lnTo>
                      <a:pt x="6990" y="3629"/>
                    </a:lnTo>
                    <a:lnTo>
                      <a:pt x="7209" y="3726"/>
                    </a:lnTo>
                    <a:lnTo>
                      <a:pt x="7429" y="3873"/>
                    </a:lnTo>
                    <a:lnTo>
                      <a:pt x="7623" y="4019"/>
                    </a:lnTo>
                    <a:lnTo>
                      <a:pt x="7794" y="4189"/>
                    </a:lnTo>
                    <a:lnTo>
                      <a:pt x="7964" y="4360"/>
                    </a:lnTo>
                    <a:lnTo>
                      <a:pt x="8111" y="4555"/>
                    </a:lnTo>
                    <a:lnTo>
                      <a:pt x="8257" y="4774"/>
                    </a:lnTo>
                    <a:lnTo>
                      <a:pt x="8354" y="4993"/>
                    </a:lnTo>
                    <a:lnTo>
                      <a:pt x="8452" y="5236"/>
                    </a:lnTo>
                    <a:lnTo>
                      <a:pt x="8500" y="5480"/>
                    </a:lnTo>
                    <a:lnTo>
                      <a:pt x="8549" y="5724"/>
                    </a:lnTo>
                    <a:lnTo>
                      <a:pt x="8549" y="5991"/>
                    </a:lnTo>
                    <a:lnTo>
                      <a:pt x="8549" y="5991"/>
                    </a:lnTo>
                    <a:lnTo>
                      <a:pt x="8549" y="6259"/>
                    </a:lnTo>
                    <a:lnTo>
                      <a:pt x="8500" y="6503"/>
                    </a:lnTo>
                    <a:lnTo>
                      <a:pt x="8452" y="6746"/>
                    </a:lnTo>
                    <a:lnTo>
                      <a:pt x="8354" y="6990"/>
                    </a:lnTo>
                    <a:lnTo>
                      <a:pt x="8257" y="7209"/>
                    </a:lnTo>
                    <a:lnTo>
                      <a:pt x="8111" y="7428"/>
                    </a:lnTo>
                    <a:lnTo>
                      <a:pt x="7964" y="7623"/>
                    </a:lnTo>
                    <a:lnTo>
                      <a:pt x="7794" y="7794"/>
                    </a:lnTo>
                    <a:lnTo>
                      <a:pt x="7623" y="7964"/>
                    </a:lnTo>
                    <a:lnTo>
                      <a:pt x="7429" y="8110"/>
                    </a:lnTo>
                    <a:lnTo>
                      <a:pt x="7209" y="8257"/>
                    </a:lnTo>
                    <a:lnTo>
                      <a:pt x="6990" y="8354"/>
                    </a:lnTo>
                    <a:lnTo>
                      <a:pt x="6747" y="8451"/>
                    </a:lnTo>
                    <a:lnTo>
                      <a:pt x="6503" y="8500"/>
                    </a:lnTo>
                    <a:lnTo>
                      <a:pt x="6260" y="8549"/>
                    </a:lnTo>
                    <a:lnTo>
                      <a:pt x="5992" y="8549"/>
                    </a:lnTo>
                    <a:lnTo>
                      <a:pt x="5992" y="8549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05" name="Google Shape;1005;g2ed0666a9c2_1_1276"/>
              <p:cNvGrpSpPr/>
              <p:nvPr/>
            </p:nvGrpSpPr>
            <p:grpSpPr>
              <a:xfrm>
                <a:off x="7135192" y="1625685"/>
                <a:ext cx="791271" cy="677525"/>
                <a:chOff x="1934025" y="1001650"/>
                <a:chExt cx="415300" cy="355600"/>
              </a:xfrm>
            </p:grpSpPr>
            <p:sp>
              <p:nvSpPr>
                <p:cNvPr id="1006" name="Google Shape;1006;g2ed0666a9c2_1_1276"/>
                <p:cNvSpPr/>
                <p:nvPr/>
              </p:nvSpPr>
              <p:spPr>
                <a:xfrm>
                  <a:off x="1934025" y="1303650"/>
                  <a:ext cx="207650" cy="53600"/>
                </a:xfrm>
                <a:custGeom>
                  <a:rect b="b" l="l" r="r" t="t"/>
                  <a:pathLst>
                    <a:path extrusionOk="0" fill="none" h="2144" w="8306">
                      <a:moveTo>
                        <a:pt x="1" y="0"/>
                      </a:moveTo>
                      <a:lnTo>
                        <a:pt x="1" y="487"/>
                      </a:lnTo>
                      <a:lnTo>
                        <a:pt x="1" y="487"/>
                      </a:lnTo>
                      <a:lnTo>
                        <a:pt x="25" y="633"/>
                      </a:lnTo>
                      <a:lnTo>
                        <a:pt x="74" y="755"/>
                      </a:lnTo>
                      <a:lnTo>
                        <a:pt x="147" y="853"/>
                      </a:lnTo>
                      <a:lnTo>
                        <a:pt x="245" y="950"/>
                      </a:lnTo>
                      <a:lnTo>
                        <a:pt x="245" y="950"/>
                      </a:lnTo>
                      <a:lnTo>
                        <a:pt x="391" y="1023"/>
                      </a:lnTo>
                      <a:lnTo>
                        <a:pt x="561" y="1047"/>
                      </a:lnTo>
                      <a:lnTo>
                        <a:pt x="561" y="1047"/>
                      </a:lnTo>
                      <a:lnTo>
                        <a:pt x="732" y="1023"/>
                      </a:lnTo>
                      <a:lnTo>
                        <a:pt x="732" y="1023"/>
                      </a:lnTo>
                      <a:lnTo>
                        <a:pt x="1292" y="853"/>
                      </a:lnTo>
                      <a:lnTo>
                        <a:pt x="1657" y="780"/>
                      </a:lnTo>
                      <a:lnTo>
                        <a:pt x="2071" y="682"/>
                      </a:lnTo>
                      <a:lnTo>
                        <a:pt x="2534" y="609"/>
                      </a:lnTo>
                      <a:lnTo>
                        <a:pt x="3021" y="560"/>
                      </a:lnTo>
                      <a:lnTo>
                        <a:pt x="3581" y="512"/>
                      </a:lnTo>
                      <a:lnTo>
                        <a:pt x="4166" y="487"/>
                      </a:lnTo>
                      <a:lnTo>
                        <a:pt x="4166" y="487"/>
                      </a:lnTo>
                      <a:lnTo>
                        <a:pt x="4604" y="512"/>
                      </a:lnTo>
                      <a:lnTo>
                        <a:pt x="5018" y="536"/>
                      </a:lnTo>
                      <a:lnTo>
                        <a:pt x="5408" y="609"/>
                      </a:lnTo>
                      <a:lnTo>
                        <a:pt x="5773" y="682"/>
                      </a:lnTo>
                      <a:lnTo>
                        <a:pt x="6114" y="780"/>
                      </a:lnTo>
                      <a:lnTo>
                        <a:pt x="6431" y="877"/>
                      </a:lnTo>
                      <a:lnTo>
                        <a:pt x="6699" y="999"/>
                      </a:lnTo>
                      <a:lnTo>
                        <a:pt x="6966" y="1120"/>
                      </a:lnTo>
                      <a:lnTo>
                        <a:pt x="7186" y="1242"/>
                      </a:lnTo>
                      <a:lnTo>
                        <a:pt x="7405" y="1388"/>
                      </a:lnTo>
                      <a:lnTo>
                        <a:pt x="7770" y="1656"/>
                      </a:lnTo>
                      <a:lnTo>
                        <a:pt x="8062" y="1924"/>
                      </a:lnTo>
                      <a:lnTo>
                        <a:pt x="8306" y="2143"/>
                      </a:ln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g2ed0666a9c2_1_1276"/>
                <p:cNvSpPr/>
                <p:nvPr/>
              </p:nvSpPr>
              <p:spPr>
                <a:xfrm>
                  <a:off x="2141650" y="1303650"/>
                  <a:ext cx="207675" cy="53600"/>
                </a:xfrm>
                <a:custGeom>
                  <a:rect b="b" l="l" r="r" t="t"/>
                  <a:pathLst>
                    <a:path extrusionOk="0" fill="none" h="2144" w="8307">
                      <a:moveTo>
                        <a:pt x="1" y="2143"/>
                      </a:moveTo>
                      <a:lnTo>
                        <a:pt x="1" y="2143"/>
                      </a:lnTo>
                      <a:lnTo>
                        <a:pt x="245" y="1924"/>
                      </a:lnTo>
                      <a:lnTo>
                        <a:pt x="537" y="1656"/>
                      </a:lnTo>
                      <a:lnTo>
                        <a:pt x="902" y="1388"/>
                      </a:lnTo>
                      <a:lnTo>
                        <a:pt x="1121" y="1242"/>
                      </a:lnTo>
                      <a:lnTo>
                        <a:pt x="1341" y="1120"/>
                      </a:lnTo>
                      <a:lnTo>
                        <a:pt x="1608" y="999"/>
                      </a:lnTo>
                      <a:lnTo>
                        <a:pt x="1876" y="877"/>
                      </a:lnTo>
                      <a:lnTo>
                        <a:pt x="2193" y="780"/>
                      </a:lnTo>
                      <a:lnTo>
                        <a:pt x="2534" y="682"/>
                      </a:lnTo>
                      <a:lnTo>
                        <a:pt x="2899" y="609"/>
                      </a:lnTo>
                      <a:lnTo>
                        <a:pt x="3289" y="536"/>
                      </a:lnTo>
                      <a:lnTo>
                        <a:pt x="3703" y="512"/>
                      </a:lnTo>
                      <a:lnTo>
                        <a:pt x="4141" y="487"/>
                      </a:lnTo>
                      <a:lnTo>
                        <a:pt x="4141" y="487"/>
                      </a:lnTo>
                      <a:lnTo>
                        <a:pt x="4726" y="512"/>
                      </a:lnTo>
                      <a:lnTo>
                        <a:pt x="5286" y="560"/>
                      </a:lnTo>
                      <a:lnTo>
                        <a:pt x="5773" y="609"/>
                      </a:lnTo>
                      <a:lnTo>
                        <a:pt x="6236" y="682"/>
                      </a:lnTo>
                      <a:lnTo>
                        <a:pt x="6650" y="780"/>
                      </a:lnTo>
                      <a:lnTo>
                        <a:pt x="7015" y="853"/>
                      </a:lnTo>
                      <a:lnTo>
                        <a:pt x="7575" y="1023"/>
                      </a:lnTo>
                      <a:lnTo>
                        <a:pt x="7575" y="1023"/>
                      </a:lnTo>
                      <a:lnTo>
                        <a:pt x="7746" y="1047"/>
                      </a:lnTo>
                      <a:lnTo>
                        <a:pt x="7746" y="1047"/>
                      </a:lnTo>
                      <a:lnTo>
                        <a:pt x="7916" y="1023"/>
                      </a:lnTo>
                      <a:lnTo>
                        <a:pt x="8062" y="950"/>
                      </a:lnTo>
                      <a:lnTo>
                        <a:pt x="8062" y="950"/>
                      </a:lnTo>
                      <a:lnTo>
                        <a:pt x="8160" y="853"/>
                      </a:lnTo>
                      <a:lnTo>
                        <a:pt x="8233" y="755"/>
                      </a:lnTo>
                      <a:lnTo>
                        <a:pt x="8282" y="633"/>
                      </a:lnTo>
                      <a:lnTo>
                        <a:pt x="8306" y="487"/>
                      </a:lnTo>
                      <a:lnTo>
                        <a:pt x="8306" y="0"/>
                      </a:ln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g2ed0666a9c2_1_1276"/>
                <p:cNvSpPr/>
                <p:nvPr/>
              </p:nvSpPr>
              <p:spPr>
                <a:xfrm>
                  <a:off x="1934025" y="1001650"/>
                  <a:ext cx="207650" cy="331250"/>
                </a:xfrm>
                <a:custGeom>
                  <a:rect b="b" l="l" r="r" t="t"/>
                  <a:pathLst>
                    <a:path extrusionOk="0" fill="none" h="13250" w="8306">
                      <a:moveTo>
                        <a:pt x="8306" y="2192"/>
                      </a:moveTo>
                      <a:lnTo>
                        <a:pt x="8306" y="13249"/>
                      </a:lnTo>
                      <a:lnTo>
                        <a:pt x="8306" y="13249"/>
                      </a:lnTo>
                      <a:lnTo>
                        <a:pt x="8062" y="13030"/>
                      </a:lnTo>
                      <a:lnTo>
                        <a:pt x="7770" y="12762"/>
                      </a:lnTo>
                      <a:lnTo>
                        <a:pt x="7405" y="12494"/>
                      </a:lnTo>
                      <a:lnTo>
                        <a:pt x="7186" y="12348"/>
                      </a:lnTo>
                      <a:lnTo>
                        <a:pt x="6966" y="12226"/>
                      </a:lnTo>
                      <a:lnTo>
                        <a:pt x="6699" y="12105"/>
                      </a:lnTo>
                      <a:lnTo>
                        <a:pt x="6431" y="11983"/>
                      </a:lnTo>
                      <a:lnTo>
                        <a:pt x="6114" y="11885"/>
                      </a:lnTo>
                      <a:lnTo>
                        <a:pt x="5773" y="11788"/>
                      </a:lnTo>
                      <a:lnTo>
                        <a:pt x="5408" y="11715"/>
                      </a:lnTo>
                      <a:lnTo>
                        <a:pt x="5018" y="11642"/>
                      </a:lnTo>
                      <a:lnTo>
                        <a:pt x="4604" y="11617"/>
                      </a:lnTo>
                      <a:lnTo>
                        <a:pt x="4166" y="11593"/>
                      </a:lnTo>
                      <a:lnTo>
                        <a:pt x="4166" y="11593"/>
                      </a:lnTo>
                      <a:lnTo>
                        <a:pt x="3581" y="11617"/>
                      </a:lnTo>
                      <a:lnTo>
                        <a:pt x="3021" y="11666"/>
                      </a:lnTo>
                      <a:lnTo>
                        <a:pt x="2534" y="11715"/>
                      </a:lnTo>
                      <a:lnTo>
                        <a:pt x="2071" y="11788"/>
                      </a:lnTo>
                      <a:lnTo>
                        <a:pt x="1657" y="11885"/>
                      </a:lnTo>
                      <a:lnTo>
                        <a:pt x="1292" y="11958"/>
                      </a:lnTo>
                      <a:lnTo>
                        <a:pt x="732" y="12129"/>
                      </a:lnTo>
                      <a:lnTo>
                        <a:pt x="732" y="12129"/>
                      </a:lnTo>
                      <a:lnTo>
                        <a:pt x="561" y="12153"/>
                      </a:lnTo>
                      <a:lnTo>
                        <a:pt x="561" y="12153"/>
                      </a:lnTo>
                      <a:lnTo>
                        <a:pt x="391" y="12129"/>
                      </a:lnTo>
                      <a:lnTo>
                        <a:pt x="245" y="12056"/>
                      </a:lnTo>
                      <a:lnTo>
                        <a:pt x="245" y="12056"/>
                      </a:lnTo>
                      <a:lnTo>
                        <a:pt x="147" y="11958"/>
                      </a:lnTo>
                      <a:lnTo>
                        <a:pt x="74" y="11861"/>
                      </a:lnTo>
                      <a:lnTo>
                        <a:pt x="25" y="11739"/>
                      </a:lnTo>
                      <a:lnTo>
                        <a:pt x="1" y="11593"/>
                      </a:lnTo>
                      <a:lnTo>
                        <a:pt x="1" y="1656"/>
                      </a:lnTo>
                      <a:lnTo>
                        <a:pt x="1" y="1656"/>
                      </a:lnTo>
                      <a:lnTo>
                        <a:pt x="25" y="1534"/>
                      </a:lnTo>
                      <a:lnTo>
                        <a:pt x="50" y="1437"/>
                      </a:lnTo>
                      <a:lnTo>
                        <a:pt x="123" y="1315"/>
                      </a:lnTo>
                      <a:lnTo>
                        <a:pt x="196" y="1242"/>
                      </a:lnTo>
                      <a:lnTo>
                        <a:pt x="196" y="1242"/>
                      </a:lnTo>
                      <a:lnTo>
                        <a:pt x="342" y="1120"/>
                      </a:lnTo>
                      <a:lnTo>
                        <a:pt x="512" y="974"/>
                      </a:lnTo>
                      <a:lnTo>
                        <a:pt x="926" y="755"/>
                      </a:lnTo>
                      <a:lnTo>
                        <a:pt x="1389" y="536"/>
                      </a:lnTo>
                      <a:lnTo>
                        <a:pt x="1901" y="341"/>
                      </a:lnTo>
                      <a:lnTo>
                        <a:pt x="2461" y="195"/>
                      </a:lnTo>
                      <a:lnTo>
                        <a:pt x="3021" y="73"/>
                      </a:lnTo>
                      <a:lnTo>
                        <a:pt x="3581" y="24"/>
                      </a:lnTo>
                      <a:lnTo>
                        <a:pt x="4166" y="0"/>
                      </a:lnTo>
                      <a:lnTo>
                        <a:pt x="4166" y="0"/>
                      </a:lnTo>
                      <a:lnTo>
                        <a:pt x="4531" y="0"/>
                      </a:lnTo>
                      <a:lnTo>
                        <a:pt x="4872" y="49"/>
                      </a:lnTo>
                      <a:lnTo>
                        <a:pt x="5213" y="98"/>
                      </a:lnTo>
                      <a:lnTo>
                        <a:pt x="5530" y="171"/>
                      </a:lnTo>
                      <a:lnTo>
                        <a:pt x="5822" y="268"/>
                      </a:lnTo>
                      <a:lnTo>
                        <a:pt x="6114" y="365"/>
                      </a:lnTo>
                      <a:lnTo>
                        <a:pt x="6358" y="487"/>
                      </a:lnTo>
                      <a:lnTo>
                        <a:pt x="6626" y="609"/>
                      </a:lnTo>
                      <a:lnTo>
                        <a:pt x="7064" y="901"/>
                      </a:lnTo>
                      <a:lnTo>
                        <a:pt x="7429" y="1169"/>
                      </a:lnTo>
                      <a:lnTo>
                        <a:pt x="7746" y="1437"/>
                      </a:lnTo>
                      <a:lnTo>
                        <a:pt x="8014" y="1681"/>
                      </a:lnTo>
                      <a:lnTo>
                        <a:pt x="8014" y="1681"/>
                      </a:lnTo>
                      <a:lnTo>
                        <a:pt x="8136" y="1802"/>
                      </a:lnTo>
                      <a:lnTo>
                        <a:pt x="8136" y="1802"/>
                      </a:lnTo>
                      <a:lnTo>
                        <a:pt x="8209" y="1875"/>
                      </a:lnTo>
                      <a:lnTo>
                        <a:pt x="8257" y="1973"/>
                      </a:lnTo>
                      <a:lnTo>
                        <a:pt x="8306" y="2095"/>
                      </a:lnTo>
                      <a:lnTo>
                        <a:pt x="8306" y="2192"/>
                      </a:lnTo>
                      <a:lnTo>
                        <a:pt x="8306" y="219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g2ed0666a9c2_1_1276"/>
                <p:cNvSpPr/>
                <p:nvPr/>
              </p:nvSpPr>
              <p:spPr>
                <a:xfrm>
                  <a:off x="2141650" y="1001650"/>
                  <a:ext cx="207675" cy="331250"/>
                </a:xfrm>
                <a:custGeom>
                  <a:rect b="b" l="l" r="r" t="t"/>
                  <a:pathLst>
                    <a:path extrusionOk="0" fill="none" h="13250" w="8307">
                      <a:moveTo>
                        <a:pt x="1" y="2192"/>
                      </a:moveTo>
                      <a:lnTo>
                        <a:pt x="1" y="13249"/>
                      </a:lnTo>
                      <a:lnTo>
                        <a:pt x="1" y="13249"/>
                      </a:lnTo>
                      <a:lnTo>
                        <a:pt x="245" y="13030"/>
                      </a:lnTo>
                      <a:lnTo>
                        <a:pt x="537" y="12762"/>
                      </a:lnTo>
                      <a:lnTo>
                        <a:pt x="902" y="12494"/>
                      </a:lnTo>
                      <a:lnTo>
                        <a:pt x="1121" y="12348"/>
                      </a:lnTo>
                      <a:lnTo>
                        <a:pt x="1341" y="12226"/>
                      </a:lnTo>
                      <a:lnTo>
                        <a:pt x="1608" y="12105"/>
                      </a:lnTo>
                      <a:lnTo>
                        <a:pt x="1876" y="11983"/>
                      </a:lnTo>
                      <a:lnTo>
                        <a:pt x="2193" y="11885"/>
                      </a:lnTo>
                      <a:lnTo>
                        <a:pt x="2534" y="11788"/>
                      </a:lnTo>
                      <a:lnTo>
                        <a:pt x="2899" y="11715"/>
                      </a:lnTo>
                      <a:lnTo>
                        <a:pt x="3289" y="11642"/>
                      </a:lnTo>
                      <a:lnTo>
                        <a:pt x="3703" y="11617"/>
                      </a:lnTo>
                      <a:lnTo>
                        <a:pt x="4141" y="11593"/>
                      </a:lnTo>
                      <a:lnTo>
                        <a:pt x="4141" y="11593"/>
                      </a:lnTo>
                      <a:lnTo>
                        <a:pt x="4726" y="11617"/>
                      </a:lnTo>
                      <a:lnTo>
                        <a:pt x="5286" y="11666"/>
                      </a:lnTo>
                      <a:lnTo>
                        <a:pt x="5773" y="11715"/>
                      </a:lnTo>
                      <a:lnTo>
                        <a:pt x="6236" y="11788"/>
                      </a:lnTo>
                      <a:lnTo>
                        <a:pt x="6650" y="11885"/>
                      </a:lnTo>
                      <a:lnTo>
                        <a:pt x="7015" y="11958"/>
                      </a:lnTo>
                      <a:lnTo>
                        <a:pt x="7575" y="12129"/>
                      </a:lnTo>
                      <a:lnTo>
                        <a:pt x="7575" y="12129"/>
                      </a:lnTo>
                      <a:lnTo>
                        <a:pt x="7746" y="12153"/>
                      </a:lnTo>
                      <a:lnTo>
                        <a:pt x="7746" y="12153"/>
                      </a:lnTo>
                      <a:lnTo>
                        <a:pt x="7916" y="12129"/>
                      </a:lnTo>
                      <a:lnTo>
                        <a:pt x="8062" y="12056"/>
                      </a:lnTo>
                      <a:lnTo>
                        <a:pt x="8062" y="12056"/>
                      </a:lnTo>
                      <a:lnTo>
                        <a:pt x="8160" y="11958"/>
                      </a:lnTo>
                      <a:lnTo>
                        <a:pt x="8233" y="11861"/>
                      </a:lnTo>
                      <a:lnTo>
                        <a:pt x="8282" y="11739"/>
                      </a:lnTo>
                      <a:lnTo>
                        <a:pt x="8306" y="11593"/>
                      </a:lnTo>
                      <a:lnTo>
                        <a:pt x="8306" y="1656"/>
                      </a:lnTo>
                      <a:lnTo>
                        <a:pt x="8306" y="1656"/>
                      </a:lnTo>
                      <a:lnTo>
                        <a:pt x="8282" y="1534"/>
                      </a:lnTo>
                      <a:lnTo>
                        <a:pt x="8257" y="1437"/>
                      </a:lnTo>
                      <a:lnTo>
                        <a:pt x="8184" y="1315"/>
                      </a:lnTo>
                      <a:lnTo>
                        <a:pt x="8111" y="1242"/>
                      </a:lnTo>
                      <a:lnTo>
                        <a:pt x="8111" y="1242"/>
                      </a:lnTo>
                      <a:lnTo>
                        <a:pt x="7965" y="1120"/>
                      </a:lnTo>
                      <a:lnTo>
                        <a:pt x="7795" y="974"/>
                      </a:lnTo>
                      <a:lnTo>
                        <a:pt x="7381" y="755"/>
                      </a:lnTo>
                      <a:lnTo>
                        <a:pt x="6918" y="536"/>
                      </a:lnTo>
                      <a:lnTo>
                        <a:pt x="6406" y="341"/>
                      </a:lnTo>
                      <a:lnTo>
                        <a:pt x="5846" y="195"/>
                      </a:lnTo>
                      <a:lnTo>
                        <a:pt x="5286" y="73"/>
                      </a:lnTo>
                      <a:lnTo>
                        <a:pt x="4726" y="24"/>
                      </a:lnTo>
                      <a:lnTo>
                        <a:pt x="4141" y="0"/>
                      </a:lnTo>
                      <a:lnTo>
                        <a:pt x="4141" y="0"/>
                      </a:lnTo>
                      <a:lnTo>
                        <a:pt x="3776" y="0"/>
                      </a:lnTo>
                      <a:lnTo>
                        <a:pt x="3435" y="49"/>
                      </a:lnTo>
                      <a:lnTo>
                        <a:pt x="3094" y="98"/>
                      </a:lnTo>
                      <a:lnTo>
                        <a:pt x="2777" y="171"/>
                      </a:lnTo>
                      <a:lnTo>
                        <a:pt x="2485" y="268"/>
                      </a:lnTo>
                      <a:lnTo>
                        <a:pt x="2193" y="365"/>
                      </a:lnTo>
                      <a:lnTo>
                        <a:pt x="1949" y="487"/>
                      </a:lnTo>
                      <a:lnTo>
                        <a:pt x="1681" y="609"/>
                      </a:lnTo>
                      <a:lnTo>
                        <a:pt x="1243" y="901"/>
                      </a:lnTo>
                      <a:lnTo>
                        <a:pt x="878" y="1169"/>
                      </a:lnTo>
                      <a:lnTo>
                        <a:pt x="561" y="1437"/>
                      </a:lnTo>
                      <a:lnTo>
                        <a:pt x="293" y="1681"/>
                      </a:lnTo>
                      <a:lnTo>
                        <a:pt x="293" y="1681"/>
                      </a:lnTo>
                      <a:lnTo>
                        <a:pt x="171" y="1802"/>
                      </a:lnTo>
                      <a:lnTo>
                        <a:pt x="171" y="1802"/>
                      </a:lnTo>
                      <a:lnTo>
                        <a:pt x="98" y="1875"/>
                      </a:lnTo>
                      <a:lnTo>
                        <a:pt x="50" y="1973"/>
                      </a:lnTo>
                      <a:lnTo>
                        <a:pt x="1" y="2095"/>
                      </a:lnTo>
                      <a:lnTo>
                        <a:pt x="1" y="2192"/>
                      </a:lnTo>
                      <a:lnTo>
                        <a:pt x="1" y="219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10" name="Google Shape;1010;g2ed0666a9c2_1_1276"/>
            <p:cNvSpPr/>
            <p:nvPr/>
          </p:nvSpPr>
          <p:spPr>
            <a:xfrm rot="859025">
              <a:off x="6902969" y="4365203"/>
              <a:ext cx="594923" cy="763593"/>
            </a:xfrm>
            <a:custGeom>
              <a:rect b="b" l="l" r="r" t="t"/>
              <a:pathLst>
                <a:path extrusionOk="0" fill="none" h="20508" w="15978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g2ed0666a9c2_1_1276"/>
            <p:cNvSpPr/>
            <p:nvPr/>
          </p:nvSpPr>
          <p:spPr>
            <a:xfrm rot="-1283916">
              <a:off x="11027929" y="4691751"/>
              <a:ext cx="615985" cy="1067124"/>
            </a:xfrm>
            <a:custGeom>
              <a:rect b="b" l="l" r="r" t="t"/>
              <a:pathLst>
                <a:path extrusionOk="0" fill="none" h="20508" w="11838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2" name="Google Shape;1012;g2ed0666a9c2_1_1276"/>
            <p:cNvGrpSpPr/>
            <p:nvPr/>
          </p:nvGrpSpPr>
          <p:grpSpPr>
            <a:xfrm rot="929101">
              <a:off x="10666776" y="845651"/>
              <a:ext cx="970514" cy="919313"/>
              <a:chOff x="2583100" y="2973775"/>
              <a:chExt cx="461550" cy="437200"/>
            </a:xfrm>
          </p:grpSpPr>
          <p:sp>
            <p:nvSpPr>
              <p:cNvPr id="1013" name="Google Shape;1013;g2ed0666a9c2_1_1276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rect b="b" l="l" r="r" t="t"/>
                <a:pathLst>
                  <a:path extrusionOk="0" fill="none" h="3800" w="9012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g2ed0666a9c2_1_1276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rect b="b" l="l" r="r" t="t"/>
                <a:pathLst>
                  <a:path extrusionOk="0" fill="none" h="13445" w="18462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5" name="Google Shape;1015;g2ed0666a9c2_1_1276"/>
            <p:cNvGrpSpPr/>
            <p:nvPr/>
          </p:nvGrpSpPr>
          <p:grpSpPr>
            <a:xfrm>
              <a:off x="5259751" y="5850496"/>
              <a:ext cx="836142" cy="621685"/>
              <a:chOff x="5247525" y="3007275"/>
              <a:chExt cx="517575" cy="384825"/>
            </a:xfrm>
          </p:grpSpPr>
          <p:sp>
            <p:nvSpPr>
              <p:cNvPr id="1016" name="Google Shape;1016;g2ed0666a9c2_1_1276"/>
              <p:cNvSpPr/>
              <p:nvPr/>
            </p:nvSpPr>
            <p:spPr>
              <a:xfrm>
                <a:off x="5247525" y="3007275"/>
                <a:ext cx="348900" cy="348900"/>
              </a:xfrm>
              <a:custGeom>
                <a:rect b="b" l="l" r="r" t="t"/>
                <a:pathLst>
                  <a:path extrusionOk="0" fill="none" h="13956" w="13956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g2ed0666a9c2_1_1276"/>
              <p:cNvSpPr/>
              <p:nvPr/>
            </p:nvSpPr>
            <p:spPr>
              <a:xfrm>
                <a:off x="5566575" y="3193575"/>
                <a:ext cx="198525" cy="198525"/>
              </a:xfrm>
              <a:custGeom>
                <a:rect b="b" l="l" r="r" t="t"/>
                <a:pathLst>
                  <a:path extrusionOk="0" fill="none" h="7941" w="7941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8" name="Google Shape;1018;g2ed0666a9c2_1_1276"/>
            <p:cNvGrpSpPr/>
            <p:nvPr/>
          </p:nvGrpSpPr>
          <p:grpSpPr>
            <a:xfrm rot="-995577">
              <a:off x="8647544" y="3714912"/>
              <a:ext cx="874251" cy="717776"/>
              <a:chOff x="2599525" y="3688600"/>
              <a:chExt cx="428675" cy="351950"/>
            </a:xfrm>
          </p:grpSpPr>
          <p:sp>
            <p:nvSpPr>
              <p:cNvPr id="1019" name="Google Shape;1019;g2ed0666a9c2_1_1276"/>
              <p:cNvSpPr/>
              <p:nvPr/>
            </p:nvSpPr>
            <p:spPr>
              <a:xfrm>
                <a:off x="2599525" y="3688600"/>
                <a:ext cx="428675" cy="168675"/>
              </a:xfrm>
              <a:custGeom>
                <a:rect b="b" l="l" r="r" t="t"/>
                <a:pathLst>
                  <a:path extrusionOk="0" fill="none" h="6747" w="17147">
                    <a:moveTo>
                      <a:pt x="16660" y="1876"/>
                    </a:moveTo>
                    <a:lnTo>
                      <a:pt x="11594" y="1876"/>
                    </a:lnTo>
                    <a:lnTo>
                      <a:pt x="11594" y="1462"/>
                    </a:lnTo>
                    <a:lnTo>
                      <a:pt x="11594" y="1462"/>
                    </a:lnTo>
                    <a:lnTo>
                      <a:pt x="11594" y="1316"/>
                    </a:lnTo>
                    <a:lnTo>
                      <a:pt x="11569" y="1170"/>
                    </a:lnTo>
                    <a:lnTo>
                      <a:pt x="11472" y="902"/>
                    </a:lnTo>
                    <a:lnTo>
                      <a:pt x="11350" y="658"/>
                    </a:lnTo>
                    <a:lnTo>
                      <a:pt x="11155" y="439"/>
                    </a:lnTo>
                    <a:lnTo>
                      <a:pt x="10961" y="268"/>
                    </a:lnTo>
                    <a:lnTo>
                      <a:pt x="10693" y="122"/>
                    </a:lnTo>
                    <a:lnTo>
                      <a:pt x="10425" y="49"/>
                    </a:lnTo>
                    <a:lnTo>
                      <a:pt x="10279" y="25"/>
                    </a:lnTo>
                    <a:lnTo>
                      <a:pt x="10133" y="1"/>
                    </a:lnTo>
                    <a:lnTo>
                      <a:pt x="7015" y="1"/>
                    </a:lnTo>
                    <a:lnTo>
                      <a:pt x="7015" y="1"/>
                    </a:lnTo>
                    <a:lnTo>
                      <a:pt x="6869" y="25"/>
                    </a:lnTo>
                    <a:lnTo>
                      <a:pt x="6723" y="49"/>
                    </a:lnTo>
                    <a:lnTo>
                      <a:pt x="6455" y="122"/>
                    </a:lnTo>
                    <a:lnTo>
                      <a:pt x="6187" y="268"/>
                    </a:lnTo>
                    <a:lnTo>
                      <a:pt x="5992" y="439"/>
                    </a:lnTo>
                    <a:lnTo>
                      <a:pt x="5797" y="658"/>
                    </a:lnTo>
                    <a:lnTo>
                      <a:pt x="5676" y="902"/>
                    </a:lnTo>
                    <a:lnTo>
                      <a:pt x="5578" y="1170"/>
                    </a:lnTo>
                    <a:lnTo>
                      <a:pt x="5554" y="1316"/>
                    </a:lnTo>
                    <a:lnTo>
                      <a:pt x="5554" y="1462"/>
                    </a:lnTo>
                    <a:lnTo>
                      <a:pt x="5554" y="1876"/>
                    </a:lnTo>
                    <a:lnTo>
                      <a:pt x="488" y="1876"/>
                    </a:lnTo>
                    <a:lnTo>
                      <a:pt x="488" y="1876"/>
                    </a:lnTo>
                    <a:lnTo>
                      <a:pt x="391" y="1876"/>
                    </a:lnTo>
                    <a:lnTo>
                      <a:pt x="293" y="1900"/>
                    </a:lnTo>
                    <a:lnTo>
                      <a:pt x="220" y="1949"/>
                    </a:lnTo>
                    <a:lnTo>
                      <a:pt x="147" y="2022"/>
                    </a:lnTo>
                    <a:lnTo>
                      <a:pt x="74" y="2071"/>
                    </a:lnTo>
                    <a:lnTo>
                      <a:pt x="50" y="2168"/>
                    </a:lnTo>
                    <a:lnTo>
                      <a:pt x="1" y="2266"/>
                    </a:lnTo>
                    <a:lnTo>
                      <a:pt x="1" y="2363"/>
                    </a:lnTo>
                    <a:lnTo>
                      <a:pt x="1" y="5773"/>
                    </a:lnTo>
                    <a:lnTo>
                      <a:pt x="1" y="5773"/>
                    </a:lnTo>
                    <a:lnTo>
                      <a:pt x="25" y="5967"/>
                    </a:lnTo>
                    <a:lnTo>
                      <a:pt x="74" y="6138"/>
                    </a:lnTo>
                    <a:lnTo>
                      <a:pt x="171" y="6308"/>
                    </a:lnTo>
                    <a:lnTo>
                      <a:pt x="293" y="6455"/>
                    </a:lnTo>
                    <a:lnTo>
                      <a:pt x="439" y="6576"/>
                    </a:lnTo>
                    <a:lnTo>
                      <a:pt x="585" y="6674"/>
                    </a:lnTo>
                    <a:lnTo>
                      <a:pt x="780" y="6722"/>
                    </a:lnTo>
                    <a:lnTo>
                      <a:pt x="975" y="6747"/>
                    </a:lnTo>
                    <a:lnTo>
                      <a:pt x="7721" y="6747"/>
                    </a:lnTo>
                    <a:lnTo>
                      <a:pt x="7721" y="6138"/>
                    </a:lnTo>
                    <a:lnTo>
                      <a:pt x="7721" y="6138"/>
                    </a:lnTo>
                    <a:lnTo>
                      <a:pt x="7746" y="6041"/>
                    </a:lnTo>
                    <a:lnTo>
                      <a:pt x="7770" y="5967"/>
                    </a:lnTo>
                    <a:lnTo>
                      <a:pt x="7819" y="5870"/>
                    </a:lnTo>
                    <a:lnTo>
                      <a:pt x="7868" y="5797"/>
                    </a:lnTo>
                    <a:lnTo>
                      <a:pt x="7941" y="5748"/>
                    </a:lnTo>
                    <a:lnTo>
                      <a:pt x="8038" y="5700"/>
                    </a:lnTo>
                    <a:lnTo>
                      <a:pt x="8111" y="5675"/>
                    </a:lnTo>
                    <a:lnTo>
                      <a:pt x="8209" y="5651"/>
                    </a:lnTo>
                    <a:lnTo>
                      <a:pt x="8939" y="5651"/>
                    </a:lnTo>
                    <a:lnTo>
                      <a:pt x="8939" y="5651"/>
                    </a:lnTo>
                    <a:lnTo>
                      <a:pt x="9037" y="5675"/>
                    </a:lnTo>
                    <a:lnTo>
                      <a:pt x="9110" y="5700"/>
                    </a:lnTo>
                    <a:lnTo>
                      <a:pt x="9207" y="5748"/>
                    </a:lnTo>
                    <a:lnTo>
                      <a:pt x="9280" y="5797"/>
                    </a:lnTo>
                    <a:lnTo>
                      <a:pt x="9329" y="5870"/>
                    </a:lnTo>
                    <a:lnTo>
                      <a:pt x="9378" y="5967"/>
                    </a:lnTo>
                    <a:lnTo>
                      <a:pt x="9402" y="6041"/>
                    </a:lnTo>
                    <a:lnTo>
                      <a:pt x="9426" y="6138"/>
                    </a:lnTo>
                    <a:lnTo>
                      <a:pt x="9426" y="6747"/>
                    </a:lnTo>
                    <a:lnTo>
                      <a:pt x="16173" y="6747"/>
                    </a:lnTo>
                    <a:lnTo>
                      <a:pt x="16173" y="6747"/>
                    </a:lnTo>
                    <a:lnTo>
                      <a:pt x="16367" y="6722"/>
                    </a:lnTo>
                    <a:lnTo>
                      <a:pt x="16562" y="6674"/>
                    </a:lnTo>
                    <a:lnTo>
                      <a:pt x="16708" y="6576"/>
                    </a:lnTo>
                    <a:lnTo>
                      <a:pt x="16855" y="6455"/>
                    </a:lnTo>
                    <a:lnTo>
                      <a:pt x="16976" y="6308"/>
                    </a:lnTo>
                    <a:lnTo>
                      <a:pt x="17074" y="6138"/>
                    </a:lnTo>
                    <a:lnTo>
                      <a:pt x="17122" y="5967"/>
                    </a:lnTo>
                    <a:lnTo>
                      <a:pt x="17147" y="5773"/>
                    </a:lnTo>
                    <a:lnTo>
                      <a:pt x="17147" y="2363"/>
                    </a:lnTo>
                    <a:lnTo>
                      <a:pt x="17147" y="2363"/>
                    </a:lnTo>
                    <a:lnTo>
                      <a:pt x="17147" y="2266"/>
                    </a:lnTo>
                    <a:lnTo>
                      <a:pt x="17098" y="2168"/>
                    </a:lnTo>
                    <a:lnTo>
                      <a:pt x="17074" y="2071"/>
                    </a:lnTo>
                    <a:lnTo>
                      <a:pt x="17001" y="2022"/>
                    </a:lnTo>
                    <a:lnTo>
                      <a:pt x="16928" y="1949"/>
                    </a:lnTo>
                    <a:lnTo>
                      <a:pt x="16855" y="1900"/>
                    </a:lnTo>
                    <a:lnTo>
                      <a:pt x="16757" y="1876"/>
                    </a:lnTo>
                    <a:lnTo>
                      <a:pt x="16660" y="1876"/>
                    </a:lnTo>
                    <a:lnTo>
                      <a:pt x="16660" y="1876"/>
                    </a:lnTo>
                    <a:close/>
                    <a:moveTo>
                      <a:pt x="10620" y="1876"/>
                    </a:moveTo>
                    <a:lnTo>
                      <a:pt x="6528" y="1876"/>
                    </a:lnTo>
                    <a:lnTo>
                      <a:pt x="6528" y="1462"/>
                    </a:lnTo>
                    <a:lnTo>
                      <a:pt x="6528" y="1462"/>
                    </a:lnTo>
                    <a:lnTo>
                      <a:pt x="6528" y="1364"/>
                    </a:lnTo>
                    <a:lnTo>
                      <a:pt x="6577" y="1291"/>
                    </a:lnTo>
                    <a:lnTo>
                      <a:pt x="6601" y="1194"/>
                    </a:lnTo>
                    <a:lnTo>
                      <a:pt x="6674" y="1121"/>
                    </a:lnTo>
                    <a:lnTo>
                      <a:pt x="6747" y="1072"/>
                    </a:lnTo>
                    <a:lnTo>
                      <a:pt x="6820" y="1023"/>
                    </a:lnTo>
                    <a:lnTo>
                      <a:pt x="6918" y="999"/>
                    </a:lnTo>
                    <a:lnTo>
                      <a:pt x="7015" y="975"/>
                    </a:lnTo>
                    <a:lnTo>
                      <a:pt x="10133" y="975"/>
                    </a:lnTo>
                    <a:lnTo>
                      <a:pt x="10133" y="975"/>
                    </a:lnTo>
                    <a:lnTo>
                      <a:pt x="10230" y="999"/>
                    </a:lnTo>
                    <a:lnTo>
                      <a:pt x="10327" y="1023"/>
                    </a:lnTo>
                    <a:lnTo>
                      <a:pt x="10400" y="1072"/>
                    </a:lnTo>
                    <a:lnTo>
                      <a:pt x="10474" y="1121"/>
                    </a:lnTo>
                    <a:lnTo>
                      <a:pt x="10547" y="1194"/>
                    </a:lnTo>
                    <a:lnTo>
                      <a:pt x="10571" y="1291"/>
                    </a:lnTo>
                    <a:lnTo>
                      <a:pt x="10620" y="1364"/>
                    </a:lnTo>
                    <a:lnTo>
                      <a:pt x="10620" y="1462"/>
                    </a:lnTo>
                    <a:lnTo>
                      <a:pt x="10620" y="187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g2ed0666a9c2_1_1276"/>
              <p:cNvSpPr/>
              <p:nvPr/>
            </p:nvSpPr>
            <p:spPr>
              <a:xfrm>
                <a:off x="2792550" y="3862125"/>
                <a:ext cx="42650" cy="23775"/>
              </a:xfrm>
              <a:custGeom>
                <a:rect b="b" l="l" r="r" t="t"/>
                <a:pathLst>
                  <a:path extrusionOk="0" fill="none" h="951" w="1706">
                    <a:moveTo>
                      <a:pt x="1705" y="1"/>
                    </a:moveTo>
                    <a:lnTo>
                      <a:pt x="1705" y="463"/>
                    </a:lnTo>
                    <a:lnTo>
                      <a:pt x="1705" y="463"/>
                    </a:lnTo>
                    <a:lnTo>
                      <a:pt x="1681" y="561"/>
                    </a:lnTo>
                    <a:lnTo>
                      <a:pt x="1657" y="658"/>
                    </a:lnTo>
                    <a:lnTo>
                      <a:pt x="1608" y="756"/>
                    </a:lnTo>
                    <a:lnTo>
                      <a:pt x="1559" y="804"/>
                    </a:lnTo>
                    <a:lnTo>
                      <a:pt x="1486" y="877"/>
                    </a:lnTo>
                    <a:lnTo>
                      <a:pt x="1389" y="926"/>
                    </a:lnTo>
                    <a:lnTo>
                      <a:pt x="1316" y="951"/>
                    </a:lnTo>
                    <a:lnTo>
                      <a:pt x="1218" y="951"/>
                    </a:lnTo>
                    <a:lnTo>
                      <a:pt x="488" y="951"/>
                    </a:lnTo>
                    <a:lnTo>
                      <a:pt x="488" y="951"/>
                    </a:lnTo>
                    <a:lnTo>
                      <a:pt x="390" y="951"/>
                    </a:lnTo>
                    <a:lnTo>
                      <a:pt x="317" y="926"/>
                    </a:lnTo>
                    <a:lnTo>
                      <a:pt x="220" y="877"/>
                    </a:lnTo>
                    <a:lnTo>
                      <a:pt x="147" y="804"/>
                    </a:lnTo>
                    <a:lnTo>
                      <a:pt x="98" y="756"/>
                    </a:lnTo>
                    <a:lnTo>
                      <a:pt x="49" y="658"/>
                    </a:lnTo>
                    <a:lnTo>
                      <a:pt x="25" y="561"/>
                    </a:lnTo>
                    <a:lnTo>
                      <a:pt x="0" y="463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g2ed0666a9c2_1_1276"/>
              <p:cNvSpPr/>
              <p:nvPr/>
            </p:nvSpPr>
            <p:spPr>
              <a:xfrm>
                <a:off x="2599525" y="3852375"/>
                <a:ext cx="428675" cy="188175"/>
              </a:xfrm>
              <a:custGeom>
                <a:rect b="b" l="l" r="r" t="t"/>
                <a:pathLst>
                  <a:path extrusionOk="0" fill="none" h="7527" w="17147">
                    <a:moveTo>
                      <a:pt x="1" y="1"/>
                    </a:moveTo>
                    <a:lnTo>
                      <a:pt x="1" y="7040"/>
                    </a:lnTo>
                    <a:lnTo>
                      <a:pt x="1" y="7040"/>
                    </a:lnTo>
                    <a:lnTo>
                      <a:pt x="1" y="7137"/>
                    </a:lnTo>
                    <a:lnTo>
                      <a:pt x="50" y="7210"/>
                    </a:lnTo>
                    <a:lnTo>
                      <a:pt x="74" y="7307"/>
                    </a:lnTo>
                    <a:lnTo>
                      <a:pt x="147" y="7381"/>
                    </a:lnTo>
                    <a:lnTo>
                      <a:pt x="220" y="7429"/>
                    </a:lnTo>
                    <a:lnTo>
                      <a:pt x="293" y="7478"/>
                    </a:lnTo>
                    <a:lnTo>
                      <a:pt x="391" y="7502"/>
                    </a:lnTo>
                    <a:lnTo>
                      <a:pt x="488" y="7527"/>
                    </a:lnTo>
                    <a:lnTo>
                      <a:pt x="16660" y="7527"/>
                    </a:lnTo>
                    <a:lnTo>
                      <a:pt x="16660" y="7527"/>
                    </a:lnTo>
                    <a:lnTo>
                      <a:pt x="16757" y="7502"/>
                    </a:lnTo>
                    <a:lnTo>
                      <a:pt x="16855" y="7478"/>
                    </a:lnTo>
                    <a:lnTo>
                      <a:pt x="16928" y="7429"/>
                    </a:lnTo>
                    <a:lnTo>
                      <a:pt x="17001" y="7381"/>
                    </a:lnTo>
                    <a:lnTo>
                      <a:pt x="17074" y="7307"/>
                    </a:lnTo>
                    <a:lnTo>
                      <a:pt x="17098" y="7210"/>
                    </a:lnTo>
                    <a:lnTo>
                      <a:pt x="17147" y="7137"/>
                    </a:lnTo>
                    <a:lnTo>
                      <a:pt x="17147" y="7040"/>
                    </a:lnTo>
                    <a:lnTo>
                      <a:pt x="17147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2" name="Google Shape;1022;g2ed0666a9c2_1_1276"/>
            <p:cNvGrpSpPr/>
            <p:nvPr/>
          </p:nvGrpSpPr>
          <p:grpSpPr>
            <a:xfrm>
              <a:off x="10447751" y="3460900"/>
              <a:ext cx="688381" cy="688381"/>
              <a:chOff x="5941025" y="3634400"/>
              <a:chExt cx="467650" cy="467650"/>
            </a:xfrm>
          </p:grpSpPr>
          <p:sp>
            <p:nvSpPr>
              <p:cNvPr id="1023" name="Google Shape;1023;g2ed0666a9c2_1_1276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rect b="b" l="l" r="r" t="t"/>
                <a:pathLst>
                  <a:path extrusionOk="0" fill="none" h="18706" w="18706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g2ed0666a9c2_1_1276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rect b="b" l="l" r="r" t="t"/>
                <a:pathLst>
                  <a:path extrusionOk="0" fill="none" h="756" w="781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g2ed0666a9c2_1_1276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rect b="b" l="l" r="r" t="t"/>
                <a:pathLst>
                  <a:path extrusionOk="0" fill="none" h="14054" w="7112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g2ed0666a9c2_1_1276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rect b="b" l="l" r="r" t="t"/>
                <a:pathLst>
                  <a:path extrusionOk="0" fill="none" h="1901" w="3459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g2ed0666a9c2_1_1276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rect b="b" l="l" r="r" t="t"/>
                <a:pathLst>
                  <a:path extrusionOk="0" fill="none" h="1389" w="756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g2ed0666a9c2_1_1276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rect b="b" l="l" r="r" t="t"/>
                <a:pathLst>
                  <a:path extrusionOk="0" fill="none" h="11155" w="816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9" name="Google Shape;1029;g2ed0666a9c2_1_1276"/>
            <p:cNvGrpSpPr/>
            <p:nvPr/>
          </p:nvGrpSpPr>
          <p:grpSpPr>
            <a:xfrm rot="-1150372">
              <a:off x="9034375" y="1570689"/>
              <a:ext cx="754925" cy="714869"/>
              <a:chOff x="5973900" y="318475"/>
              <a:chExt cx="401900" cy="380575"/>
            </a:xfrm>
          </p:grpSpPr>
          <p:sp>
            <p:nvSpPr>
              <p:cNvPr id="1030" name="Google Shape;1030;g2ed0666a9c2_1_1276"/>
              <p:cNvSpPr/>
              <p:nvPr/>
            </p:nvSpPr>
            <p:spPr>
              <a:xfrm>
                <a:off x="5973900" y="337975"/>
                <a:ext cx="401900" cy="67000"/>
              </a:xfrm>
              <a:custGeom>
                <a:rect b="b" l="l" r="r" t="t"/>
                <a:pathLst>
                  <a:path extrusionOk="0" fill="none" h="2680" w="16076">
                    <a:moveTo>
                      <a:pt x="16075" y="2679"/>
                    </a:moveTo>
                    <a:lnTo>
                      <a:pt x="16075" y="0"/>
                    </a:lnTo>
                    <a:lnTo>
                      <a:pt x="1" y="0"/>
                    </a:lnTo>
                    <a:lnTo>
                      <a:pt x="1" y="2679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g2ed0666a9c2_1_1276"/>
              <p:cNvSpPr/>
              <p:nvPr/>
            </p:nvSpPr>
            <p:spPr>
              <a:xfrm>
                <a:off x="6024450" y="348325"/>
                <a:ext cx="45075" cy="45075"/>
              </a:xfrm>
              <a:custGeom>
                <a:rect b="b" l="l" r="r" t="t"/>
                <a:pathLst>
                  <a:path extrusionOk="0" fill="none" h="1803" w="1803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3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3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2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2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g2ed0666a9c2_1_1276"/>
              <p:cNvSpPr/>
              <p:nvPr/>
            </p:nvSpPr>
            <p:spPr>
              <a:xfrm>
                <a:off x="6280175" y="348325"/>
                <a:ext cx="45075" cy="45075"/>
              </a:xfrm>
              <a:custGeom>
                <a:rect b="b" l="l" r="r" t="t"/>
                <a:pathLst>
                  <a:path extrusionOk="0" fill="none" h="1803" w="1803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4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4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3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3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g2ed0666a9c2_1_1276"/>
              <p:cNvSpPr/>
              <p:nvPr/>
            </p:nvSpPr>
            <p:spPr>
              <a:xfrm>
                <a:off x="5973900" y="667375"/>
                <a:ext cx="401900" cy="31675"/>
              </a:xfrm>
              <a:custGeom>
                <a:rect b="b" l="l" r="r" t="t"/>
                <a:pathLst>
                  <a:path extrusionOk="0" fill="none" h="1267" w="16076">
                    <a:moveTo>
                      <a:pt x="1" y="0"/>
                    </a:moveTo>
                    <a:lnTo>
                      <a:pt x="1" y="487"/>
                    </a:lnTo>
                    <a:lnTo>
                      <a:pt x="1" y="487"/>
                    </a:lnTo>
                    <a:lnTo>
                      <a:pt x="25" y="658"/>
                    </a:lnTo>
                    <a:lnTo>
                      <a:pt x="74" y="804"/>
                    </a:lnTo>
                    <a:lnTo>
                      <a:pt x="147" y="926"/>
                    </a:lnTo>
                    <a:lnTo>
                      <a:pt x="220" y="1048"/>
                    </a:lnTo>
                    <a:lnTo>
                      <a:pt x="342" y="1145"/>
                    </a:lnTo>
                    <a:lnTo>
                      <a:pt x="488" y="1218"/>
                    </a:lnTo>
                    <a:lnTo>
                      <a:pt x="634" y="1267"/>
                    </a:lnTo>
                    <a:lnTo>
                      <a:pt x="780" y="1267"/>
                    </a:lnTo>
                    <a:lnTo>
                      <a:pt x="15296" y="1267"/>
                    </a:lnTo>
                    <a:lnTo>
                      <a:pt x="15296" y="1267"/>
                    </a:lnTo>
                    <a:lnTo>
                      <a:pt x="15442" y="1267"/>
                    </a:lnTo>
                    <a:lnTo>
                      <a:pt x="15588" y="1218"/>
                    </a:lnTo>
                    <a:lnTo>
                      <a:pt x="15734" y="1145"/>
                    </a:lnTo>
                    <a:lnTo>
                      <a:pt x="15856" y="1048"/>
                    </a:lnTo>
                    <a:lnTo>
                      <a:pt x="15929" y="926"/>
                    </a:lnTo>
                    <a:lnTo>
                      <a:pt x="16002" y="804"/>
                    </a:lnTo>
                    <a:lnTo>
                      <a:pt x="16051" y="658"/>
                    </a:lnTo>
                    <a:lnTo>
                      <a:pt x="16075" y="487"/>
                    </a:lnTo>
                    <a:lnTo>
                      <a:pt x="1607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g2ed0666a9c2_1_1276"/>
              <p:cNvSpPr/>
              <p:nvPr/>
            </p:nvSpPr>
            <p:spPr>
              <a:xfrm>
                <a:off x="6302700" y="318475"/>
                <a:ext cx="28650" cy="63350"/>
              </a:xfrm>
              <a:custGeom>
                <a:rect b="b" l="l" r="r" t="t"/>
                <a:pathLst>
                  <a:path extrusionOk="0" fill="none" h="2534" w="1146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3" y="1"/>
                    </a:lnTo>
                    <a:lnTo>
                      <a:pt x="683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4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g2ed0666a9c2_1_1276"/>
              <p:cNvSpPr/>
              <p:nvPr/>
            </p:nvSpPr>
            <p:spPr>
              <a:xfrm>
                <a:off x="6046975" y="318475"/>
                <a:ext cx="28650" cy="63350"/>
              </a:xfrm>
              <a:custGeom>
                <a:rect b="b" l="l" r="r" t="t"/>
                <a:pathLst>
                  <a:path extrusionOk="0" fill="none" h="2534" w="1146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2" y="1"/>
                    </a:lnTo>
                    <a:lnTo>
                      <a:pt x="682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3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g2ed0666a9c2_1_1276"/>
              <p:cNvSpPr/>
              <p:nvPr/>
            </p:nvSpPr>
            <p:spPr>
              <a:xfrm>
                <a:off x="5973900" y="407375"/>
                <a:ext cx="401900" cy="272200"/>
              </a:xfrm>
              <a:custGeom>
                <a:rect b="b" l="l" r="r" t="t"/>
                <a:pathLst>
                  <a:path extrusionOk="0" fill="none" h="10888" w="16076">
                    <a:moveTo>
                      <a:pt x="1" y="1"/>
                    </a:moveTo>
                    <a:lnTo>
                      <a:pt x="1" y="10303"/>
                    </a:lnTo>
                    <a:lnTo>
                      <a:pt x="1" y="10303"/>
                    </a:lnTo>
                    <a:lnTo>
                      <a:pt x="25" y="10400"/>
                    </a:lnTo>
                    <a:lnTo>
                      <a:pt x="74" y="10498"/>
                    </a:lnTo>
                    <a:lnTo>
                      <a:pt x="147" y="10595"/>
                    </a:lnTo>
                    <a:lnTo>
                      <a:pt x="220" y="10693"/>
                    </a:lnTo>
                    <a:lnTo>
                      <a:pt x="342" y="10766"/>
                    </a:lnTo>
                    <a:lnTo>
                      <a:pt x="488" y="10839"/>
                    </a:lnTo>
                    <a:lnTo>
                      <a:pt x="634" y="10887"/>
                    </a:lnTo>
                    <a:lnTo>
                      <a:pt x="780" y="10887"/>
                    </a:lnTo>
                    <a:lnTo>
                      <a:pt x="15296" y="10887"/>
                    </a:lnTo>
                    <a:lnTo>
                      <a:pt x="15296" y="10887"/>
                    </a:lnTo>
                    <a:lnTo>
                      <a:pt x="15442" y="10887"/>
                    </a:lnTo>
                    <a:lnTo>
                      <a:pt x="15588" y="10839"/>
                    </a:lnTo>
                    <a:lnTo>
                      <a:pt x="15734" y="10766"/>
                    </a:lnTo>
                    <a:lnTo>
                      <a:pt x="15856" y="10668"/>
                    </a:lnTo>
                    <a:lnTo>
                      <a:pt x="15929" y="10546"/>
                    </a:lnTo>
                    <a:lnTo>
                      <a:pt x="16002" y="10425"/>
                    </a:lnTo>
                    <a:lnTo>
                      <a:pt x="16051" y="10278"/>
                    </a:lnTo>
                    <a:lnTo>
                      <a:pt x="16075" y="10108"/>
                    </a:lnTo>
                    <a:lnTo>
                      <a:pt x="16075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g2ed0666a9c2_1_1276"/>
              <p:cNvSpPr/>
              <p:nvPr/>
            </p:nvSpPr>
            <p:spPr>
              <a:xfrm>
                <a:off x="6024450" y="456100"/>
                <a:ext cx="300800" cy="175375"/>
              </a:xfrm>
              <a:custGeom>
                <a:rect b="b" l="l" r="r" t="t"/>
                <a:pathLst>
                  <a:path extrusionOk="0" fill="none" h="7015" w="12032">
                    <a:moveTo>
                      <a:pt x="0" y="0"/>
                    </a:moveTo>
                    <a:lnTo>
                      <a:pt x="12032" y="0"/>
                    </a:lnTo>
                    <a:lnTo>
                      <a:pt x="12032" y="7014"/>
                    </a:lnTo>
                    <a:lnTo>
                      <a:pt x="0" y="70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g2ed0666a9c2_1_1276"/>
              <p:cNvSpPr/>
              <p:nvPr/>
            </p:nvSpPr>
            <p:spPr>
              <a:xfrm>
                <a:off x="6024450" y="573000"/>
                <a:ext cx="300800" cy="25"/>
              </a:xfrm>
              <a:custGeom>
                <a:rect b="b" l="l" r="r" t="t"/>
                <a:pathLst>
                  <a:path extrusionOk="0" fill="none" h="1" w="12032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g2ed0666a9c2_1_1276"/>
              <p:cNvSpPr/>
              <p:nvPr/>
            </p:nvSpPr>
            <p:spPr>
              <a:xfrm>
                <a:off x="6024450" y="514550"/>
                <a:ext cx="300800" cy="25"/>
              </a:xfrm>
              <a:custGeom>
                <a:rect b="b" l="l" r="r" t="t"/>
                <a:pathLst>
                  <a:path extrusionOk="0" fill="none" h="1" w="12032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g2ed0666a9c2_1_1276"/>
              <p:cNvSpPr/>
              <p:nvPr/>
            </p:nvSpPr>
            <p:spPr>
              <a:xfrm>
                <a:off x="6264950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g2ed0666a9c2_1_1276"/>
              <p:cNvSpPr/>
              <p:nvPr/>
            </p:nvSpPr>
            <p:spPr>
              <a:xfrm>
                <a:off x="6204675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0" y="0"/>
                    </a:moveTo>
                    <a:lnTo>
                      <a:pt x="0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g2ed0666a9c2_1_1276"/>
              <p:cNvSpPr/>
              <p:nvPr/>
            </p:nvSpPr>
            <p:spPr>
              <a:xfrm>
                <a:off x="6145000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g2ed0666a9c2_1_1276"/>
              <p:cNvSpPr/>
              <p:nvPr/>
            </p:nvSpPr>
            <p:spPr>
              <a:xfrm>
                <a:off x="6084725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4" name="Google Shape;1044;g2ed0666a9c2_1_1276"/>
            <p:cNvGrpSpPr/>
            <p:nvPr/>
          </p:nvGrpSpPr>
          <p:grpSpPr>
            <a:xfrm rot="-2485038">
              <a:off x="7686107" y="5449622"/>
              <a:ext cx="833851" cy="799886"/>
              <a:chOff x="5233525" y="4954450"/>
              <a:chExt cx="538275" cy="516350"/>
            </a:xfrm>
          </p:grpSpPr>
          <p:sp>
            <p:nvSpPr>
              <p:cNvPr id="1045" name="Google Shape;1045;g2ed0666a9c2_1_127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rect b="b" l="l" r="r" t="t"/>
                <a:pathLst>
                  <a:path extrusionOk="0" fill="none" h="3581" w="3581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g2ed0666a9c2_1_127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rect b="b" l="l" r="r" t="t"/>
                <a:pathLst>
                  <a:path extrusionOk="0" fill="none" h="3557" w="3557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g2ed0666a9c2_1_127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rect b="b" l="l" r="r" t="t"/>
                <a:pathLst>
                  <a:path extrusionOk="0" fill="none" h="3581" w="3581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g2ed0666a9c2_1_127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rect b="b" l="l" r="r" t="t"/>
                <a:pathLst>
                  <a:path extrusionOk="0" fill="none" h="3533" w="3557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g2ed0666a9c2_1_127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rect b="b" l="l" r="r" t="t"/>
                <a:pathLst>
                  <a:path extrusionOk="0" fill="none" h="3581" w="3557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g2ed0666a9c2_1_127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rect b="b" l="l" r="r" t="t"/>
                <a:pathLst>
                  <a:path extrusionOk="0" fill="none" h="7576" w="7551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g2ed0666a9c2_1_127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rect b="b" l="l" r="r" t="t"/>
                <a:pathLst>
                  <a:path extrusionOk="0" fill="none" h="4239" w="3264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g2ed0666a9c2_1_127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rect b="b" l="l" r="r" t="t"/>
                <a:pathLst>
                  <a:path extrusionOk="0" fill="none" h="5359" w="4604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g2ed0666a9c2_1_127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rect b="b" l="l" r="r" t="t"/>
                <a:pathLst>
                  <a:path extrusionOk="0" fill="none" h="659" w="5091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g2ed0666a9c2_1_127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rect b="b" l="l" r="r" t="t"/>
                <a:pathLst>
                  <a:path extrusionOk="0" fill="none" h="5067" w="196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g2ed0666a9c2_1_127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rect b="b" l="l" r="r" t="t"/>
                <a:pathLst>
                  <a:path extrusionOk="0" fill="none" h="2340" w="5651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6" name="Google Shape;1056;g2ed0666a9c2_1_1276"/>
          <p:cNvSpPr txBox="1"/>
          <p:nvPr>
            <p:ph type="title"/>
          </p:nvPr>
        </p:nvSpPr>
        <p:spPr>
          <a:xfrm>
            <a:off x="628649" y="273844"/>
            <a:ext cx="8169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Environment Set-up of Python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ed0666a9c2_1_1269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Installation</a:t>
            </a:r>
            <a:endParaRPr sz="2700"/>
          </a:p>
        </p:txBody>
      </p:sp>
      <p:sp>
        <p:nvSpPr>
          <p:cNvPr id="1062" name="Google Shape;1062;g2ed0666a9c2_1_1269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g2ed0666a9c2_1_1269"/>
          <p:cNvSpPr txBox="1"/>
          <p:nvPr/>
        </p:nvSpPr>
        <p:spPr>
          <a:xfrm>
            <a:off x="517443" y="1799656"/>
            <a:ext cx="39213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Install Python on your machine.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You can download from the official website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sng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https://www.python.org/downloads</a:t>
            </a:r>
            <a:r>
              <a:rPr b="0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g2ed0666a9c2_1_1269"/>
          <p:cNvSpPr txBox="1"/>
          <p:nvPr/>
        </p:nvSpPr>
        <p:spPr>
          <a:xfrm>
            <a:off x="4705294" y="1799656"/>
            <a:ext cx="39213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Install 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1" lang="en-GB" sz="1400" u="sng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https://www.anaconda.com/download</a:t>
            </a:r>
            <a:r>
              <a:rPr b="0" i="1" lang="en-GB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ed0666a9c2_1_1338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Jupyter Installation &amp; Usage </a:t>
            </a:r>
            <a:endParaRPr sz="2700"/>
          </a:p>
        </p:txBody>
      </p:sp>
      <p:sp>
        <p:nvSpPr>
          <p:cNvPr id="1070" name="Google Shape;1070;g2ed0666a9c2_1_1338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g2ed0666a9c2_1_1338"/>
          <p:cNvSpPr txBox="1"/>
          <p:nvPr/>
        </p:nvSpPr>
        <p:spPr>
          <a:xfrm>
            <a:off x="1174204" y="2250048"/>
            <a:ext cx="31386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open command prompt directly type following to install Jupyter notebook 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pip install jupyter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g2ed0666a9c2_1_1338"/>
          <p:cNvSpPr/>
          <p:nvPr/>
        </p:nvSpPr>
        <p:spPr>
          <a:xfrm>
            <a:off x="1094150" y="1692198"/>
            <a:ext cx="3298800" cy="1911600"/>
          </a:xfrm>
          <a:prstGeom prst="roundRect">
            <a:avLst>
              <a:gd fmla="val 4015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g2ed0666a9c2_1_1338"/>
          <p:cNvSpPr/>
          <p:nvPr/>
        </p:nvSpPr>
        <p:spPr>
          <a:xfrm>
            <a:off x="4751007" y="1692179"/>
            <a:ext cx="3298800" cy="1904400"/>
          </a:xfrm>
          <a:prstGeom prst="roundRect">
            <a:avLst>
              <a:gd fmla="val 4015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g2ed0666a9c2_1_1338"/>
          <p:cNvSpPr/>
          <p:nvPr/>
        </p:nvSpPr>
        <p:spPr>
          <a:xfrm>
            <a:off x="1094151" y="1692179"/>
            <a:ext cx="3298800" cy="474600"/>
          </a:xfrm>
          <a:prstGeom prst="roundRect">
            <a:avLst>
              <a:gd fmla="val 1405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Using Command Prompt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g2ed0666a9c2_1_1338"/>
          <p:cNvSpPr/>
          <p:nvPr/>
        </p:nvSpPr>
        <p:spPr>
          <a:xfrm>
            <a:off x="4751007" y="1692179"/>
            <a:ext cx="3298800" cy="474600"/>
          </a:xfrm>
          <a:prstGeom prst="roundRect">
            <a:avLst>
              <a:gd fmla="val 14051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Using 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g2ed0666a9c2_1_1338"/>
          <p:cNvSpPr txBox="1"/>
          <p:nvPr/>
        </p:nvSpPr>
        <p:spPr>
          <a:xfrm>
            <a:off x="4831060" y="2250048"/>
            <a:ext cx="31386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open  Anaconda prompt directly type following to start Jupyter notebook 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jupyter notebook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ed0666a9c2_1_1345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Usage of Jupyter notebook</a:t>
            </a:r>
            <a:endParaRPr sz="2700"/>
          </a:p>
        </p:txBody>
      </p:sp>
      <p:sp>
        <p:nvSpPr>
          <p:cNvPr id="1082" name="Google Shape;1082;g2ed0666a9c2_1_1345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g2ed0666a9c2_1_1345"/>
          <p:cNvSpPr txBox="1"/>
          <p:nvPr/>
        </p:nvSpPr>
        <p:spPr>
          <a:xfrm>
            <a:off x="370801" y="967925"/>
            <a:ext cx="58215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Notebook has the ability to re-run individual code snippets, and it provides you the flexibility of modifying them before re-running.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deploy a Jupyter Notebook on a remote server and access it from your local web browser.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insert notes and documentation to your code in a Jupyter Notebook in various formats like markdown, latex, and HTML.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Jupyter Notebook as cells.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4" name="Google Shape;1084;g2ed0666a9c2_1_13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1800" y="2616725"/>
            <a:ext cx="2683950" cy="19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d0666a9c2_1_657"/>
          <p:cNvSpPr/>
          <p:nvPr/>
        </p:nvSpPr>
        <p:spPr>
          <a:xfrm>
            <a:off x="2933071" y="-987220"/>
            <a:ext cx="8145293" cy="7520289"/>
          </a:xfrm>
          <a:custGeom>
            <a:rect b="b" l="l" r="r" t="t"/>
            <a:pathLst>
              <a:path extrusionOk="0" h="10027052" w="10860390">
                <a:moveTo>
                  <a:pt x="4024997" y="975208"/>
                </a:moveTo>
                <a:cubicBezTo>
                  <a:pt x="3025930" y="1536125"/>
                  <a:pt x="4403880" y="3240041"/>
                  <a:pt x="3834497" y="4023208"/>
                </a:cubicBezTo>
                <a:cubicBezTo>
                  <a:pt x="3265114" y="4806375"/>
                  <a:pt x="1580247" y="4742875"/>
                  <a:pt x="608697" y="5674208"/>
                </a:cubicBezTo>
                <a:cubicBezTo>
                  <a:pt x="-362853" y="6605541"/>
                  <a:pt x="-212570" y="8635425"/>
                  <a:pt x="1357997" y="9230208"/>
                </a:cubicBezTo>
                <a:cubicBezTo>
                  <a:pt x="2928564" y="9824991"/>
                  <a:pt x="8620280" y="10671658"/>
                  <a:pt x="10032097" y="9242908"/>
                </a:cubicBezTo>
                <a:cubicBezTo>
                  <a:pt x="11443914" y="7814158"/>
                  <a:pt x="10830080" y="2039891"/>
                  <a:pt x="9828897" y="657708"/>
                </a:cubicBezTo>
                <a:cubicBezTo>
                  <a:pt x="8827714" y="-724475"/>
                  <a:pt x="5024064" y="414291"/>
                  <a:pt x="4024997" y="975208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ed0666a9c2_1_657"/>
          <p:cNvSpPr/>
          <p:nvPr/>
        </p:nvSpPr>
        <p:spPr>
          <a:xfrm>
            <a:off x="4080787" y="874668"/>
            <a:ext cx="5849862" cy="5051217"/>
          </a:xfrm>
          <a:custGeom>
            <a:rect b="b" l="l" r="r" t="t"/>
            <a:pathLst>
              <a:path extrusionOk="0" h="6734956" w="7799816">
                <a:moveTo>
                  <a:pt x="7248257" y="887164"/>
                </a:moveTo>
                <a:cubicBezTo>
                  <a:pt x="7045057" y="-102099"/>
                  <a:pt x="6403373" y="-152899"/>
                  <a:pt x="6013015" y="197354"/>
                </a:cubicBezTo>
                <a:cubicBezTo>
                  <a:pt x="5622657" y="547607"/>
                  <a:pt x="5652068" y="2451269"/>
                  <a:pt x="4906110" y="2988680"/>
                </a:cubicBezTo>
                <a:cubicBezTo>
                  <a:pt x="4160152" y="3526091"/>
                  <a:pt x="2593372" y="3058198"/>
                  <a:pt x="1537267" y="3421818"/>
                </a:cubicBezTo>
                <a:cubicBezTo>
                  <a:pt x="481162" y="3785438"/>
                  <a:pt x="-518795" y="5403017"/>
                  <a:pt x="302026" y="6325438"/>
                </a:cubicBezTo>
                <a:cubicBezTo>
                  <a:pt x="1106805" y="6766596"/>
                  <a:pt x="6074510" y="7039312"/>
                  <a:pt x="7232215" y="6132933"/>
                </a:cubicBezTo>
                <a:cubicBezTo>
                  <a:pt x="8389920" y="5226554"/>
                  <a:pt x="7451457" y="1876427"/>
                  <a:pt x="7248257" y="887164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g2ed0666a9c2_1_657"/>
          <p:cNvGrpSpPr/>
          <p:nvPr/>
        </p:nvGrpSpPr>
        <p:grpSpPr>
          <a:xfrm>
            <a:off x="6692584" y="2480438"/>
            <a:ext cx="2245323" cy="1965171"/>
            <a:chOff x="5259751" y="732779"/>
            <a:chExt cx="6557604" cy="5739402"/>
          </a:xfrm>
        </p:grpSpPr>
        <p:grpSp>
          <p:nvGrpSpPr>
            <p:cNvPr id="148" name="Google Shape;148;g2ed0666a9c2_1_657"/>
            <p:cNvGrpSpPr/>
            <p:nvPr/>
          </p:nvGrpSpPr>
          <p:grpSpPr>
            <a:xfrm rot="-819746">
              <a:off x="7170212" y="1966797"/>
              <a:ext cx="818211" cy="1067034"/>
              <a:chOff x="7135192" y="1236172"/>
              <a:chExt cx="818214" cy="1067038"/>
            </a:xfrm>
          </p:grpSpPr>
          <p:sp>
            <p:nvSpPr>
              <p:cNvPr id="149" name="Google Shape;149;g2ed0666a9c2_1_657"/>
              <p:cNvSpPr/>
              <p:nvPr/>
            </p:nvSpPr>
            <p:spPr>
              <a:xfrm>
                <a:off x="7515757" y="1236172"/>
                <a:ext cx="437649" cy="579977"/>
              </a:xfrm>
              <a:custGeom>
                <a:rect b="b" l="l" r="r" t="t"/>
                <a:pathLst>
                  <a:path extrusionOk="0" fill="none" h="15880" w="11983">
                    <a:moveTo>
                      <a:pt x="5992" y="0"/>
                    </a:moveTo>
                    <a:lnTo>
                      <a:pt x="5992" y="0"/>
                    </a:lnTo>
                    <a:lnTo>
                      <a:pt x="5675" y="0"/>
                    </a:lnTo>
                    <a:lnTo>
                      <a:pt x="5383" y="25"/>
                    </a:lnTo>
                    <a:lnTo>
                      <a:pt x="5091" y="73"/>
                    </a:lnTo>
                    <a:lnTo>
                      <a:pt x="4774" y="122"/>
                    </a:lnTo>
                    <a:lnTo>
                      <a:pt x="4506" y="195"/>
                    </a:lnTo>
                    <a:lnTo>
                      <a:pt x="4214" y="268"/>
                    </a:lnTo>
                    <a:lnTo>
                      <a:pt x="3654" y="463"/>
                    </a:lnTo>
                    <a:lnTo>
                      <a:pt x="3142" y="731"/>
                    </a:lnTo>
                    <a:lnTo>
                      <a:pt x="2631" y="1023"/>
                    </a:lnTo>
                    <a:lnTo>
                      <a:pt x="2192" y="1364"/>
                    </a:lnTo>
                    <a:lnTo>
                      <a:pt x="1754" y="1754"/>
                    </a:lnTo>
                    <a:lnTo>
                      <a:pt x="1364" y="2192"/>
                    </a:lnTo>
                    <a:lnTo>
                      <a:pt x="1023" y="2631"/>
                    </a:lnTo>
                    <a:lnTo>
                      <a:pt x="731" y="3142"/>
                    </a:lnTo>
                    <a:lnTo>
                      <a:pt x="463" y="3653"/>
                    </a:lnTo>
                    <a:lnTo>
                      <a:pt x="268" y="4214"/>
                    </a:lnTo>
                    <a:lnTo>
                      <a:pt x="195" y="4506"/>
                    </a:lnTo>
                    <a:lnTo>
                      <a:pt x="122" y="4774"/>
                    </a:lnTo>
                    <a:lnTo>
                      <a:pt x="73" y="5090"/>
                    </a:lnTo>
                    <a:lnTo>
                      <a:pt x="25" y="5383"/>
                    </a:lnTo>
                    <a:lnTo>
                      <a:pt x="0" y="5675"/>
                    </a:lnTo>
                    <a:lnTo>
                      <a:pt x="0" y="5991"/>
                    </a:lnTo>
                    <a:lnTo>
                      <a:pt x="0" y="5991"/>
                    </a:lnTo>
                    <a:lnTo>
                      <a:pt x="25" y="6430"/>
                    </a:lnTo>
                    <a:lnTo>
                      <a:pt x="73" y="6868"/>
                    </a:lnTo>
                    <a:lnTo>
                      <a:pt x="147" y="7331"/>
                    </a:lnTo>
                    <a:lnTo>
                      <a:pt x="268" y="7769"/>
                    </a:lnTo>
                    <a:lnTo>
                      <a:pt x="390" y="8208"/>
                    </a:lnTo>
                    <a:lnTo>
                      <a:pt x="561" y="8646"/>
                    </a:lnTo>
                    <a:lnTo>
                      <a:pt x="731" y="9085"/>
                    </a:lnTo>
                    <a:lnTo>
                      <a:pt x="926" y="9523"/>
                    </a:lnTo>
                    <a:lnTo>
                      <a:pt x="1145" y="9937"/>
                    </a:lnTo>
                    <a:lnTo>
                      <a:pt x="1389" y="10375"/>
                    </a:lnTo>
                    <a:lnTo>
                      <a:pt x="1900" y="11179"/>
                    </a:lnTo>
                    <a:lnTo>
                      <a:pt x="2436" y="11958"/>
                    </a:lnTo>
                    <a:lnTo>
                      <a:pt x="2996" y="12689"/>
                    </a:lnTo>
                    <a:lnTo>
                      <a:pt x="3556" y="13371"/>
                    </a:lnTo>
                    <a:lnTo>
                      <a:pt x="4092" y="13980"/>
                    </a:lnTo>
                    <a:lnTo>
                      <a:pt x="4603" y="14540"/>
                    </a:lnTo>
                    <a:lnTo>
                      <a:pt x="5066" y="15003"/>
                    </a:lnTo>
                    <a:lnTo>
                      <a:pt x="5724" y="15636"/>
                    </a:lnTo>
                    <a:lnTo>
                      <a:pt x="5992" y="15880"/>
                    </a:lnTo>
                    <a:lnTo>
                      <a:pt x="5992" y="15880"/>
                    </a:lnTo>
                    <a:lnTo>
                      <a:pt x="6260" y="15636"/>
                    </a:lnTo>
                    <a:lnTo>
                      <a:pt x="6917" y="15003"/>
                    </a:lnTo>
                    <a:lnTo>
                      <a:pt x="7380" y="14540"/>
                    </a:lnTo>
                    <a:lnTo>
                      <a:pt x="7891" y="13980"/>
                    </a:lnTo>
                    <a:lnTo>
                      <a:pt x="8427" y="13371"/>
                    </a:lnTo>
                    <a:lnTo>
                      <a:pt x="8987" y="12689"/>
                    </a:lnTo>
                    <a:lnTo>
                      <a:pt x="9548" y="11958"/>
                    </a:lnTo>
                    <a:lnTo>
                      <a:pt x="10083" y="11179"/>
                    </a:lnTo>
                    <a:lnTo>
                      <a:pt x="10595" y="10375"/>
                    </a:lnTo>
                    <a:lnTo>
                      <a:pt x="10838" y="9937"/>
                    </a:lnTo>
                    <a:lnTo>
                      <a:pt x="11058" y="9523"/>
                    </a:lnTo>
                    <a:lnTo>
                      <a:pt x="11252" y="9085"/>
                    </a:lnTo>
                    <a:lnTo>
                      <a:pt x="11423" y="8646"/>
                    </a:lnTo>
                    <a:lnTo>
                      <a:pt x="11593" y="8208"/>
                    </a:lnTo>
                    <a:lnTo>
                      <a:pt x="11715" y="7769"/>
                    </a:lnTo>
                    <a:lnTo>
                      <a:pt x="11837" y="7331"/>
                    </a:lnTo>
                    <a:lnTo>
                      <a:pt x="11910" y="6868"/>
                    </a:lnTo>
                    <a:lnTo>
                      <a:pt x="11959" y="6430"/>
                    </a:lnTo>
                    <a:lnTo>
                      <a:pt x="11983" y="5991"/>
                    </a:lnTo>
                    <a:lnTo>
                      <a:pt x="11983" y="5991"/>
                    </a:lnTo>
                    <a:lnTo>
                      <a:pt x="11983" y="5675"/>
                    </a:lnTo>
                    <a:lnTo>
                      <a:pt x="11959" y="5383"/>
                    </a:lnTo>
                    <a:lnTo>
                      <a:pt x="11910" y="5090"/>
                    </a:lnTo>
                    <a:lnTo>
                      <a:pt x="11861" y="4774"/>
                    </a:lnTo>
                    <a:lnTo>
                      <a:pt x="11788" y="4506"/>
                    </a:lnTo>
                    <a:lnTo>
                      <a:pt x="11715" y="4214"/>
                    </a:lnTo>
                    <a:lnTo>
                      <a:pt x="11520" y="3653"/>
                    </a:lnTo>
                    <a:lnTo>
                      <a:pt x="11252" y="3142"/>
                    </a:lnTo>
                    <a:lnTo>
                      <a:pt x="10960" y="2631"/>
                    </a:lnTo>
                    <a:lnTo>
                      <a:pt x="10619" y="2192"/>
                    </a:lnTo>
                    <a:lnTo>
                      <a:pt x="10229" y="1754"/>
                    </a:lnTo>
                    <a:lnTo>
                      <a:pt x="9791" y="1364"/>
                    </a:lnTo>
                    <a:lnTo>
                      <a:pt x="9353" y="1023"/>
                    </a:lnTo>
                    <a:lnTo>
                      <a:pt x="8841" y="731"/>
                    </a:lnTo>
                    <a:lnTo>
                      <a:pt x="8330" y="463"/>
                    </a:lnTo>
                    <a:lnTo>
                      <a:pt x="7770" y="268"/>
                    </a:lnTo>
                    <a:lnTo>
                      <a:pt x="7477" y="195"/>
                    </a:lnTo>
                    <a:lnTo>
                      <a:pt x="7209" y="122"/>
                    </a:lnTo>
                    <a:lnTo>
                      <a:pt x="6893" y="73"/>
                    </a:lnTo>
                    <a:lnTo>
                      <a:pt x="6601" y="25"/>
                    </a:lnTo>
                    <a:lnTo>
                      <a:pt x="6308" y="0"/>
                    </a:lnTo>
                    <a:lnTo>
                      <a:pt x="5992" y="0"/>
                    </a:lnTo>
                    <a:lnTo>
                      <a:pt x="5992" y="0"/>
                    </a:lnTo>
                    <a:close/>
                    <a:moveTo>
                      <a:pt x="5992" y="8549"/>
                    </a:moveTo>
                    <a:lnTo>
                      <a:pt x="5992" y="8549"/>
                    </a:lnTo>
                    <a:lnTo>
                      <a:pt x="5724" y="8549"/>
                    </a:lnTo>
                    <a:lnTo>
                      <a:pt x="5480" y="8500"/>
                    </a:lnTo>
                    <a:lnTo>
                      <a:pt x="5237" y="8451"/>
                    </a:lnTo>
                    <a:lnTo>
                      <a:pt x="4993" y="8354"/>
                    </a:lnTo>
                    <a:lnTo>
                      <a:pt x="4774" y="8257"/>
                    </a:lnTo>
                    <a:lnTo>
                      <a:pt x="4555" y="8110"/>
                    </a:lnTo>
                    <a:lnTo>
                      <a:pt x="4360" y="7964"/>
                    </a:lnTo>
                    <a:lnTo>
                      <a:pt x="4189" y="7794"/>
                    </a:lnTo>
                    <a:lnTo>
                      <a:pt x="4019" y="7623"/>
                    </a:lnTo>
                    <a:lnTo>
                      <a:pt x="3873" y="7428"/>
                    </a:lnTo>
                    <a:lnTo>
                      <a:pt x="3727" y="7209"/>
                    </a:lnTo>
                    <a:lnTo>
                      <a:pt x="3629" y="6990"/>
                    </a:lnTo>
                    <a:lnTo>
                      <a:pt x="3532" y="6746"/>
                    </a:lnTo>
                    <a:lnTo>
                      <a:pt x="3483" y="6503"/>
                    </a:lnTo>
                    <a:lnTo>
                      <a:pt x="3434" y="6259"/>
                    </a:lnTo>
                    <a:lnTo>
                      <a:pt x="3434" y="5991"/>
                    </a:lnTo>
                    <a:lnTo>
                      <a:pt x="3434" y="5991"/>
                    </a:lnTo>
                    <a:lnTo>
                      <a:pt x="3434" y="5724"/>
                    </a:lnTo>
                    <a:lnTo>
                      <a:pt x="3483" y="5480"/>
                    </a:lnTo>
                    <a:lnTo>
                      <a:pt x="3532" y="5236"/>
                    </a:lnTo>
                    <a:lnTo>
                      <a:pt x="3629" y="4993"/>
                    </a:lnTo>
                    <a:lnTo>
                      <a:pt x="3727" y="4774"/>
                    </a:lnTo>
                    <a:lnTo>
                      <a:pt x="3873" y="4555"/>
                    </a:lnTo>
                    <a:lnTo>
                      <a:pt x="4019" y="4360"/>
                    </a:lnTo>
                    <a:lnTo>
                      <a:pt x="4189" y="4189"/>
                    </a:lnTo>
                    <a:lnTo>
                      <a:pt x="4360" y="4019"/>
                    </a:lnTo>
                    <a:lnTo>
                      <a:pt x="4555" y="3873"/>
                    </a:lnTo>
                    <a:lnTo>
                      <a:pt x="4774" y="3726"/>
                    </a:lnTo>
                    <a:lnTo>
                      <a:pt x="4993" y="3629"/>
                    </a:lnTo>
                    <a:lnTo>
                      <a:pt x="5237" y="3532"/>
                    </a:lnTo>
                    <a:lnTo>
                      <a:pt x="5480" y="3483"/>
                    </a:lnTo>
                    <a:lnTo>
                      <a:pt x="5724" y="3434"/>
                    </a:lnTo>
                    <a:lnTo>
                      <a:pt x="5992" y="3434"/>
                    </a:lnTo>
                    <a:lnTo>
                      <a:pt x="5992" y="3434"/>
                    </a:lnTo>
                    <a:lnTo>
                      <a:pt x="6260" y="3434"/>
                    </a:lnTo>
                    <a:lnTo>
                      <a:pt x="6503" y="3483"/>
                    </a:lnTo>
                    <a:lnTo>
                      <a:pt x="6747" y="3532"/>
                    </a:lnTo>
                    <a:lnTo>
                      <a:pt x="6990" y="3629"/>
                    </a:lnTo>
                    <a:lnTo>
                      <a:pt x="7209" y="3726"/>
                    </a:lnTo>
                    <a:lnTo>
                      <a:pt x="7429" y="3873"/>
                    </a:lnTo>
                    <a:lnTo>
                      <a:pt x="7623" y="4019"/>
                    </a:lnTo>
                    <a:lnTo>
                      <a:pt x="7794" y="4189"/>
                    </a:lnTo>
                    <a:lnTo>
                      <a:pt x="7964" y="4360"/>
                    </a:lnTo>
                    <a:lnTo>
                      <a:pt x="8111" y="4555"/>
                    </a:lnTo>
                    <a:lnTo>
                      <a:pt x="8257" y="4774"/>
                    </a:lnTo>
                    <a:lnTo>
                      <a:pt x="8354" y="4993"/>
                    </a:lnTo>
                    <a:lnTo>
                      <a:pt x="8452" y="5236"/>
                    </a:lnTo>
                    <a:lnTo>
                      <a:pt x="8500" y="5480"/>
                    </a:lnTo>
                    <a:lnTo>
                      <a:pt x="8549" y="5724"/>
                    </a:lnTo>
                    <a:lnTo>
                      <a:pt x="8549" y="5991"/>
                    </a:lnTo>
                    <a:lnTo>
                      <a:pt x="8549" y="5991"/>
                    </a:lnTo>
                    <a:lnTo>
                      <a:pt x="8549" y="6259"/>
                    </a:lnTo>
                    <a:lnTo>
                      <a:pt x="8500" y="6503"/>
                    </a:lnTo>
                    <a:lnTo>
                      <a:pt x="8452" y="6746"/>
                    </a:lnTo>
                    <a:lnTo>
                      <a:pt x="8354" y="6990"/>
                    </a:lnTo>
                    <a:lnTo>
                      <a:pt x="8257" y="7209"/>
                    </a:lnTo>
                    <a:lnTo>
                      <a:pt x="8111" y="7428"/>
                    </a:lnTo>
                    <a:lnTo>
                      <a:pt x="7964" y="7623"/>
                    </a:lnTo>
                    <a:lnTo>
                      <a:pt x="7794" y="7794"/>
                    </a:lnTo>
                    <a:lnTo>
                      <a:pt x="7623" y="7964"/>
                    </a:lnTo>
                    <a:lnTo>
                      <a:pt x="7429" y="8110"/>
                    </a:lnTo>
                    <a:lnTo>
                      <a:pt x="7209" y="8257"/>
                    </a:lnTo>
                    <a:lnTo>
                      <a:pt x="6990" y="8354"/>
                    </a:lnTo>
                    <a:lnTo>
                      <a:pt x="6747" y="8451"/>
                    </a:lnTo>
                    <a:lnTo>
                      <a:pt x="6503" y="8500"/>
                    </a:lnTo>
                    <a:lnTo>
                      <a:pt x="6260" y="8549"/>
                    </a:lnTo>
                    <a:lnTo>
                      <a:pt x="5992" y="8549"/>
                    </a:lnTo>
                    <a:lnTo>
                      <a:pt x="5992" y="8549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0" name="Google Shape;150;g2ed0666a9c2_1_657"/>
              <p:cNvGrpSpPr/>
              <p:nvPr/>
            </p:nvGrpSpPr>
            <p:grpSpPr>
              <a:xfrm>
                <a:off x="7135192" y="1625685"/>
                <a:ext cx="791271" cy="677525"/>
                <a:chOff x="1934025" y="1001650"/>
                <a:chExt cx="415300" cy="355600"/>
              </a:xfrm>
            </p:grpSpPr>
            <p:sp>
              <p:nvSpPr>
                <p:cNvPr id="151" name="Google Shape;151;g2ed0666a9c2_1_657"/>
                <p:cNvSpPr/>
                <p:nvPr/>
              </p:nvSpPr>
              <p:spPr>
                <a:xfrm>
                  <a:off x="1934025" y="1303650"/>
                  <a:ext cx="207650" cy="53600"/>
                </a:xfrm>
                <a:custGeom>
                  <a:rect b="b" l="l" r="r" t="t"/>
                  <a:pathLst>
                    <a:path extrusionOk="0" fill="none" h="2144" w="8306">
                      <a:moveTo>
                        <a:pt x="1" y="0"/>
                      </a:moveTo>
                      <a:lnTo>
                        <a:pt x="1" y="487"/>
                      </a:lnTo>
                      <a:lnTo>
                        <a:pt x="1" y="487"/>
                      </a:lnTo>
                      <a:lnTo>
                        <a:pt x="25" y="633"/>
                      </a:lnTo>
                      <a:lnTo>
                        <a:pt x="74" y="755"/>
                      </a:lnTo>
                      <a:lnTo>
                        <a:pt x="147" y="853"/>
                      </a:lnTo>
                      <a:lnTo>
                        <a:pt x="245" y="950"/>
                      </a:lnTo>
                      <a:lnTo>
                        <a:pt x="245" y="950"/>
                      </a:lnTo>
                      <a:lnTo>
                        <a:pt x="391" y="1023"/>
                      </a:lnTo>
                      <a:lnTo>
                        <a:pt x="561" y="1047"/>
                      </a:lnTo>
                      <a:lnTo>
                        <a:pt x="561" y="1047"/>
                      </a:lnTo>
                      <a:lnTo>
                        <a:pt x="732" y="1023"/>
                      </a:lnTo>
                      <a:lnTo>
                        <a:pt x="732" y="1023"/>
                      </a:lnTo>
                      <a:lnTo>
                        <a:pt x="1292" y="853"/>
                      </a:lnTo>
                      <a:lnTo>
                        <a:pt x="1657" y="780"/>
                      </a:lnTo>
                      <a:lnTo>
                        <a:pt x="2071" y="682"/>
                      </a:lnTo>
                      <a:lnTo>
                        <a:pt x="2534" y="609"/>
                      </a:lnTo>
                      <a:lnTo>
                        <a:pt x="3021" y="560"/>
                      </a:lnTo>
                      <a:lnTo>
                        <a:pt x="3581" y="512"/>
                      </a:lnTo>
                      <a:lnTo>
                        <a:pt x="4166" y="487"/>
                      </a:lnTo>
                      <a:lnTo>
                        <a:pt x="4166" y="487"/>
                      </a:lnTo>
                      <a:lnTo>
                        <a:pt x="4604" y="512"/>
                      </a:lnTo>
                      <a:lnTo>
                        <a:pt x="5018" y="536"/>
                      </a:lnTo>
                      <a:lnTo>
                        <a:pt x="5408" y="609"/>
                      </a:lnTo>
                      <a:lnTo>
                        <a:pt x="5773" y="682"/>
                      </a:lnTo>
                      <a:lnTo>
                        <a:pt x="6114" y="780"/>
                      </a:lnTo>
                      <a:lnTo>
                        <a:pt x="6431" y="877"/>
                      </a:lnTo>
                      <a:lnTo>
                        <a:pt x="6699" y="999"/>
                      </a:lnTo>
                      <a:lnTo>
                        <a:pt x="6966" y="1120"/>
                      </a:lnTo>
                      <a:lnTo>
                        <a:pt x="7186" y="1242"/>
                      </a:lnTo>
                      <a:lnTo>
                        <a:pt x="7405" y="1388"/>
                      </a:lnTo>
                      <a:lnTo>
                        <a:pt x="7770" y="1656"/>
                      </a:lnTo>
                      <a:lnTo>
                        <a:pt x="8062" y="1924"/>
                      </a:lnTo>
                      <a:lnTo>
                        <a:pt x="8306" y="2143"/>
                      </a:ln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g2ed0666a9c2_1_657"/>
                <p:cNvSpPr/>
                <p:nvPr/>
              </p:nvSpPr>
              <p:spPr>
                <a:xfrm>
                  <a:off x="2141650" y="1303650"/>
                  <a:ext cx="207675" cy="53600"/>
                </a:xfrm>
                <a:custGeom>
                  <a:rect b="b" l="l" r="r" t="t"/>
                  <a:pathLst>
                    <a:path extrusionOk="0" fill="none" h="2144" w="8307">
                      <a:moveTo>
                        <a:pt x="1" y="2143"/>
                      </a:moveTo>
                      <a:lnTo>
                        <a:pt x="1" y="2143"/>
                      </a:lnTo>
                      <a:lnTo>
                        <a:pt x="245" y="1924"/>
                      </a:lnTo>
                      <a:lnTo>
                        <a:pt x="537" y="1656"/>
                      </a:lnTo>
                      <a:lnTo>
                        <a:pt x="902" y="1388"/>
                      </a:lnTo>
                      <a:lnTo>
                        <a:pt x="1121" y="1242"/>
                      </a:lnTo>
                      <a:lnTo>
                        <a:pt x="1341" y="1120"/>
                      </a:lnTo>
                      <a:lnTo>
                        <a:pt x="1608" y="999"/>
                      </a:lnTo>
                      <a:lnTo>
                        <a:pt x="1876" y="877"/>
                      </a:lnTo>
                      <a:lnTo>
                        <a:pt x="2193" y="780"/>
                      </a:lnTo>
                      <a:lnTo>
                        <a:pt x="2534" y="682"/>
                      </a:lnTo>
                      <a:lnTo>
                        <a:pt x="2899" y="609"/>
                      </a:lnTo>
                      <a:lnTo>
                        <a:pt x="3289" y="536"/>
                      </a:lnTo>
                      <a:lnTo>
                        <a:pt x="3703" y="512"/>
                      </a:lnTo>
                      <a:lnTo>
                        <a:pt x="4141" y="487"/>
                      </a:lnTo>
                      <a:lnTo>
                        <a:pt x="4141" y="487"/>
                      </a:lnTo>
                      <a:lnTo>
                        <a:pt x="4726" y="512"/>
                      </a:lnTo>
                      <a:lnTo>
                        <a:pt x="5286" y="560"/>
                      </a:lnTo>
                      <a:lnTo>
                        <a:pt x="5773" y="609"/>
                      </a:lnTo>
                      <a:lnTo>
                        <a:pt x="6236" y="682"/>
                      </a:lnTo>
                      <a:lnTo>
                        <a:pt x="6650" y="780"/>
                      </a:lnTo>
                      <a:lnTo>
                        <a:pt x="7015" y="853"/>
                      </a:lnTo>
                      <a:lnTo>
                        <a:pt x="7575" y="1023"/>
                      </a:lnTo>
                      <a:lnTo>
                        <a:pt x="7575" y="1023"/>
                      </a:lnTo>
                      <a:lnTo>
                        <a:pt x="7746" y="1047"/>
                      </a:lnTo>
                      <a:lnTo>
                        <a:pt x="7746" y="1047"/>
                      </a:lnTo>
                      <a:lnTo>
                        <a:pt x="7916" y="1023"/>
                      </a:lnTo>
                      <a:lnTo>
                        <a:pt x="8062" y="950"/>
                      </a:lnTo>
                      <a:lnTo>
                        <a:pt x="8062" y="950"/>
                      </a:lnTo>
                      <a:lnTo>
                        <a:pt x="8160" y="853"/>
                      </a:lnTo>
                      <a:lnTo>
                        <a:pt x="8233" y="755"/>
                      </a:lnTo>
                      <a:lnTo>
                        <a:pt x="8282" y="633"/>
                      </a:lnTo>
                      <a:lnTo>
                        <a:pt x="8306" y="487"/>
                      </a:lnTo>
                      <a:lnTo>
                        <a:pt x="8306" y="0"/>
                      </a:lnTo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g2ed0666a9c2_1_657"/>
                <p:cNvSpPr/>
                <p:nvPr/>
              </p:nvSpPr>
              <p:spPr>
                <a:xfrm>
                  <a:off x="1934025" y="1001650"/>
                  <a:ext cx="207650" cy="331250"/>
                </a:xfrm>
                <a:custGeom>
                  <a:rect b="b" l="l" r="r" t="t"/>
                  <a:pathLst>
                    <a:path extrusionOk="0" fill="none" h="13250" w="8306">
                      <a:moveTo>
                        <a:pt x="8306" y="2192"/>
                      </a:moveTo>
                      <a:lnTo>
                        <a:pt x="8306" y="13249"/>
                      </a:lnTo>
                      <a:lnTo>
                        <a:pt x="8306" y="13249"/>
                      </a:lnTo>
                      <a:lnTo>
                        <a:pt x="8062" y="13030"/>
                      </a:lnTo>
                      <a:lnTo>
                        <a:pt x="7770" y="12762"/>
                      </a:lnTo>
                      <a:lnTo>
                        <a:pt x="7405" y="12494"/>
                      </a:lnTo>
                      <a:lnTo>
                        <a:pt x="7186" y="12348"/>
                      </a:lnTo>
                      <a:lnTo>
                        <a:pt x="6966" y="12226"/>
                      </a:lnTo>
                      <a:lnTo>
                        <a:pt x="6699" y="12105"/>
                      </a:lnTo>
                      <a:lnTo>
                        <a:pt x="6431" y="11983"/>
                      </a:lnTo>
                      <a:lnTo>
                        <a:pt x="6114" y="11885"/>
                      </a:lnTo>
                      <a:lnTo>
                        <a:pt x="5773" y="11788"/>
                      </a:lnTo>
                      <a:lnTo>
                        <a:pt x="5408" y="11715"/>
                      </a:lnTo>
                      <a:lnTo>
                        <a:pt x="5018" y="11642"/>
                      </a:lnTo>
                      <a:lnTo>
                        <a:pt x="4604" y="11617"/>
                      </a:lnTo>
                      <a:lnTo>
                        <a:pt x="4166" y="11593"/>
                      </a:lnTo>
                      <a:lnTo>
                        <a:pt x="4166" y="11593"/>
                      </a:lnTo>
                      <a:lnTo>
                        <a:pt x="3581" y="11617"/>
                      </a:lnTo>
                      <a:lnTo>
                        <a:pt x="3021" y="11666"/>
                      </a:lnTo>
                      <a:lnTo>
                        <a:pt x="2534" y="11715"/>
                      </a:lnTo>
                      <a:lnTo>
                        <a:pt x="2071" y="11788"/>
                      </a:lnTo>
                      <a:lnTo>
                        <a:pt x="1657" y="11885"/>
                      </a:lnTo>
                      <a:lnTo>
                        <a:pt x="1292" y="11958"/>
                      </a:lnTo>
                      <a:lnTo>
                        <a:pt x="732" y="12129"/>
                      </a:lnTo>
                      <a:lnTo>
                        <a:pt x="732" y="12129"/>
                      </a:lnTo>
                      <a:lnTo>
                        <a:pt x="561" y="12153"/>
                      </a:lnTo>
                      <a:lnTo>
                        <a:pt x="561" y="12153"/>
                      </a:lnTo>
                      <a:lnTo>
                        <a:pt x="391" y="12129"/>
                      </a:lnTo>
                      <a:lnTo>
                        <a:pt x="245" y="12056"/>
                      </a:lnTo>
                      <a:lnTo>
                        <a:pt x="245" y="12056"/>
                      </a:lnTo>
                      <a:lnTo>
                        <a:pt x="147" y="11958"/>
                      </a:lnTo>
                      <a:lnTo>
                        <a:pt x="74" y="11861"/>
                      </a:lnTo>
                      <a:lnTo>
                        <a:pt x="25" y="11739"/>
                      </a:lnTo>
                      <a:lnTo>
                        <a:pt x="1" y="11593"/>
                      </a:lnTo>
                      <a:lnTo>
                        <a:pt x="1" y="1656"/>
                      </a:lnTo>
                      <a:lnTo>
                        <a:pt x="1" y="1656"/>
                      </a:lnTo>
                      <a:lnTo>
                        <a:pt x="25" y="1534"/>
                      </a:lnTo>
                      <a:lnTo>
                        <a:pt x="50" y="1437"/>
                      </a:lnTo>
                      <a:lnTo>
                        <a:pt x="123" y="1315"/>
                      </a:lnTo>
                      <a:lnTo>
                        <a:pt x="196" y="1242"/>
                      </a:lnTo>
                      <a:lnTo>
                        <a:pt x="196" y="1242"/>
                      </a:lnTo>
                      <a:lnTo>
                        <a:pt x="342" y="1120"/>
                      </a:lnTo>
                      <a:lnTo>
                        <a:pt x="512" y="974"/>
                      </a:lnTo>
                      <a:lnTo>
                        <a:pt x="926" y="755"/>
                      </a:lnTo>
                      <a:lnTo>
                        <a:pt x="1389" y="536"/>
                      </a:lnTo>
                      <a:lnTo>
                        <a:pt x="1901" y="341"/>
                      </a:lnTo>
                      <a:lnTo>
                        <a:pt x="2461" y="195"/>
                      </a:lnTo>
                      <a:lnTo>
                        <a:pt x="3021" y="73"/>
                      </a:lnTo>
                      <a:lnTo>
                        <a:pt x="3581" y="24"/>
                      </a:lnTo>
                      <a:lnTo>
                        <a:pt x="4166" y="0"/>
                      </a:lnTo>
                      <a:lnTo>
                        <a:pt x="4166" y="0"/>
                      </a:lnTo>
                      <a:lnTo>
                        <a:pt x="4531" y="0"/>
                      </a:lnTo>
                      <a:lnTo>
                        <a:pt x="4872" y="49"/>
                      </a:lnTo>
                      <a:lnTo>
                        <a:pt x="5213" y="98"/>
                      </a:lnTo>
                      <a:lnTo>
                        <a:pt x="5530" y="171"/>
                      </a:lnTo>
                      <a:lnTo>
                        <a:pt x="5822" y="268"/>
                      </a:lnTo>
                      <a:lnTo>
                        <a:pt x="6114" y="365"/>
                      </a:lnTo>
                      <a:lnTo>
                        <a:pt x="6358" y="487"/>
                      </a:lnTo>
                      <a:lnTo>
                        <a:pt x="6626" y="609"/>
                      </a:lnTo>
                      <a:lnTo>
                        <a:pt x="7064" y="901"/>
                      </a:lnTo>
                      <a:lnTo>
                        <a:pt x="7429" y="1169"/>
                      </a:lnTo>
                      <a:lnTo>
                        <a:pt x="7746" y="1437"/>
                      </a:lnTo>
                      <a:lnTo>
                        <a:pt x="8014" y="1681"/>
                      </a:lnTo>
                      <a:lnTo>
                        <a:pt x="8014" y="1681"/>
                      </a:lnTo>
                      <a:lnTo>
                        <a:pt x="8136" y="1802"/>
                      </a:lnTo>
                      <a:lnTo>
                        <a:pt x="8136" y="1802"/>
                      </a:lnTo>
                      <a:lnTo>
                        <a:pt x="8209" y="1875"/>
                      </a:lnTo>
                      <a:lnTo>
                        <a:pt x="8257" y="1973"/>
                      </a:lnTo>
                      <a:lnTo>
                        <a:pt x="8306" y="2095"/>
                      </a:lnTo>
                      <a:lnTo>
                        <a:pt x="8306" y="2192"/>
                      </a:lnTo>
                      <a:lnTo>
                        <a:pt x="8306" y="219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g2ed0666a9c2_1_657"/>
                <p:cNvSpPr/>
                <p:nvPr/>
              </p:nvSpPr>
              <p:spPr>
                <a:xfrm>
                  <a:off x="2141650" y="1001650"/>
                  <a:ext cx="207675" cy="331250"/>
                </a:xfrm>
                <a:custGeom>
                  <a:rect b="b" l="l" r="r" t="t"/>
                  <a:pathLst>
                    <a:path extrusionOk="0" fill="none" h="13250" w="8307">
                      <a:moveTo>
                        <a:pt x="1" y="2192"/>
                      </a:moveTo>
                      <a:lnTo>
                        <a:pt x="1" y="13249"/>
                      </a:lnTo>
                      <a:lnTo>
                        <a:pt x="1" y="13249"/>
                      </a:lnTo>
                      <a:lnTo>
                        <a:pt x="245" y="13030"/>
                      </a:lnTo>
                      <a:lnTo>
                        <a:pt x="537" y="12762"/>
                      </a:lnTo>
                      <a:lnTo>
                        <a:pt x="902" y="12494"/>
                      </a:lnTo>
                      <a:lnTo>
                        <a:pt x="1121" y="12348"/>
                      </a:lnTo>
                      <a:lnTo>
                        <a:pt x="1341" y="12226"/>
                      </a:lnTo>
                      <a:lnTo>
                        <a:pt x="1608" y="12105"/>
                      </a:lnTo>
                      <a:lnTo>
                        <a:pt x="1876" y="11983"/>
                      </a:lnTo>
                      <a:lnTo>
                        <a:pt x="2193" y="11885"/>
                      </a:lnTo>
                      <a:lnTo>
                        <a:pt x="2534" y="11788"/>
                      </a:lnTo>
                      <a:lnTo>
                        <a:pt x="2899" y="11715"/>
                      </a:lnTo>
                      <a:lnTo>
                        <a:pt x="3289" y="11642"/>
                      </a:lnTo>
                      <a:lnTo>
                        <a:pt x="3703" y="11617"/>
                      </a:lnTo>
                      <a:lnTo>
                        <a:pt x="4141" y="11593"/>
                      </a:lnTo>
                      <a:lnTo>
                        <a:pt x="4141" y="11593"/>
                      </a:lnTo>
                      <a:lnTo>
                        <a:pt x="4726" y="11617"/>
                      </a:lnTo>
                      <a:lnTo>
                        <a:pt x="5286" y="11666"/>
                      </a:lnTo>
                      <a:lnTo>
                        <a:pt x="5773" y="11715"/>
                      </a:lnTo>
                      <a:lnTo>
                        <a:pt x="6236" y="11788"/>
                      </a:lnTo>
                      <a:lnTo>
                        <a:pt x="6650" y="11885"/>
                      </a:lnTo>
                      <a:lnTo>
                        <a:pt x="7015" y="11958"/>
                      </a:lnTo>
                      <a:lnTo>
                        <a:pt x="7575" y="12129"/>
                      </a:lnTo>
                      <a:lnTo>
                        <a:pt x="7575" y="12129"/>
                      </a:lnTo>
                      <a:lnTo>
                        <a:pt x="7746" y="12153"/>
                      </a:lnTo>
                      <a:lnTo>
                        <a:pt x="7746" y="12153"/>
                      </a:lnTo>
                      <a:lnTo>
                        <a:pt x="7916" y="12129"/>
                      </a:lnTo>
                      <a:lnTo>
                        <a:pt x="8062" y="12056"/>
                      </a:lnTo>
                      <a:lnTo>
                        <a:pt x="8062" y="12056"/>
                      </a:lnTo>
                      <a:lnTo>
                        <a:pt x="8160" y="11958"/>
                      </a:lnTo>
                      <a:lnTo>
                        <a:pt x="8233" y="11861"/>
                      </a:lnTo>
                      <a:lnTo>
                        <a:pt x="8282" y="11739"/>
                      </a:lnTo>
                      <a:lnTo>
                        <a:pt x="8306" y="11593"/>
                      </a:lnTo>
                      <a:lnTo>
                        <a:pt x="8306" y="1656"/>
                      </a:lnTo>
                      <a:lnTo>
                        <a:pt x="8306" y="1656"/>
                      </a:lnTo>
                      <a:lnTo>
                        <a:pt x="8282" y="1534"/>
                      </a:lnTo>
                      <a:lnTo>
                        <a:pt x="8257" y="1437"/>
                      </a:lnTo>
                      <a:lnTo>
                        <a:pt x="8184" y="1315"/>
                      </a:lnTo>
                      <a:lnTo>
                        <a:pt x="8111" y="1242"/>
                      </a:lnTo>
                      <a:lnTo>
                        <a:pt x="8111" y="1242"/>
                      </a:lnTo>
                      <a:lnTo>
                        <a:pt x="7965" y="1120"/>
                      </a:lnTo>
                      <a:lnTo>
                        <a:pt x="7795" y="974"/>
                      </a:lnTo>
                      <a:lnTo>
                        <a:pt x="7381" y="755"/>
                      </a:lnTo>
                      <a:lnTo>
                        <a:pt x="6918" y="536"/>
                      </a:lnTo>
                      <a:lnTo>
                        <a:pt x="6406" y="341"/>
                      </a:lnTo>
                      <a:lnTo>
                        <a:pt x="5846" y="195"/>
                      </a:lnTo>
                      <a:lnTo>
                        <a:pt x="5286" y="73"/>
                      </a:lnTo>
                      <a:lnTo>
                        <a:pt x="4726" y="24"/>
                      </a:lnTo>
                      <a:lnTo>
                        <a:pt x="4141" y="0"/>
                      </a:lnTo>
                      <a:lnTo>
                        <a:pt x="4141" y="0"/>
                      </a:lnTo>
                      <a:lnTo>
                        <a:pt x="3776" y="0"/>
                      </a:lnTo>
                      <a:lnTo>
                        <a:pt x="3435" y="49"/>
                      </a:lnTo>
                      <a:lnTo>
                        <a:pt x="3094" y="98"/>
                      </a:lnTo>
                      <a:lnTo>
                        <a:pt x="2777" y="171"/>
                      </a:lnTo>
                      <a:lnTo>
                        <a:pt x="2485" y="268"/>
                      </a:lnTo>
                      <a:lnTo>
                        <a:pt x="2193" y="365"/>
                      </a:lnTo>
                      <a:lnTo>
                        <a:pt x="1949" y="487"/>
                      </a:lnTo>
                      <a:lnTo>
                        <a:pt x="1681" y="609"/>
                      </a:lnTo>
                      <a:lnTo>
                        <a:pt x="1243" y="901"/>
                      </a:lnTo>
                      <a:lnTo>
                        <a:pt x="878" y="1169"/>
                      </a:lnTo>
                      <a:lnTo>
                        <a:pt x="561" y="1437"/>
                      </a:lnTo>
                      <a:lnTo>
                        <a:pt x="293" y="1681"/>
                      </a:lnTo>
                      <a:lnTo>
                        <a:pt x="293" y="1681"/>
                      </a:lnTo>
                      <a:lnTo>
                        <a:pt x="171" y="1802"/>
                      </a:lnTo>
                      <a:lnTo>
                        <a:pt x="171" y="1802"/>
                      </a:lnTo>
                      <a:lnTo>
                        <a:pt x="98" y="1875"/>
                      </a:lnTo>
                      <a:lnTo>
                        <a:pt x="50" y="1973"/>
                      </a:lnTo>
                      <a:lnTo>
                        <a:pt x="1" y="2095"/>
                      </a:lnTo>
                      <a:lnTo>
                        <a:pt x="1" y="2192"/>
                      </a:lnTo>
                      <a:lnTo>
                        <a:pt x="1" y="2192"/>
                      </a:lnTo>
                      <a:close/>
                    </a:path>
                  </a:pathLst>
                </a:custGeom>
                <a:noFill/>
                <a:ln cap="rnd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68575" lIns="68575" spcFirstLastPara="1" rIns="68575" wrap="square" tIns="685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55" name="Google Shape;155;g2ed0666a9c2_1_657"/>
            <p:cNvSpPr/>
            <p:nvPr/>
          </p:nvSpPr>
          <p:spPr>
            <a:xfrm rot="859025">
              <a:off x="6902969" y="4365203"/>
              <a:ext cx="594923" cy="763593"/>
            </a:xfrm>
            <a:custGeom>
              <a:rect b="b" l="l" r="r" t="t"/>
              <a:pathLst>
                <a:path extrusionOk="0" fill="none" h="20508" w="15978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2ed0666a9c2_1_657"/>
            <p:cNvSpPr/>
            <p:nvPr/>
          </p:nvSpPr>
          <p:spPr>
            <a:xfrm rot="-1283916">
              <a:off x="11027929" y="4691751"/>
              <a:ext cx="615985" cy="1067124"/>
            </a:xfrm>
            <a:custGeom>
              <a:rect b="b" l="l" r="r" t="t"/>
              <a:pathLst>
                <a:path extrusionOk="0" fill="none" h="20508" w="11838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" name="Google Shape;157;g2ed0666a9c2_1_657"/>
            <p:cNvGrpSpPr/>
            <p:nvPr/>
          </p:nvGrpSpPr>
          <p:grpSpPr>
            <a:xfrm rot="929101">
              <a:off x="10666776" y="845651"/>
              <a:ext cx="970514" cy="919313"/>
              <a:chOff x="2583100" y="2973775"/>
              <a:chExt cx="461550" cy="437200"/>
            </a:xfrm>
          </p:grpSpPr>
          <p:sp>
            <p:nvSpPr>
              <p:cNvPr id="158" name="Google Shape;158;g2ed0666a9c2_1_657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rect b="b" l="l" r="r" t="t"/>
                <a:pathLst>
                  <a:path extrusionOk="0" fill="none" h="3800" w="9012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g2ed0666a9c2_1_657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rect b="b" l="l" r="r" t="t"/>
                <a:pathLst>
                  <a:path extrusionOk="0" fill="none" h="13445" w="18462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g2ed0666a9c2_1_657"/>
            <p:cNvGrpSpPr/>
            <p:nvPr/>
          </p:nvGrpSpPr>
          <p:grpSpPr>
            <a:xfrm>
              <a:off x="5259751" y="5850496"/>
              <a:ext cx="836142" cy="621685"/>
              <a:chOff x="5247525" y="3007275"/>
              <a:chExt cx="517575" cy="384825"/>
            </a:xfrm>
          </p:grpSpPr>
          <p:sp>
            <p:nvSpPr>
              <p:cNvPr id="161" name="Google Shape;161;g2ed0666a9c2_1_657"/>
              <p:cNvSpPr/>
              <p:nvPr/>
            </p:nvSpPr>
            <p:spPr>
              <a:xfrm>
                <a:off x="5247525" y="3007275"/>
                <a:ext cx="348900" cy="348900"/>
              </a:xfrm>
              <a:custGeom>
                <a:rect b="b" l="l" r="r" t="t"/>
                <a:pathLst>
                  <a:path extrusionOk="0" fill="none" h="13956" w="13956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g2ed0666a9c2_1_657"/>
              <p:cNvSpPr/>
              <p:nvPr/>
            </p:nvSpPr>
            <p:spPr>
              <a:xfrm>
                <a:off x="5566575" y="3193575"/>
                <a:ext cx="198525" cy="198525"/>
              </a:xfrm>
              <a:custGeom>
                <a:rect b="b" l="l" r="r" t="t"/>
                <a:pathLst>
                  <a:path extrusionOk="0" fill="none" h="7941" w="7941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" name="Google Shape;163;g2ed0666a9c2_1_657"/>
            <p:cNvGrpSpPr/>
            <p:nvPr/>
          </p:nvGrpSpPr>
          <p:grpSpPr>
            <a:xfrm rot="-995577">
              <a:off x="8647544" y="3714912"/>
              <a:ext cx="874251" cy="717776"/>
              <a:chOff x="2599525" y="3688600"/>
              <a:chExt cx="428675" cy="351950"/>
            </a:xfrm>
          </p:grpSpPr>
          <p:sp>
            <p:nvSpPr>
              <p:cNvPr id="164" name="Google Shape;164;g2ed0666a9c2_1_657"/>
              <p:cNvSpPr/>
              <p:nvPr/>
            </p:nvSpPr>
            <p:spPr>
              <a:xfrm>
                <a:off x="2599525" y="3688600"/>
                <a:ext cx="428675" cy="168675"/>
              </a:xfrm>
              <a:custGeom>
                <a:rect b="b" l="l" r="r" t="t"/>
                <a:pathLst>
                  <a:path extrusionOk="0" fill="none" h="6747" w="17147">
                    <a:moveTo>
                      <a:pt x="16660" y="1876"/>
                    </a:moveTo>
                    <a:lnTo>
                      <a:pt x="11594" y="1876"/>
                    </a:lnTo>
                    <a:lnTo>
                      <a:pt x="11594" y="1462"/>
                    </a:lnTo>
                    <a:lnTo>
                      <a:pt x="11594" y="1462"/>
                    </a:lnTo>
                    <a:lnTo>
                      <a:pt x="11594" y="1316"/>
                    </a:lnTo>
                    <a:lnTo>
                      <a:pt x="11569" y="1170"/>
                    </a:lnTo>
                    <a:lnTo>
                      <a:pt x="11472" y="902"/>
                    </a:lnTo>
                    <a:lnTo>
                      <a:pt x="11350" y="658"/>
                    </a:lnTo>
                    <a:lnTo>
                      <a:pt x="11155" y="439"/>
                    </a:lnTo>
                    <a:lnTo>
                      <a:pt x="10961" y="268"/>
                    </a:lnTo>
                    <a:lnTo>
                      <a:pt x="10693" y="122"/>
                    </a:lnTo>
                    <a:lnTo>
                      <a:pt x="10425" y="49"/>
                    </a:lnTo>
                    <a:lnTo>
                      <a:pt x="10279" y="25"/>
                    </a:lnTo>
                    <a:lnTo>
                      <a:pt x="10133" y="1"/>
                    </a:lnTo>
                    <a:lnTo>
                      <a:pt x="7015" y="1"/>
                    </a:lnTo>
                    <a:lnTo>
                      <a:pt x="7015" y="1"/>
                    </a:lnTo>
                    <a:lnTo>
                      <a:pt x="6869" y="25"/>
                    </a:lnTo>
                    <a:lnTo>
                      <a:pt x="6723" y="49"/>
                    </a:lnTo>
                    <a:lnTo>
                      <a:pt x="6455" y="122"/>
                    </a:lnTo>
                    <a:lnTo>
                      <a:pt x="6187" y="268"/>
                    </a:lnTo>
                    <a:lnTo>
                      <a:pt x="5992" y="439"/>
                    </a:lnTo>
                    <a:lnTo>
                      <a:pt x="5797" y="658"/>
                    </a:lnTo>
                    <a:lnTo>
                      <a:pt x="5676" y="902"/>
                    </a:lnTo>
                    <a:lnTo>
                      <a:pt x="5578" y="1170"/>
                    </a:lnTo>
                    <a:lnTo>
                      <a:pt x="5554" y="1316"/>
                    </a:lnTo>
                    <a:lnTo>
                      <a:pt x="5554" y="1462"/>
                    </a:lnTo>
                    <a:lnTo>
                      <a:pt x="5554" y="1876"/>
                    </a:lnTo>
                    <a:lnTo>
                      <a:pt x="488" y="1876"/>
                    </a:lnTo>
                    <a:lnTo>
                      <a:pt x="488" y="1876"/>
                    </a:lnTo>
                    <a:lnTo>
                      <a:pt x="391" y="1876"/>
                    </a:lnTo>
                    <a:lnTo>
                      <a:pt x="293" y="1900"/>
                    </a:lnTo>
                    <a:lnTo>
                      <a:pt x="220" y="1949"/>
                    </a:lnTo>
                    <a:lnTo>
                      <a:pt x="147" y="2022"/>
                    </a:lnTo>
                    <a:lnTo>
                      <a:pt x="74" y="2071"/>
                    </a:lnTo>
                    <a:lnTo>
                      <a:pt x="50" y="2168"/>
                    </a:lnTo>
                    <a:lnTo>
                      <a:pt x="1" y="2266"/>
                    </a:lnTo>
                    <a:lnTo>
                      <a:pt x="1" y="2363"/>
                    </a:lnTo>
                    <a:lnTo>
                      <a:pt x="1" y="5773"/>
                    </a:lnTo>
                    <a:lnTo>
                      <a:pt x="1" y="5773"/>
                    </a:lnTo>
                    <a:lnTo>
                      <a:pt x="25" y="5967"/>
                    </a:lnTo>
                    <a:lnTo>
                      <a:pt x="74" y="6138"/>
                    </a:lnTo>
                    <a:lnTo>
                      <a:pt x="171" y="6308"/>
                    </a:lnTo>
                    <a:lnTo>
                      <a:pt x="293" y="6455"/>
                    </a:lnTo>
                    <a:lnTo>
                      <a:pt x="439" y="6576"/>
                    </a:lnTo>
                    <a:lnTo>
                      <a:pt x="585" y="6674"/>
                    </a:lnTo>
                    <a:lnTo>
                      <a:pt x="780" y="6722"/>
                    </a:lnTo>
                    <a:lnTo>
                      <a:pt x="975" y="6747"/>
                    </a:lnTo>
                    <a:lnTo>
                      <a:pt x="7721" y="6747"/>
                    </a:lnTo>
                    <a:lnTo>
                      <a:pt x="7721" y="6138"/>
                    </a:lnTo>
                    <a:lnTo>
                      <a:pt x="7721" y="6138"/>
                    </a:lnTo>
                    <a:lnTo>
                      <a:pt x="7746" y="6041"/>
                    </a:lnTo>
                    <a:lnTo>
                      <a:pt x="7770" y="5967"/>
                    </a:lnTo>
                    <a:lnTo>
                      <a:pt x="7819" y="5870"/>
                    </a:lnTo>
                    <a:lnTo>
                      <a:pt x="7868" y="5797"/>
                    </a:lnTo>
                    <a:lnTo>
                      <a:pt x="7941" y="5748"/>
                    </a:lnTo>
                    <a:lnTo>
                      <a:pt x="8038" y="5700"/>
                    </a:lnTo>
                    <a:lnTo>
                      <a:pt x="8111" y="5675"/>
                    </a:lnTo>
                    <a:lnTo>
                      <a:pt x="8209" y="5651"/>
                    </a:lnTo>
                    <a:lnTo>
                      <a:pt x="8939" y="5651"/>
                    </a:lnTo>
                    <a:lnTo>
                      <a:pt x="8939" y="5651"/>
                    </a:lnTo>
                    <a:lnTo>
                      <a:pt x="9037" y="5675"/>
                    </a:lnTo>
                    <a:lnTo>
                      <a:pt x="9110" y="5700"/>
                    </a:lnTo>
                    <a:lnTo>
                      <a:pt x="9207" y="5748"/>
                    </a:lnTo>
                    <a:lnTo>
                      <a:pt x="9280" y="5797"/>
                    </a:lnTo>
                    <a:lnTo>
                      <a:pt x="9329" y="5870"/>
                    </a:lnTo>
                    <a:lnTo>
                      <a:pt x="9378" y="5967"/>
                    </a:lnTo>
                    <a:lnTo>
                      <a:pt x="9402" y="6041"/>
                    </a:lnTo>
                    <a:lnTo>
                      <a:pt x="9426" y="6138"/>
                    </a:lnTo>
                    <a:lnTo>
                      <a:pt x="9426" y="6747"/>
                    </a:lnTo>
                    <a:lnTo>
                      <a:pt x="16173" y="6747"/>
                    </a:lnTo>
                    <a:lnTo>
                      <a:pt x="16173" y="6747"/>
                    </a:lnTo>
                    <a:lnTo>
                      <a:pt x="16367" y="6722"/>
                    </a:lnTo>
                    <a:lnTo>
                      <a:pt x="16562" y="6674"/>
                    </a:lnTo>
                    <a:lnTo>
                      <a:pt x="16708" y="6576"/>
                    </a:lnTo>
                    <a:lnTo>
                      <a:pt x="16855" y="6455"/>
                    </a:lnTo>
                    <a:lnTo>
                      <a:pt x="16976" y="6308"/>
                    </a:lnTo>
                    <a:lnTo>
                      <a:pt x="17074" y="6138"/>
                    </a:lnTo>
                    <a:lnTo>
                      <a:pt x="17122" y="5967"/>
                    </a:lnTo>
                    <a:lnTo>
                      <a:pt x="17147" y="5773"/>
                    </a:lnTo>
                    <a:lnTo>
                      <a:pt x="17147" y="2363"/>
                    </a:lnTo>
                    <a:lnTo>
                      <a:pt x="17147" y="2363"/>
                    </a:lnTo>
                    <a:lnTo>
                      <a:pt x="17147" y="2266"/>
                    </a:lnTo>
                    <a:lnTo>
                      <a:pt x="17098" y="2168"/>
                    </a:lnTo>
                    <a:lnTo>
                      <a:pt x="17074" y="2071"/>
                    </a:lnTo>
                    <a:lnTo>
                      <a:pt x="17001" y="2022"/>
                    </a:lnTo>
                    <a:lnTo>
                      <a:pt x="16928" y="1949"/>
                    </a:lnTo>
                    <a:lnTo>
                      <a:pt x="16855" y="1900"/>
                    </a:lnTo>
                    <a:lnTo>
                      <a:pt x="16757" y="1876"/>
                    </a:lnTo>
                    <a:lnTo>
                      <a:pt x="16660" y="1876"/>
                    </a:lnTo>
                    <a:lnTo>
                      <a:pt x="16660" y="1876"/>
                    </a:lnTo>
                    <a:close/>
                    <a:moveTo>
                      <a:pt x="10620" y="1876"/>
                    </a:moveTo>
                    <a:lnTo>
                      <a:pt x="6528" y="1876"/>
                    </a:lnTo>
                    <a:lnTo>
                      <a:pt x="6528" y="1462"/>
                    </a:lnTo>
                    <a:lnTo>
                      <a:pt x="6528" y="1462"/>
                    </a:lnTo>
                    <a:lnTo>
                      <a:pt x="6528" y="1364"/>
                    </a:lnTo>
                    <a:lnTo>
                      <a:pt x="6577" y="1291"/>
                    </a:lnTo>
                    <a:lnTo>
                      <a:pt x="6601" y="1194"/>
                    </a:lnTo>
                    <a:lnTo>
                      <a:pt x="6674" y="1121"/>
                    </a:lnTo>
                    <a:lnTo>
                      <a:pt x="6747" y="1072"/>
                    </a:lnTo>
                    <a:lnTo>
                      <a:pt x="6820" y="1023"/>
                    </a:lnTo>
                    <a:lnTo>
                      <a:pt x="6918" y="999"/>
                    </a:lnTo>
                    <a:lnTo>
                      <a:pt x="7015" y="975"/>
                    </a:lnTo>
                    <a:lnTo>
                      <a:pt x="10133" y="975"/>
                    </a:lnTo>
                    <a:lnTo>
                      <a:pt x="10133" y="975"/>
                    </a:lnTo>
                    <a:lnTo>
                      <a:pt x="10230" y="999"/>
                    </a:lnTo>
                    <a:lnTo>
                      <a:pt x="10327" y="1023"/>
                    </a:lnTo>
                    <a:lnTo>
                      <a:pt x="10400" y="1072"/>
                    </a:lnTo>
                    <a:lnTo>
                      <a:pt x="10474" y="1121"/>
                    </a:lnTo>
                    <a:lnTo>
                      <a:pt x="10547" y="1194"/>
                    </a:lnTo>
                    <a:lnTo>
                      <a:pt x="10571" y="1291"/>
                    </a:lnTo>
                    <a:lnTo>
                      <a:pt x="10620" y="1364"/>
                    </a:lnTo>
                    <a:lnTo>
                      <a:pt x="10620" y="1462"/>
                    </a:lnTo>
                    <a:lnTo>
                      <a:pt x="10620" y="187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g2ed0666a9c2_1_657"/>
              <p:cNvSpPr/>
              <p:nvPr/>
            </p:nvSpPr>
            <p:spPr>
              <a:xfrm>
                <a:off x="2792550" y="3862125"/>
                <a:ext cx="42650" cy="23775"/>
              </a:xfrm>
              <a:custGeom>
                <a:rect b="b" l="l" r="r" t="t"/>
                <a:pathLst>
                  <a:path extrusionOk="0" fill="none" h="951" w="1706">
                    <a:moveTo>
                      <a:pt x="1705" y="1"/>
                    </a:moveTo>
                    <a:lnTo>
                      <a:pt x="1705" y="463"/>
                    </a:lnTo>
                    <a:lnTo>
                      <a:pt x="1705" y="463"/>
                    </a:lnTo>
                    <a:lnTo>
                      <a:pt x="1681" y="561"/>
                    </a:lnTo>
                    <a:lnTo>
                      <a:pt x="1657" y="658"/>
                    </a:lnTo>
                    <a:lnTo>
                      <a:pt x="1608" y="756"/>
                    </a:lnTo>
                    <a:lnTo>
                      <a:pt x="1559" y="804"/>
                    </a:lnTo>
                    <a:lnTo>
                      <a:pt x="1486" y="877"/>
                    </a:lnTo>
                    <a:lnTo>
                      <a:pt x="1389" y="926"/>
                    </a:lnTo>
                    <a:lnTo>
                      <a:pt x="1316" y="951"/>
                    </a:lnTo>
                    <a:lnTo>
                      <a:pt x="1218" y="951"/>
                    </a:lnTo>
                    <a:lnTo>
                      <a:pt x="488" y="951"/>
                    </a:lnTo>
                    <a:lnTo>
                      <a:pt x="488" y="951"/>
                    </a:lnTo>
                    <a:lnTo>
                      <a:pt x="390" y="951"/>
                    </a:lnTo>
                    <a:lnTo>
                      <a:pt x="317" y="926"/>
                    </a:lnTo>
                    <a:lnTo>
                      <a:pt x="220" y="877"/>
                    </a:lnTo>
                    <a:lnTo>
                      <a:pt x="147" y="804"/>
                    </a:lnTo>
                    <a:lnTo>
                      <a:pt x="98" y="756"/>
                    </a:lnTo>
                    <a:lnTo>
                      <a:pt x="49" y="658"/>
                    </a:lnTo>
                    <a:lnTo>
                      <a:pt x="25" y="561"/>
                    </a:lnTo>
                    <a:lnTo>
                      <a:pt x="0" y="463"/>
                    </a:lnTo>
                    <a:lnTo>
                      <a:pt x="0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g2ed0666a9c2_1_657"/>
              <p:cNvSpPr/>
              <p:nvPr/>
            </p:nvSpPr>
            <p:spPr>
              <a:xfrm>
                <a:off x="2599525" y="3852375"/>
                <a:ext cx="428675" cy="188175"/>
              </a:xfrm>
              <a:custGeom>
                <a:rect b="b" l="l" r="r" t="t"/>
                <a:pathLst>
                  <a:path extrusionOk="0" fill="none" h="7527" w="17147">
                    <a:moveTo>
                      <a:pt x="1" y="1"/>
                    </a:moveTo>
                    <a:lnTo>
                      <a:pt x="1" y="7040"/>
                    </a:lnTo>
                    <a:lnTo>
                      <a:pt x="1" y="7040"/>
                    </a:lnTo>
                    <a:lnTo>
                      <a:pt x="1" y="7137"/>
                    </a:lnTo>
                    <a:lnTo>
                      <a:pt x="50" y="7210"/>
                    </a:lnTo>
                    <a:lnTo>
                      <a:pt x="74" y="7307"/>
                    </a:lnTo>
                    <a:lnTo>
                      <a:pt x="147" y="7381"/>
                    </a:lnTo>
                    <a:lnTo>
                      <a:pt x="220" y="7429"/>
                    </a:lnTo>
                    <a:lnTo>
                      <a:pt x="293" y="7478"/>
                    </a:lnTo>
                    <a:lnTo>
                      <a:pt x="391" y="7502"/>
                    </a:lnTo>
                    <a:lnTo>
                      <a:pt x="488" y="7527"/>
                    </a:lnTo>
                    <a:lnTo>
                      <a:pt x="16660" y="7527"/>
                    </a:lnTo>
                    <a:lnTo>
                      <a:pt x="16660" y="7527"/>
                    </a:lnTo>
                    <a:lnTo>
                      <a:pt x="16757" y="7502"/>
                    </a:lnTo>
                    <a:lnTo>
                      <a:pt x="16855" y="7478"/>
                    </a:lnTo>
                    <a:lnTo>
                      <a:pt x="16928" y="7429"/>
                    </a:lnTo>
                    <a:lnTo>
                      <a:pt x="17001" y="7381"/>
                    </a:lnTo>
                    <a:lnTo>
                      <a:pt x="17074" y="7307"/>
                    </a:lnTo>
                    <a:lnTo>
                      <a:pt x="17098" y="7210"/>
                    </a:lnTo>
                    <a:lnTo>
                      <a:pt x="17147" y="7137"/>
                    </a:lnTo>
                    <a:lnTo>
                      <a:pt x="17147" y="7040"/>
                    </a:lnTo>
                    <a:lnTo>
                      <a:pt x="17147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g2ed0666a9c2_1_657"/>
            <p:cNvGrpSpPr/>
            <p:nvPr/>
          </p:nvGrpSpPr>
          <p:grpSpPr>
            <a:xfrm>
              <a:off x="10447751" y="3460900"/>
              <a:ext cx="688381" cy="688381"/>
              <a:chOff x="5941025" y="3634400"/>
              <a:chExt cx="467650" cy="467650"/>
            </a:xfrm>
          </p:grpSpPr>
          <p:sp>
            <p:nvSpPr>
              <p:cNvPr id="168" name="Google Shape;168;g2ed0666a9c2_1_657"/>
              <p:cNvSpPr/>
              <p:nvPr/>
            </p:nvSpPr>
            <p:spPr>
              <a:xfrm>
                <a:off x="5941025" y="3634400"/>
                <a:ext cx="467650" cy="467650"/>
              </a:xfrm>
              <a:custGeom>
                <a:rect b="b" l="l" r="r" t="t"/>
                <a:pathLst>
                  <a:path extrusionOk="0" fill="none" h="18706" w="18706">
                    <a:moveTo>
                      <a:pt x="9353" y="1"/>
                    </a:moveTo>
                    <a:lnTo>
                      <a:pt x="9353" y="1"/>
                    </a:lnTo>
                    <a:lnTo>
                      <a:pt x="8866" y="25"/>
                    </a:lnTo>
                    <a:lnTo>
                      <a:pt x="8403" y="50"/>
                    </a:lnTo>
                    <a:lnTo>
                      <a:pt x="7940" y="123"/>
                    </a:lnTo>
                    <a:lnTo>
                      <a:pt x="7478" y="196"/>
                    </a:lnTo>
                    <a:lnTo>
                      <a:pt x="7015" y="293"/>
                    </a:lnTo>
                    <a:lnTo>
                      <a:pt x="6577" y="439"/>
                    </a:lnTo>
                    <a:lnTo>
                      <a:pt x="6138" y="585"/>
                    </a:lnTo>
                    <a:lnTo>
                      <a:pt x="5724" y="732"/>
                    </a:lnTo>
                    <a:lnTo>
                      <a:pt x="5310" y="926"/>
                    </a:lnTo>
                    <a:lnTo>
                      <a:pt x="4896" y="1146"/>
                    </a:lnTo>
                    <a:lnTo>
                      <a:pt x="4506" y="1365"/>
                    </a:lnTo>
                    <a:lnTo>
                      <a:pt x="4117" y="1608"/>
                    </a:lnTo>
                    <a:lnTo>
                      <a:pt x="3751" y="1876"/>
                    </a:lnTo>
                    <a:lnTo>
                      <a:pt x="3410" y="2144"/>
                    </a:lnTo>
                    <a:lnTo>
                      <a:pt x="3069" y="2436"/>
                    </a:lnTo>
                    <a:lnTo>
                      <a:pt x="2753" y="2753"/>
                    </a:lnTo>
                    <a:lnTo>
                      <a:pt x="2436" y="3070"/>
                    </a:lnTo>
                    <a:lnTo>
                      <a:pt x="2144" y="3411"/>
                    </a:lnTo>
                    <a:lnTo>
                      <a:pt x="1876" y="3752"/>
                    </a:lnTo>
                    <a:lnTo>
                      <a:pt x="1608" y="4117"/>
                    </a:lnTo>
                    <a:lnTo>
                      <a:pt x="1365" y="4507"/>
                    </a:lnTo>
                    <a:lnTo>
                      <a:pt x="1145" y="4896"/>
                    </a:lnTo>
                    <a:lnTo>
                      <a:pt x="926" y="5310"/>
                    </a:lnTo>
                    <a:lnTo>
                      <a:pt x="731" y="5724"/>
                    </a:lnTo>
                    <a:lnTo>
                      <a:pt x="585" y="6138"/>
                    </a:lnTo>
                    <a:lnTo>
                      <a:pt x="439" y="6577"/>
                    </a:lnTo>
                    <a:lnTo>
                      <a:pt x="293" y="7015"/>
                    </a:lnTo>
                    <a:lnTo>
                      <a:pt x="196" y="7478"/>
                    </a:lnTo>
                    <a:lnTo>
                      <a:pt x="123" y="7941"/>
                    </a:lnTo>
                    <a:lnTo>
                      <a:pt x="49" y="8403"/>
                    </a:lnTo>
                    <a:lnTo>
                      <a:pt x="25" y="8866"/>
                    </a:lnTo>
                    <a:lnTo>
                      <a:pt x="1" y="9353"/>
                    </a:lnTo>
                    <a:lnTo>
                      <a:pt x="1" y="9353"/>
                    </a:lnTo>
                    <a:lnTo>
                      <a:pt x="25" y="9840"/>
                    </a:lnTo>
                    <a:lnTo>
                      <a:pt x="49" y="10303"/>
                    </a:lnTo>
                    <a:lnTo>
                      <a:pt x="123" y="10766"/>
                    </a:lnTo>
                    <a:lnTo>
                      <a:pt x="196" y="11229"/>
                    </a:lnTo>
                    <a:lnTo>
                      <a:pt x="293" y="11691"/>
                    </a:lnTo>
                    <a:lnTo>
                      <a:pt x="439" y="12130"/>
                    </a:lnTo>
                    <a:lnTo>
                      <a:pt x="585" y="12568"/>
                    </a:lnTo>
                    <a:lnTo>
                      <a:pt x="731" y="12982"/>
                    </a:lnTo>
                    <a:lnTo>
                      <a:pt x="926" y="13396"/>
                    </a:lnTo>
                    <a:lnTo>
                      <a:pt x="1145" y="13810"/>
                    </a:lnTo>
                    <a:lnTo>
                      <a:pt x="1365" y="14200"/>
                    </a:lnTo>
                    <a:lnTo>
                      <a:pt x="1608" y="14590"/>
                    </a:lnTo>
                    <a:lnTo>
                      <a:pt x="1876" y="14955"/>
                    </a:lnTo>
                    <a:lnTo>
                      <a:pt x="2144" y="15296"/>
                    </a:lnTo>
                    <a:lnTo>
                      <a:pt x="2436" y="15637"/>
                    </a:lnTo>
                    <a:lnTo>
                      <a:pt x="2753" y="15953"/>
                    </a:lnTo>
                    <a:lnTo>
                      <a:pt x="3069" y="16270"/>
                    </a:lnTo>
                    <a:lnTo>
                      <a:pt x="3410" y="16562"/>
                    </a:lnTo>
                    <a:lnTo>
                      <a:pt x="3751" y="16830"/>
                    </a:lnTo>
                    <a:lnTo>
                      <a:pt x="4117" y="17098"/>
                    </a:lnTo>
                    <a:lnTo>
                      <a:pt x="4506" y="17342"/>
                    </a:lnTo>
                    <a:lnTo>
                      <a:pt x="4896" y="17561"/>
                    </a:lnTo>
                    <a:lnTo>
                      <a:pt x="5310" y="17780"/>
                    </a:lnTo>
                    <a:lnTo>
                      <a:pt x="5724" y="17975"/>
                    </a:lnTo>
                    <a:lnTo>
                      <a:pt x="6138" y="18121"/>
                    </a:lnTo>
                    <a:lnTo>
                      <a:pt x="6577" y="18267"/>
                    </a:lnTo>
                    <a:lnTo>
                      <a:pt x="7015" y="18413"/>
                    </a:lnTo>
                    <a:lnTo>
                      <a:pt x="7478" y="18511"/>
                    </a:lnTo>
                    <a:lnTo>
                      <a:pt x="7940" y="18584"/>
                    </a:lnTo>
                    <a:lnTo>
                      <a:pt x="8403" y="18657"/>
                    </a:lnTo>
                    <a:lnTo>
                      <a:pt x="8866" y="18681"/>
                    </a:lnTo>
                    <a:lnTo>
                      <a:pt x="9353" y="18706"/>
                    </a:lnTo>
                    <a:lnTo>
                      <a:pt x="9353" y="18706"/>
                    </a:lnTo>
                    <a:lnTo>
                      <a:pt x="9840" y="18681"/>
                    </a:lnTo>
                    <a:lnTo>
                      <a:pt x="10303" y="18657"/>
                    </a:lnTo>
                    <a:lnTo>
                      <a:pt x="10766" y="18584"/>
                    </a:lnTo>
                    <a:lnTo>
                      <a:pt x="11228" y="18511"/>
                    </a:lnTo>
                    <a:lnTo>
                      <a:pt x="11691" y="18413"/>
                    </a:lnTo>
                    <a:lnTo>
                      <a:pt x="12130" y="18267"/>
                    </a:lnTo>
                    <a:lnTo>
                      <a:pt x="12568" y="18121"/>
                    </a:lnTo>
                    <a:lnTo>
                      <a:pt x="12982" y="17975"/>
                    </a:lnTo>
                    <a:lnTo>
                      <a:pt x="13396" y="17780"/>
                    </a:lnTo>
                    <a:lnTo>
                      <a:pt x="13810" y="17561"/>
                    </a:lnTo>
                    <a:lnTo>
                      <a:pt x="14200" y="17342"/>
                    </a:lnTo>
                    <a:lnTo>
                      <a:pt x="14589" y="17098"/>
                    </a:lnTo>
                    <a:lnTo>
                      <a:pt x="14955" y="16830"/>
                    </a:lnTo>
                    <a:lnTo>
                      <a:pt x="15296" y="16562"/>
                    </a:lnTo>
                    <a:lnTo>
                      <a:pt x="15637" y="16270"/>
                    </a:lnTo>
                    <a:lnTo>
                      <a:pt x="15953" y="15953"/>
                    </a:lnTo>
                    <a:lnTo>
                      <a:pt x="16270" y="15637"/>
                    </a:lnTo>
                    <a:lnTo>
                      <a:pt x="16562" y="15296"/>
                    </a:lnTo>
                    <a:lnTo>
                      <a:pt x="16830" y="14955"/>
                    </a:lnTo>
                    <a:lnTo>
                      <a:pt x="17098" y="14590"/>
                    </a:lnTo>
                    <a:lnTo>
                      <a:pt x="17341" y="14200"/>
                    </a:lnTo>
                    <a:lnTo>
                      <a:pt x="17561" y="13810"/>
                    </a:lnTo>
                    <a:lnTo>
                      <a:pt x="17780" y="13396"/>
                    </a:lnTo>
                    <a:lnTo>
                      <a:pt x="17975" y="12982"/>
                    </a:lnTo>
                    <a:lnTo>
                      <a:pt x="18121" y="12568"/>
                    </a:lnTo>
                    <a:lnTo>
                      <a:pt x="18267" y="12130"/>
                    </a:lnTo>
                    <a:lnTo>
                      <a:pt x="18413" y="11691"/>
                    </a:lnTo>
                    <a:lnTo>
                      <a:pt x="18511" y="11229"/>
                    </a:lnTo>
                    <a:lnTo>
                      <a:pt x="18584" y="10766"/>
                    </a:lnTo>
                    <a:lnTo>
                      <a:pt x="18657" y="10303"/>
                    </a:lnTo>
                    <a:lnTo>
                      <a:pt x="18681" y="9840"/>
                    </a:lnTo>
                    <a:lnTo>
                      <a:pt x="18705" y="9353"/>
                    </a:lnTo>
                    <a:lnTo>
                      <a:pt x="18705" y="9353"/>
                    </a:lnTo>
                    <a:lnTo>
                      <a:pt x="18681" y="8866"/>
                    </a:lnTo>
                    <a:lnTo>
                      <a:pt x="18657" y="8403"/>
                    </a:lnTo>
                    <a:lnTo>
                      <a:pt x="18584" y="7941"/>
                    </a:lnTo>
                    <a:lnTo>
                      <a:pt x="18511" y="7478"/>
                    </a:lnTo>
                    <a:lnTo>
                      <a:pt x="18413" y="7015"/>
                    </a:lnTo>
                    <a:lnTo>
                      <a:pt x="18267" y="6577"/>
                    </a:lnTo>
                    <a:lnTo>
                      <a:pt x="18121" y="6138"/>
                    </a:lnTo>
                    <a:lnTo>
                      <a:pt x="17975" y="5724"/>
                    </a:lnTo>
                    <a:lnTo>
                      <a:pt x="17780" y="5310"/>
                    </a:lnTo>
                    <a:lnTo>
                      <a:pt x="17561" y="4896"/>
                    </a:lnTo>
                    <a:lnTo>
                      <a:pt x="17341" y="4507"/>
                    </a:lnTo>
                    <a:lnTo>
                      <a:pt x="17098" y="4117"/>
                    </a:lnTo>
                    <a:lnTo>
                      <a:pt x="16830" y="3752"/>
                    </a:lnTo>
                    <a:lnTo>
                      <a:pt x="16562" y="3411"/>
                    </a:lnTo>
                    <a:lnTo>
                      <a:pt x="16270" y="3070"/>
                    </a:lnTo>
                    <a:lnTo>
                      <a:pt x="15953" y="2753"/>
                    </a:lnTo>
                    <a:lnTo>
                      <a:pt x="15637" y="2436"/>
                    </a:lnTo>
                    <a:lnTo>
                      <a:pt x="15296" y="2144"/>
                    </a:lnTo>
                    <a:lnTo>
                      <a:pt x="14955" y="1876"/>
                    </a:lnTo>
                    <a:lnTo>
                      <a:pt x="14589" y="1608"/>
                    </a:lnTo>
                    <a:lnTo>
                      <a:pt x="14200" y="1365"/>
                    </a:lnTo>
                    <a:lnTo>
                      <a:pt x="13810" y="1146"/>
                    </a:lnTo>
                    <a:lnTo>
                      <a:pt x="13396" y="926"/>
                    </a:lnTo>
                    <a:lnTo>
                      <a:pt x="12982" y="732"/>
                    </a:lnTo>
                    <a:lnTo>
                      <a:pt x="12568" y="585"/>
                    </a:lnTo>
                    <a:lnTo>
                      <a:pt x="12130" y="439"/>
                    </a:lnTo>
                    <a:lnTo>
                      <a:pt x="11691" y="293"/>
                    </a:lnTo>
                    <a:lnTo>
                      <a:pt x="11228" y="196"/>
                    </a:lnTo>
                    <a:lnTo>
                      <a:pt x="10766" y="123"/>
                    </a:lnTo>
                    <a:lnTo>
                      <a:pt x="10303" y="50"/>
                    </a:lnTo>
                    <a:lnTo>
                      <a:pt x="9840" y="25"/>
                    </a:lnTo>
                    <a:lnTo>
                      <a:pt x="9353" y="1"/>
                    </a:lnTo>
                    <a:lnTo>
                      <a:pt x="9353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g2ed0666a9c2_1_657"/>
              <p:cNvSpPr/>
              <p:nvPr/>
            </p:nvSpPr>
            <p:spPr>
              <a:xfrm>
                <a:off x="6211975" y="3753150"/>
                <a:ext cx="19525" cy="18900"/>
              </a:xfrm>
              <a:custGeom>
                <a:rect b="b" l="l" r="r" t="t"/>
                <a:pathLst>
                  <a:path extrusionOk="0" fill="none" h="756" w="781">
                    <a:moveTo>
                      <a:pt x="585" y="0"/>
                    </a:moveTo>
                    <a:lnTo>
                      <a:pt x="585" y="0"/>
                    </a:lnTo>
                    <a:lnTo>
                      <a:pt x="658" y="24"/>
                    </a:lnTo>
                    <a:lnTo>
                      <a:pt x="707" y="49"/>
                    </a:lnTo>
                    <a:lnTo>
                      <a:pt x="756" y="122"/>
                    </a:lnTo>
                    <a:lnTo>
                      <a:pt x="780" y="195"/>
                    </a:lnTo>
                    <a:lnTo>
                      <a:pt x="780" y="195"/>
                    </a:lnTo>
                    <a:lnTo>
                      <a:pt x="756" y="268"/>
                    </a:lnTo>
                    <a:lnTo>
                      <a:pt x="707" y="390"/>
                    </a:lnTo>
                    <a:lnTo>
                      <a:pt x="658" y="487"/>
                    </a:lnTo>
                    <a:lnTo>
                      <a:pt x="585" y="560"/>
                    </a:lnTo>
                    <a:lnTo>
                      <a:pt x="585" y="560"/>
                    </a:lnTo>
                    <a:lnTo>
                      <a:pt x="488" y="633"/>
                    </a:lnTo>
                    <a:lnTo>
                      <a:pt x="390" y="706"/>
                    </a:lnTo>
                    <a:lnTo>
                      <a:pt x="293" y="755"/>
                    </a:lnTo>
                    <a:lnTo>
                      <a:pt x="196" y="755"/>
                    </a:lnTo>
                    <a:lnTo>
                      <a:pt x="196" y="755"/>
                    </a:lnTo>
                    <a:lnTo>
                      <a:pt x="122" y="755"/>
                    </a:lnTo>
                    <a:lnTo>
                      <a:pt x="74" y="706"/>
                    </a:lnTo>
                    <a:lnTo>
                      <a:pt x="25" y="633"/>
                    </a:lnTo>
                    <a:lnTo>
                      <a:pt x="1" y="560"/>
                    </a:lnTo>
                    <a:lnTo>
                      <a:pt x="1" y="560"/>
                    </a:lnTo>
                    <a:lnTo>
                      <a:pt x="25" y="487"/>
                    </a:lnTo>
                    <a:lnTo>
                      <a:pt x="74" y="390"/>
                    </a:lnTo>
                    <a:lnTo>
                      <a:pt x="122" y="268"/>
                    </a:lnTo>
                    <a:lnTo>
                      <a:pt x="196" y="195"/>
                    </a:lnTo>
                    <a:lnTo>
                      <a:pt x="196" y="195"/>
                    </a:lnTo>
                    <a:lnTo>
                      <a:pt x="293" y="122"/>
                    </a:lnTo>
                    <a:lnTo>
                      <a:pt x="390" y="49"/>
                    </a:lnTo>
                    <a:lnTo>
                      <a:pt x="488" y="24"/>
                    </a:lnTo>
                    <a:lnTo>
                      <a:pt x="585" y="0"/>
                    </a:lnTo>
                    <a:lnTo>
                      <a:pt x="58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g2ed0666a9c2_1_657"/>
              <p:cNvSpPr/>
              <p:nvPr/>
            </p:nvSpPr>
            <p:spPr>
              <a:xfrm>
                <a:off x="5943475" y="3695900"/>
                <a:ext cx="177800" cy="351350"/>
              </a:xfrm>
              <a:custGeom>
                <a:rect b="b" l="l" r="r" t="t"/>
                <a:pathLst>
                  <a:path extrusionOk="0" fill="none" h="14054" w="7112">
                    <a:moveTo>
                      <a:pt x="2582" y="780"/>
                    </a:moveTo>
                    <a:lnTo>
                      <a:pt x="2582" y="780"/>
                    </a:lnTo>
                    <a:lnTo>
                      <a:pt x="2752" y="780"/>
                    </a:lnTo>
                    <a:lnTo>
                      <a:pt x="2752" y="780"/>
                    </a:lnTo>
                    <a:lnTo>
                      <a:pt x="2996" y="780"/>
                    </a:lnTo>
                    <a:lnTo>
                      <a:pt x="3215" y="829"/>
                    </a:lnTo>
                    <a:lnTo>
                      <a:pt x="3386" y="878"/>
                    </a:lnTo>
                    <a:lnTo>
                      <a:pt x="3507" y="951"/>
                    </a:lnTo>
                    <a:lnTo>
                      <a:pt x="3507" y="951"/>
                    </a:lnTo>
                    <a:lnTo>
                      <a:pt x="3605" y="1024"/>
                    </a:lnTo>
                    <a:lnTo>
                      <a:pt x="3702" y="1048"/>
                    </a:lnTo>
                    <a:lnTo>
                      <a:pt x="3800" y="1024"/>
                    </a:lnTo>
                    <a:lnTo>
                      <a:pt x="3897" y="951"/>
                    </a:lnTo>
                    <a:lnTo>
                      <a:pt x="3897" y="951"/>
                    </a:lnTo>
                    <a:lnTo>
                      <a:pt x="3970" y="878"/>
                    </a:lnTo>
                    <a:lnTo>
                      <a:pt x="4092" y="829"/>
                    </a:lnTo>
                    <a:lnTo>
                      <a:pt x="4189" y="780"/>
                    </a:lnTo>
                    <a:lnTo>
                      <a:pt x="4262" y="780"/>
                    </a:lnTo>
                    <a:lnTo>
                      <a:pt x="4262" y="780"/>
                    </a:lnTo>
                    <a:lnTo>
                      <a:pt x="4384" y="731"/>
                    </a:lnTo>
                    <a:lnTo>
                      <a:pt x="4506" y="658"/>
                    </a:lnTo>
                    <a:lnTo>
                      <a:pt x="4676" y="537"/>
                    </a:lnTo>
                    <a:lnTo>
                      <a:pt x="4847" y="390"/>
                    </a:lnTo>
                    <a:lnTo>
                      <a:pt x="4847" y="390"/>
                    </a:lnTo>
                    <a:lnTo>
                      <a:pt x="5042" y="244"/>
                    </a:lnTo>
                    <a:lnTo>
                      <a:pt x="5285" y="123"/>
                    </a:lnTo>
                    <a:lnTo>
                      <a:pt x="5529" y="49"/>
                    </a:lnTo>
                    <a:lnTo>
                      <a:pt x="5797" y="1"/>
                    </a:lnTo>
                    <a:lnTo>
                      <a:pt x="5797" y="1"/>
                    </a:lnTo>
                    <a:lnTo>
                      <a:pt x="5894" y="25"/>
                    </a:lnTo>
                    <a:lnTo>
                      <a:pt x="5992" y="49"/>
                    </a:lnTo>
                    <a:lnTo>
                      <a:pt x="6040" y="74"/>
                    </a:lnTo>
                    <a:lnTo>
                      <a:pt x="6089" y="123"/>
                    </a:lnTo>
                    <a:lnTo>
                      <a:pt x="6089" y="171"/>
                    </a:lnTo>
                    <a:lnTo>
                      <a:pt x="6089" y="244"/>
                    </a:lnTo>
                    <a:lnTo>
                      <a:pt x="6040" y="317"/>
                    </a:lnTo>
                    <a:lnTo>
                      <a:pt x="5992" y="390"/>
                    </a:lnTo>
                    <a:lnTo>
                      <a:pt x="5992" y="390"/>
                    </a:lnTo>
                    <a:lnTo>
                      <a:pt x="5845" y="561"/>
                    </a:lnTo>
                    <a:lnTo>
                      <a:pt x="5772" y="707"/>
                    </a:lnTo>
                    <a:lnTo>
                      <a:pt x="5748" y="853"/>
                    </a:lnTo>
                    <a:lnTo>
                      <a:pt x="5772" y="926"/>
                    </a:lnTo>
                    <a:lnTo>
                      <a:pt x="5797" y="951"/>
                    </a:lnTo>
                    <a:lnTo>
                      <a:pt x="5797" y="951"/>
                    </a:lnTo>
                    <a:lnTo>
                      <a:pt x="5870" y="1048"/>
                    </a:lnTo>
                    <a:lnTo>
                      <a:pt x="5918" y="1145"/>
                    </a:lnTo>
                    <a:lnTo>
                      <a:pt x="5967" y="1243"/>
                    </a:lnTo>
                    <a:lnTo>
                      <a:pt x="5992" y="1340"/>
                    </a:lnTo>
                    <a:lnTo>
                      <a:pt x="5992" y="1340"/>
                    </a:lnTo>
                    <a:lnTo>
                      <a:pt x="5967" y="1438"/>
                    </a:lnTo>
                    <a:lnTo>
                      <a:pt x="5918" y="1535"/>
                    </a:lnTo>
                    <a:lnTo>
                      <a:pt x="5870" y="1633"/>
                    </a:lnTo>
                    <a:lnTo>
                      <a:pt x="5797" y="1730"/>
                    </a:lnTo>
                    <a:lnTo>
                      <a:pt x="5797" y="1730"/>
                    </a:lnTo>
                    <a:lnTo>
                      <a:pt x="5748" y="1754"/>
                    </a:lnTo>
                    <a:lnTo>
                      <a:pt x="5699" y="1754"/>
                    </a:lnTo>
                    <a:lnTo>
                      <a:pt x="5553" y="1754"/>
                    </a:lnTo>
                    <a:lnTo>
                      <a:pt x="5383" y="1657"/>
                    </a:lnTo>
                    <a:lnTo>
                      <a:pt x="5212" y="1535"/>
                    </a:lnTo>
                    <a:lnTo>
                      <a:pt x="5212" y="1535"/>
                    </a:lnTo>
                    <a:lnTo>
                      <a:pt x="5066" y="1389"/>
                    </a:lnTo>
                    <a:lnTo>
                      <a:pt x="4896" y="1316"/>
                    </a:lnTo>
                    <a:lnTo>
                      <a:pt x="4749" y="1292"/>
                    </a:lnTo>
                    <a:lnTo>
                      <a:pt x="4701" y="1316"/>
                    </a:lnTo>
                    <a:lnTo>
                      <a:pt x="4652" y="1340"/>
                    </a:lnTo>
                    <a:lnTo>
                      <a:pt x="4652" y="1340"/>
                    </a:lnTo>
                    <a:lnTo>
                      <a:pt x="4555" y="1413"/>
                    </a:lnTo>
                    <a:lnTo>
                      <a:pt x="4457" y="1486"/>
                    </a:lnTo>
                    <a:lnTo>
                      <a:pt x="4360" y="1511"/>
                    </a:lnTo>
                    <a:lnTo>
                      <a:pt x="4262" y="1535"/>
                    </a:lnTo>
                    <a:lnTo>
                      <a:pt x="4262" y="1535"/>
                    </a:lnTo>
                    <a:lnTo>
                      <a:pt x="4116" y="1559"/>
                    </a:lnTo>
                    <a:lnTo>
                      <a:pt x="4043" y="1584"/>
                    </a:lnTo>
                    <a:lnTo>
                      <a:pt x="3994" y="1633"/>
                    </a:lnTo>
                    <a:lnTo>
                      <a:pt x="3994" y="1633"/>
                    </a:lnTo>
                    <a:lnTo>
                      <a:pt x="3946" y="1657"/>
                    </a:lnTo>
                    <a:lnTo>
                      <a:pt x="3873" y="1681"/>
                    </a:lnTo>
                    <a:lnTo>
                      <a:pt x="3702" y="1730"/>
                    </a:lnTo>
                    <a:lnTo>
                      <a:pt x="3702" y="1730"/>
                    </a:lnTo>
                    <a:lnTo>
                      <a:pt x="3605" y="1730"/>
                    </a:lnTo>
                    <a:lnTo>
                      <a:pt x="3507" y="1779"/>
                    </a:lnTo>
                    <a:lnTo>
                      <a:pt x="3410" y="1827"/>
                    </a:lnTo>
                    <a:lnTo>
                      <a:pt x="3312" y="1900"/>
                    </a:lnTo>
                    <a:lnTo>
                      <a:pt x="3312" y="1900"/>
                    </a:lnTo>
                    <a:lnTo>
                      <a:pt x="3288" y="1949"/>
                    </a:lnTo>
                    <a:lnTo>
                      <a:pt x="3288" y="2022"/>
                    </a:lnTo>
                    <a:lnTo>
                      <a:pt x="3288" y="2144"/>
                    </a:lnTo>
                    <a:lnTo>
                      <a:pt x="3386" y="2314"/>
                    </a:lnTo>
                    <a:lnTo>
                      <a:pt x="3507" y="2485"/>
                    </a:lnTo>
                    <a:lnTo>
                      <a:pt x="3507" y="2485"/>
                    </a:lnTo>
                    <a:lnTo>
                      <a:pt x="3605" y="2558"/>
                    </a:lnTo>
                    <a:lnTo>
                      <a:pt x="3702" y="2582"/>
                    </a:lnTo>
                    <a:lnTo>
                      <a:pt x="3800" y="2607"/>
                    </a:lnTo>
                    <a:lnTo>
                      <a:pt x="3921" y="2607"/>
                    </a:lnTo>
                    <a:lnTo>
                      <a:pt x="4043" y="2582"/>
                    </a:lnTo>
                    <a:lnTo>
                      <a:pt x="4141" y="2534"/>
                    </a:lnTo>
                    <a:lnTo>
                      <a:pt x="4262" y="2461"/>
                    </a:lnTo>
                    <a:lnTo>
                      <a:pt x="4360" y="2388"/>
                    </a:lnTo>
                    <a:lnTo>
                      <a:pt x="4360" y="2388"/>
                    </a:lnTo>
                    <a:lnTo>
                      <a:pt x="4555" y="2193"/>
                    </a:lnTo>
                    <a:lnTo>
                      <a:pt x="4749" y="2047"/>
                    </a:lnTo>
                    <a:lnTo>
                      <a:pt x="4920" y="1949"/>
                    </a:lnTo>
                    <a:lnTo>
                      <a:pt x="5042" y="1900"/>
                    </a:lnTo>
                    <a:lnTo>
                      <a:pt x="5042" y="1900"/>
                    </a:lnTo>
                    <a:lnTo>
                      <a:pt x="5115" y="1925"/>
                    </a:lnTo>
                    <a:lnTo>
                      <a:pt x="5163" y="1974"/>
                    </a:lnTo>
                    <a:lnTo>
                      <a:pt x="5212" y="2022"/>
                    </a:lnTo>
                    <a:lnTo>
                      <a:pt x="5212" y="2095"/>
                    </a:lnTo>
                    <a:lnTo>
                      <a:pt x="5212" y="2095"/>
                    </a:lnTo>
                    <a:lnTo>
                      <a:pt x="5236" y="2168"/>
                    </a:lnTo>
                    <a:lnTo>
                      <a:pt x="5285" y="2241"/>
                    </a:lnTo>
                    <a:lnTo>
                      <a:pt x="5334" y="2266"/>
                    </a:lnTo>
                    <a:lnTo>
                      <a:pt x="5407" y="2290"/>
                    </a:lnTo>
                    <a:lnTo>
                      <a:pt x="5407" y="2290"/>
                    </a:lnTo>
                    <a:lnTo>
                      <a:pt x="5504" y="2314"/>
                    </a:lnTo>
                    <a:lnTo>
                      <a:pt x="5602" y="2339"/>
                    </a:lnTo>
                    <a:lnTo>
                      <a:pt x="5699" y="2412"/>
                    </a:lnTo>
                    <a:lnTo>
                      <a:pt x="5797" y="2485"/>
                    </a:lnTo>
                    <a:lnTo>
                      <a:pt x="5797" y="2485"/>
                    </a:lnTo>
                    <a:lnTo>
                      <a:pt x="5845" y="2558"/>
                    </a:lnTo>
                    <a:lnTo>
                      <a:pt x="5870" y="2680"/>
                    </a:lnTo>
                    <a:lnTo>
                      <a:pt x="5845" y="2777"/>
                    </a:lnTo>
                    <a:lnTo>
                      <a:pt x="5797" y="2850"/>
                    </a:lnTo>
                    <a:lnTo>
                      <a:pt x="5797" y="2850"/>
                    </a:lnTo>
                    <a:lnTo>
                      <a:pt x="5699" y="2923"/>
                    </a:lnTo>
                    <a:lnTo>
                      <a:pt x="5602" y="2996"/>
                    </a:lnTo>
                    <a:lnTo>
                      <a:pt x="5504" y="3045"/>
                    </a:lnTo>
                    <a:lnTo>
                      <a:pt x="5407" y="3045"/>
                    </a:lnTo>
                    <a:lnTo>
                      <a:pt x="5407" y="3045"/>
                    </a:lnTo>
                    <a:lnTo>
                      <a:pt x="5310" y="3069"/>
                    </a:lnTo>
                    <a:lnTo>
                      <a:pt x="5163" y="3167"/>
                    </a:lnTo>
                    <a:lnTo>
                      <a:pt x="4993" y="3289"/>
                    </a:lnTo>
                    <a:lnTo>
                      <a:pt x="4847" y="3435"/>
                    </a:lnTo>
                    <a:lnTo>
                      <a:pt x="4847" y="3435"/>
                    </a:lnTo>
                    <a:lnTo>
                      <a:pt x="4676" y="3581"/>
                    </a:lnTo>
                    <a:lnTo>
                      <a:pt x="4506" y="3703"/>
                    </a:lnTo>
                    <a:lnTo>
                      <a:pt x="4384" y="3776"/>
                    </a:lnTo>
                    <a:lnTo>
                      <a:pt x="4262" y="3800"/>
                    </a:lnTo>
                    <a:lnTo>
                      <a:pt x="4262" y="3800"/>
                    </a:lnTo>
                    <a:lnTo>
                      <a:pt x="4141" y="3849"/>
                    </a:lnTo>
                    <a:lnTo>
                      <a:pt x="3970" y="3971"/>
                    </a:lnTo>
                    <a:lnTo>
                      <a:pt x="3726" y="4165"/>
                    </a:lnTo>
                    <a:lnTo>
                      <a:pt x="3483" y="4409"/>
                    </a:lnTo>
                    <a:lnTo>
                      <a:pt x="3142" y="4750"/>
                    </a:lnTo>
                    <a:lnTo>
                      <a:pt x="3142" y="4750"/>
                    </a:lnTo>
                    <a:lnTo>
                      <a:pt x="3020" y="4847"/>
                    </a:lnTo>
                    <a:lnTo>
                      <a:pt x="2874" y="4969"/>
                    </a:lnTo>
                    <a:lnTo>
                      <a:pt x="2557" y="5164"/>
                    </a:lnTo>
                    <a:lnTo>
                      <a:pt x="2265" y="5286"/>
                    </a:lnTo>
                    <a:lnTo>
                      <a:pt x="2119" y="5310"/>
                    </a:lnTo>
                    <a:lnTo>
                      <a:pt x="1997" y="5335"/>
                    </a:lnTo>
                    <a:lnTo>
                      <a:pt x="1997" y="5335"/>
                    </a:lnTo>
                    <a:lnTo>
                      <a:pt x="1754" y="5335"/>
                    </a:lnTo>
                    <a:lnTo>
                      <a:pt x="1535" y="5383"/>
                    </a:lnTo>
                    <a:lnTo>
                      <a:pt x="1364" y="5456"/>
                    </a:lnTo>
                    <a:lnTo>
                      <a:pt x="1242" y="5529"/>
                    </a:lnTo>
                    <a:lnTo>
                      <a:pt x="1242" y="5529"/>
                    </a:lnTo>
                    <a:lnTo>
                      <a:pt x="1169" y="5602"/>
                    </a:lnTo>
                    <a:lnTo>
                      <a:pt x="1096" y="5700"/>
                    </a:lnTo>
                    <a:lnTo>
                      <a:pt x="1047" y="5797"/>
                    </a:lnTo>
                    <a:lnTo>
                      <a:pt x="1047" y="5895"/>
                    </a:lnTo>
                    <a:lnTo>
                      <a:pt x="1047" y="5895"/>
                    </a:lnTo>
                    <a:lnTo>
                      <a:pt x="1047" y="5992"/>
                    </a:lnTo>
                    <a:lnTo>
                      <a:pt x="1096" y="6090"/>
                    </a:lnTo>
                    <a:lnTo>
                      <a:pt x="1169" y="6187"/>
                    </a:lnTo>
                    <a:lnTo>
                      <a:pt x="1242" y="6284"/>
                    </a:lnTo>
                    <a:lnTo>
                      <a:pt x="1242" y="6284"/>
                    </a:lnTo>
                    <a:lnTo>
                      <a:pt x="1315" y="6357"/>
                    </a:lnTo>
                    <a:lnTo>
                      <a:pt x="1413" y="6406"/>
                    </a:lnTo>
                    <a:lnTo>
                      <a:pt x="1535" y="6455"/>
                    </a:lnTo>
                    <a:lnTo>
                      <a:pt x="1608" y="6455"/>
                    </a:lnTo>
                    <a:lnTo>
                      <a:pt x="1608" y="6455"/>
                    </a:lnTo>
                    <a:lnTo>
                      <a:pt x="1729" y="6504"/>
                    </a:lnTo>
                    <a:lnTo>
                      <a:pt x="1876" y="6601"/>
                    </a:lnTo>
                    <a:lnTo>
                      <a:pt x="2070" y="6747"/>
                    </a:lnTo>
                    <a:lnTo>
                      <a:pt x="2290" y="6942"/>
                    </a:lnTo>
                    <a:lnTo>
                      <a:pt x="2290" y="6942"/>
                    </a:lnTo>
                    <a:lnTo>
                      <a:pt x="2484" y="7137"/>
                    </a:lnTo>
                    <a:lnTo>
                      <a:pt x="2679" y="7283"/>
                    </a:lnTo>
                    <a:lnTo>
                      <a:pt x="2825" y="7380"/>
                    </a:lnTo>
                    <a:lnTo>
                      <a:pt x="2947" y="7405"/>
                    </a:lnTo>
                    <a:lnTo>
                      <a:pt x="2947" y="7405"/>
                    </a:lnTo>
                    <a:lnTo>
                      <a:pt x="3093" y="7380"/>
                    </a:lnTo>
                    <a:lnTo>
                      <a:pt x="3166" y="7356"/>
                    </a:lnTo>
                    <a:lnTo>
                      <a:pt x="3239" y="7332"/>
                    </a:lnTo>
                    <a:lnTo>
                      <a:pt x="3239" y="7332"/>
                    </a:lnTo>
                    <a:lnTo>
                      <a:pt x="3288" y="7283"/>
                    </a:lnTo>
                    <a:lnTo>
                      <a:pt x="3410" y="7259"/>
                    </a:lnTo>
                    <a:lnTo>
                      <a:pt x="3556" y="7234"/>
                    </a:lnTo>
                    <a:lnTo>
                      <a:pt x="3702" y="7234"/>
                    </a:lnTo>
                    <a:lnTo>
                      <a:pt x="3702" y="7234"/>
                    </a:lnTo>
                    <a:lnTo>
                      <a:pt x="3873" y="7234"/>
                    </a:lnTo>
                    <a:lnTo>
                      <a:pt x="4019" y="7283"/>
                    </a:lnTo>
                    <a:lnTo>
                      <a:pt x="4165" y="7332"/>
                    </a:lnTo>
                    <a:lnTo>
                      <a:pt x="4262" y="7429"/>
                    </a:lnTo>
                    <a:lnTo>
                      <a:pt x="4262" y="7429"/>
                    </a:lnTo>
                    <a:lnTo>
                      <a:pt x="4360" y="7502"/>
                    </a:lnTo>
                    <a:lnTo>
                      <a:pt x="4457" y="7551"/>
                    </a:lnTo>
                    <a:lnTo>
                      <a:pt x="4555" y="7600"/>
                    </a:lnTo>
                    <a:lnTo>
                      <a:pt x="4652" y="7600"/>
                    </a:lnTo>
                    <a:lnTo>
                      <a:pt x="4652" y="7600"/>
                    </a:lnTo>
                    <a:lnTo>
                      <a:pt x="4749" y="7648"/>
                    </a:lnTo>
                    <a:lnTo>
                      <a:pt x="4896" y="7721"/>
                    </a:lnTo>
                    <a:lnTo>
                      <a:pt x="5066" y="7843"/>
                    </a:lnTo>
                    <a:lnTo>
                      <a:pt x="5212" y="7989"/>
                    </a:lnTo>
                    <a:lnTo>
                      <a:pt x="5212" y="7989"/>
                    </a:lnTo>
                    <a:lnTo>
                      <a:pt x="5383" y="8135"/>
                    </a:lnTo>
                    <a:lnTo>
                      <a:pt x="5553" y="8257"/>
                    </a:lnTo>
                    <a:lnTo>
                      <a:pt x="5699" y="8330"/>
                    </a:lnTo>
                    <a:lnTo>
                      <a:pt x="5797" y="8355"/>
                    </a:lnTo>
                    <a:lnTo>
                      <a:pt x="5797" y="8355"/>
                    </a:lnTo>
                    <a:lnTo>
                      <a:pt x="5870" y="8379"/>
                    </a:lnTo>
                    <a:lnTo>
                      <a:pt x="5992" y="8428"/>
                    </a:lnTo>
                    <a:lnTo>
                      <a:pt x="6089" y="8476"/>
                    </a:lnTo>
                    <a:lnTo>
                      <a:pt x="6162" y="8549"/>
                    </a:lnTo>
                    <a:lnTo>
                      <a:pt x="6162" y="8549"/>
                    </a:lnTo>
                    <a:lnTo>
                      <a:pt x="6259" y="8622"/>
                    </a:lnTo>
                    <a:lnTo>
                      <a:pt x="6357" y="8695"/>
                    </a:lnTo>
                    <a:lnTo>
                      <a:pt x="6454" y="8720"/>
                    </a:lnTo>
                    <a:lnTo>
                      <a:pt x="6552" y="8744"/>
                    </a:lnTo>
                    <a:lnTo>
                      <a:pt x="6552" y="8744"/>
                    </a:lnTo>
                    <a:lnTo>
                      <a:pt x="6649" y="8769"/>
                    </a:lnTo>
                    <a:lnTo>
                      <a:pt x="6747" y="8793"/>
                    </a:lnTo>
                    <a:lnTo>
                      <a:pt x="6844" y="8866"/>
                    </a:lnTo>
                    <a:lnTo>
                      <a:pt x="6941" y="8939"/>
                    </a:lnTo>
                    <a:lnTo>
                      <a:pt x="6941" y="8939"/>
                    </a:lnTo>
                    <a:lnTo>
                      <a:pt x="7014" y="9036"/>
                    </a:lnTo>
                    <a:lnTo>
                      <a:pt x="7063" y="9134"/>
                    </a:lnTo>
                    <a:lnTo>
                      <a:pt x="7112" y="9231"/>
                    </a:lnTo>
                    <a:lnTo>
                      <a:pt x="7112" y="9304"/>
                    </a:lnTo>
                    <a:lnTo>
                      <a:pt x="7112" y="9304"/>
                    </a:lnTo>
                    <a:lnTo>
                      <a:pt x="7112" y="9402"/>
                    </a:lnTo>
                    <a:lnTo>
                      <a:pt x="7063" y="9499"/>
                    </a:lnTo>
                    <a:lnTo>
                      <a:pt x="7014" y="9597"/>
                    </a:lnTo>
                    <a:lnTo>
                      <a:pt x="6941" y="9694"/>
                    </a:lnTo>
                    <a:lnTo>
                      <a:pt x="6941" y="9694"/>
                    </a:lnTo>
                    <a:lnTo>
                      <a:pt x="6868" y="9791"/>
                    </a:lnTo>
                    <a:lnTo>
                      <a:pt x="6795" y="9889"/>
                    </a:lnTo>
                    <a:lnTo>
                      <a:pt x="6747" y="9986"/>
                    </a:lnTo>
                    <a:lnTo>
                      <a:pt x="6747" y="10084"/>
                    </a:lnTo>
                    <a:lnTo>
                      <a:pt x="6747" y="10084"/>
                    </a:lnTo>
                    <a:lnTo>
                      <a:pt x="6722" y="10181"/>
                    </a:lnTo>
                    <a:lnTo>
                      <a:pt x="6625" y="10327"/>
                    </a:lnTo>
                    <a:lnTo>
                      <a:pt x="6503" y="10473"/>
                    </a:lnTo>
                    <a:lnTo>
                      <a:pt x="6357" y="10644"/>
                    </a:lnTo>
                    <a:lnTo>
                      <a:pt x="6357" y="10644"/>
                    </a:lnTo>
                    <a:lnTo>
                      <a:pt x="6211" y="10814"/>
                    </a:lnTo>
                    <a:lnTo>
                      <a:pt x="6089" y="10961"/>
                    </a:lnTo>
                    <a:lnTo>
                      <a:pt x="6016" y="11107"/>
                    </a:lnTo>
                    <a:lnTo>
                      <a:pt x="5992" y="11204"/>
                    </a:lnTo>
                    <a:lnTo>
                      <a:pt x="5992" y="11204"/>
                    </a:lnTo>
                    <a:lnTo>
                      <a:pt x="5943" y="11326"/>
                    </a:lnTo>
                    <a:lnTo>
                      <a:pt x="5870" y="11472"/>
                    </a:lnTo>
                    <a:lnTo>
                      <a:pt x="5748" y="11618"/>
                    </a:lnTo>
                    <a:lnTo>
                      <a:pt x="5602" y="11789"/>
                    </a:lnTo>
                    <a:lnTo>
                      <a:pt x="5602" y="11789"/>
                    </a:lnTo>
                    <a:lnTo>
                      <a:pt x="5456" y="11935"/>
                    </a:lnTo>
                    <a:lnTo>
                      <a:pt x="5334" y="12105"/>
                    </a:lnTo>
                    <a:lnTo>
                      <a:pt x="5261" y="12251"/>
                    </a:lnTo>
                    <a:lnTo>
                      <a:pt x="5212" y="12349"/>
                    </a:lnTo>
                    <a:lnTo>
                      <a:pt x="5212" y="12349"/>
                    </a:lnTo>
                    <a:lnTo>
                      <a:pt x="5188" y="12446"/>
                    </a:lnTo>
                    <a:lnTo>
                      <a:pt x="5139" y="12568"/>
                    </a:lnTo>
                    <a:lnTo>
                      <a:pt x="5042" y="12714"/>
                    </a:lnTo>
                    <a:lnTo>
                      <a:pt x="4944" y="12836"/>
                    </a:lnTo>
                    <a:lnTo>
                      <a:pt x="4944" y="12836"/>
                    </a:lnTo>
                    <a:lnTo>
                      <a:pt x="4822" y="12958"/>
                    </a:lnTo>
                    <a:lnTo>
                      <a:pt x="4725" y="13079"/>
                    </a:lnTo>
                    <a:lnTo>
                      <a:pt x="4676" y="13201"/>
                    </a:lnTo>
                    <a:lnTo>
                      <a:pt x="4652" y="13299"/>
                    </a:lnTo>
                    <a:lnTo>
                      <a:pt x="4652" y="13299"/>
                    </a:lnTo>
                    <a:lnTo>
                      <a:pt x="4676" y="13469"/>
                    </a:lnTo>
                    <a:lnTo>
                      <a:pt x="4701" y="13542"/>
                    </a:lnTo>
                    <a:lnTo>
                      <a:pt x="4749" y="13591"/>
                    </a:lnTo>
                    <a:lnTo>
                      <a:pt x="4749" y="13591"/>
                    </a:lnTo>
                    <a:lnTo>
                      <a:pt x="4774" y="13640"/>
                    </a:lnTo>
                    <a:lnTo>
                      <a:pt x="4822" y="13713"/>
                    </a:lnTo>
                    <a:lnTo>
                      <a:pt x="4847" y="13883"/>
                    </a:lnTo>
                    <a:lnTo>
                      <a:pt x="4847" y="13883"/>
                    </a:lnTo>
                    <a:lnTo>
                      <a:pt x="4822" y="13956"/>
                    </a:lnTo>
                    <a:lnTo>
                      <a:pt x="4774" y="14005"/>
                    </a:lnTo>
                    <a:lnTo>
                      <a:pt x="4725" y="14054"/>
                    </a:lnTo>
                    <a:lnTo>
                      <a:pt x="4652" y="14054"/>
                    </a:lnTo>
                    <a:lnTo>
                      <a:pt x="4652" y="14054"/>
                    </a:lnTo>
                    <a:lnTo>
                      <a:pt x="4555" y="14054"/>
                    </a:lnTo>
                    <a:lnTo>
                      <a:pt x="4457" y="14005"/>
                    </a:lnTo>
                    <a:lnTo>
                      <a:pt x="4360" y="13956"/>
                    </a:lnTo>
                    <a:lnTo>
                      <a:pt x="4262" y="13883"/>
                    </a:lnTo>
                    <a:lnTo>
                      <a:pt x="4262" y="13883"/>
                    </a:lnTo>
                    <a:lnTo>
                      <a:pt x="4189" y="13761"/>
                    </a:lnTo>
                    <a:lnTo>
                      <a:pt x="4141" y="13615"/>
                    </a:lnTo>
                    <a:lnTo>
                      <a:pt x="4092" y="13469"/>
                    </a:lnTo>
                    <a:lnTo>
                      <a:pt x="4092" y="13299"/>
                    </a:lnTo>
                    <a:lnTo>
                      <a:pt x="4092" y="13299"/>
                    </a:lnTo>
                    <a:lnTo>
                      <a:pt x="4067" y="13152"/>
                    </a:lnTo>
                    <a:lnTo>
                      <a:pt x="4019" y="12982"/>
                    </a:lnTo>
                    <a:lnTo>
                      <a:pt x="3970" y="12836"/>
                    </a:lnTo>
                    <a:lnTo>
                      <a:pt x="3897" y="12738"/>
                    </a:lnTo>
                    <a:lnTo>
                      <a:pt x="3897" y="12738"/>
                    </a:lnTo>
                    <a:lnTo>
                      <a:pt x="3848" y="12690"/>
                    </a:lnTo>
                    <a:lnTo>
                      <a:pt x="3824" y="12592"/>
                    </a:lnTo>
                    <a:lnTo>
                      <a:pt x="3751" y="12349"/>
                    </a:lnTo>
                    <a:lnTo>
                      <a:pt x="3726" y="12056"/>
                    </a:lnTo>
                    <a:lnTo>
                      <a:pt x="3702" y="11716"/>
                    </a:lnTo>
                    <a:lnTo>
                      <a:pt x="3702" y="11472"/>
                    </a:lnTo>
                    <a:lnTo>
                      <a:pt x="3702" y="11472"/>
                    </a:lnTo>
                    <a:lnTo>
                      <a:pt x="3702" y="11301"/>
                    </a:lnTo>
                    <a:lnTo>
                      <a:pt x="3653" y="11107"/>
                    </a:lnTo>
                    <a:lnTo>
                      <a:pt x="3629" y="10936"/>
                    </a:lnTo>
                    <a:lnTo>
                      <a:pt x="3556" y="10741"/>
                    </a:lnTo>
                    <a:lnTo>
                      <a:pt x="3483" y="10571"/>
                    </a:lnTo>
                    <a:lnTo>
                      <a:pt x="3410" y="10425"/>
                    </a:lnTo>
                    <a:lnTo>
                      <a:pt x="3312" y="10279"/>
                    </a:lnTo>
                    <a:lnTo>
                      <a:pt x="3239" y="10181"/>
                    </a:lnTo>
                    <a:lnTo>
                      <a:pt x="3239" y="10181"/>
                    </a:lnTo>
                    <a:lnTo>
                      <a:pt x="3045" y="9962"/>
                    </a:lnTo>
                    <a:lnTo>
                      <a:pt x="2898" y="9767"/>
                    </a:lnTo>
                    <a:lnTo>
                      <a:pt x="2801" y="9621"/>
                    </a:lnTo>
                    <a:lnTo>
                      <a:pt x="2752" y="9499"/>
                    </a:lnTo>
                    <a:lnTo>
                      <a:pt x="2752" y="9499"/>
                    </a:lnTo>
                    <a:lnTo>
                      <a:pt x="2728" y="9353"/>
                    </a:lnTo>
                    <a:lnTo>
                      <a:pt x="2704" y="9280"/>
                    </a:lnTo>
                    <a:lnTo>
                      <a:pt x="2655" y="9231"/>
                    </a:lnTo>
                    <a:lnTo>
                      <a:pt x="2655" y="9231"/>
                    </a:lnTo>
                    <a:lnTo>
                      <a:pt x="2631" y="9158"/>
                    </a:lnTo>
                    <a:lnTo>
                      <a:pt x="2582" y="9036"/>
                    </a:lnTo>
                    <a:lnTo>
                      <a:pt x="2582" y="8890"/>
                    </a:lnTo>
                    <a:lnTo>
                      <a:pt x="2557" y="8744"/>
                    </a:lnTo>
                    <a:lnTo>
                      <a:pt x="2557" y="8744"/>
                    </a:lnTo>
                    <a:lnTo>
                      <a:pt x="2582" y="8598"/>
                    </a:lnTo>
                    <a:lnTo>
                      <a:pt x="2582" y="8452"/>
                    </a:lnTo>
                    <a:lnTo>
                      <a:pt x="2631" y="8330"/>
                    </a:lnTo>
                    <a:lnTo>
                      <a:pt x="2655" y="8281"/>
                    </a:lnTo>
                    <a:lnTo>
                      <a:pt x="2655" y="8281"/>
                    </a:lnTo>
                    <a:lnTo>
                      <a:pt x="2704" y="8208"/>
                    </a:lnTo>
                    <a:lnTo>
                      <a:pt x="2728" y="8160"/>
                    </a:lnTo>
                    <a:lnTo>
                      <a:pt x="2752" y="7989"/>
                    </a:lnTo>
                    <a:lnTo>
                      <a:pt x="2752" y="7989"/>
                    </a:lnTo>
                    <a:lnTo>
                      <a:pt x="2728" y="7819"/>
                    </a:lnTo>
                    <a:lnTo>
                      <a:pt x="2704" y="7746"/>
                    </a:lnTo>
                    <a:lnTo>
                      <a:pt x="2655" y="7697"/>
                    </a:lnTo>
                    <a:lnTo>
                      <a:pt x="2655" y="7697"/>
                    </a:lnTo>
                    <a:lnTo>
                      <a:pt x="2606" y="7673"/>
                    </a:lnTo>
                    <a:lnTo>
                      <a:pt x="2533" y="7624"/>
                    </a:lnTo>
                    <a:lnTo>
                      <a:pt x="2363" y="7600"/>
                    </a:lnTo>
                    <a:lnTo>
                      <a:pt x="2363" y="7600"/>
                    </a:lnTo>
                    <a:lnTo>
                      <a:pt x="2265" y="7575"/>
                    </a:lnTo>
                    <a:lnTo>
                      <a:pt x="2119" y="7502"/>
                    </a:lnTo>
                    <a:lnTo>
                      <a:pt x="1973" y="7380"/>
                    </a:lnTo>
                    <a:lnTo>
                      <a:pt x="1802" y="7234"/>
                    </a:lnTo>
                    <a:lnTo>
                      <a:pt x="1802" y="7234"/>
                    </a:lnTo>
                    <a:lnTo>
                      <a:pt x="1632" y="7088"/>
                    </a:lnTo>
                    <a:lnTo>
                      <a:pt x="1486" y="6966"/>
                    </a:lnTo>
                    <a:lnTo>
                      <a:pt x="1340" y="6869"/>
                    </a:lnTo>
                    <a:lnTo>
                      <a:pt x="1242" y="6845"/>
                    </a:lnTo>
                    <a:lnTo>
                      <a:pt x="1242" y="6845"/>
                    </a:lnTo>
                    <a:lnTo>
                      <a:pt x="1121" y="6796"/>
                    </a:lnTo>
                    <a:lnTo>
                      <a:pt x="926" y="6674"/>
                    </a:lnTo>
                    <a:lnTo>
                      <a:pt x="706" y="6504"/>
                    </a:lnTo>
                    <a:lnTo>
                      <a:pt x="463" y="6284"/>
                    </a:lnTo>
                    <a:lnTo>
                      <a:pt x="463" y="6284"/>
                    </a:lnTo>
                    <a:lnTo>
                      <a:pt x="171" y="5919"/>
                    </a:lnTo>
                    <a:lnTo>
                      <a:pt x="0" y="5700"/>
                    </a:lnTo>
                    <a:lnTo>
                      <a:pt x="0" y="5700"/>
                    </a:lnTo>
                    <a:lnTo>
                      <a:pt x="0" y="572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g2ed0666a9c2_1_657"/>
              <p:cNvSpPr/>
              <p:nvPr/>
            </p:nvSpPr>
            <p:spPr>
              <a:xfrm>
                <a:off x="6128575" y="3695900"/>
                <a:ext cx="86475" cy="47525"/>
              </a:xfrm>
              <a:custGeom>
                <a:rect b="b" l="l" r="r" t="t"/>
                <a:pathLst>
                  <a:path extrusionOk="0" fill="none" h="1901" w="3459">
                    <a:moveTo>
                      <a:pt x="2022" y="1340"/>
                    </a:moveTo>
                    <a:lnTo>
                      <a:pt x="2022" y="1340"/>
                    </a:lnTo>
                    <a:lnTo>
                      <a:pt x="1924" y="1413"/>
                    </a:lnTo>
                    <a:lnTo>
                      <a:pt x="1827" y="1486"/>
                    </a:lnTo>
                    <a:lnTo>
                      <a:pt x="1729" y="1511"/>
                    </a:lnTo>
                    <a:lnTo>
                      <a:pt x="1632" y="1535"/>
                    </a:lnTo>
                    <a:lnTo>
                      <a:pt x="1632" y="1535"/>
                    </a:lnTo>
                    <a:lnTo>
                      <a:pt x="1559" y="1535"/>
                    </a:lnTo>
                    <a:lnTo>
                      <a:pt x="1461" y="1584"/>
                    </a:lnTo>
                    <a:lnTo>
                      <a:pt x="1340" y="1657"/>
                    </a:lnTo>
                    <a:lnTo>
                      <a:pt x="1267" y="1730"/>
                    </a:lnTo>
                    <a:lnTo>
                      <a:pt x="1267" y="1730"/>
                    </a:lnTo>
                    <a:lnTo>
                      <a:pt x="1169" y="1803"/>
                    </a:lnTo>
                    <a:lnTo>
                      <a:pt x="1072" y="1852"/>
                    </a:lnTo>
                    <a:lnTo>
                      <a:pt x="974" y="1900"/>
                    </a:lnTo>
                    <a:lnTo>
                      <a:pt x="877" y="1900"/>
                    </a:lnTo>
                    <a:lnTo>
                      <a:pt x="877" y="1900"/>
                    </a:lnTo>
                    <a:lnTo>
                      <a:pt x="779" y="1900"/>
                    </a:lnTo>
                    <a:lnTo>
                      <a:pt x="682" y="1852"/>
                    </a:lnTo>
                    <a:lnTo>
                      <a:pt x="585" y="1803"/>
                    </a:lnTo>
                    <a:lnTo>
                      <a:pt x="512" y="1730"/>
                    </a:lnTo>
                    <a:lnTo>
                      <a:pt x="512" y="1730"/>
                    </a:lnTo>
                    <a:lnTo>
                      <a:pt x="438" y="1633"/>
                    </a:lnTo>
                    <a:lnTo>
                      <a:pt x="414" y="1535"/>
                    </a:lnTo>
                    <a:lnTo>
                      <a:pt x="438" y="1438"/>
                    </a:lnTo>
                    <a:lnTo>
                      <a:pt x="512" y="1340"/>
                    </a:lnTo>
                    <a:lnTo>
                      <a:pt x="512" y="1340"/>
                    </a:lnTo>
                    <a:lnTo>
                      <a:pt x="585" y="1243"/>
                    </a:lnTo>
                    <a:lnTo>
                      <a:pt x="633" y="1145"/>
                    </a:lnTo>
                    <a:lnTo>
                      <a:pt x="682" y="1048"/>
                    </a:lnTo>
                    <a:lnTo>
                      <a:pt x="682" y="951"/>
                    </a:lnTo>
                    <a:lnTo>
                      <a:pt x="682" y="951"/>
                    </a:lnTo>
                    <a:lnTo>
                      <a:pt x="658" y="804"/>
                    </a:lnTo>
                    <a:lnTo>
                      <a:pt x="633" y="731"/>
                    </a:lnTo>
                    <a:lnTo>
                      <a:pt x="585" y="683"/>
                    </a:lnTo>
                    <a:lnTo>
                      <a:pt x="585" y="683"/>
                    </a:lnTo>
                    <a:lnTo>
                      <a:pt x="536" y="634"/>
                    </a:lnTo>
                    <a:lnTo>
                      <a:pt x="463" y="610"/>
                    </a:lnTo>
                    <a:lnTo>
                      <a:pt x="317" y="585"/>
                    </a:lnTo>
                    <a:lnTo>
                      <a:pt x="317" y="585"/>
                    </a:lnTo>
                    <a:lnTo>
                      <a:pt x="146" y="561"/>
                    </a:lnTo>
                    <a:lnTo>
                      <a:pt x="73" y="512"/>
                    </a:lnTo>
                    <a:lnTo>
                      <a:pt x="24" y="488"/>
                    </a:lnTo>
                    <a:lnTo>
                      <a:pt x="24" y="488"/>
                    </a:lnTo>
                    <a:lnTo>
                      <a:pt x="0" y="439"/>
                    </a:lnTo>
                    <a:lnTo>
                      <a:pt x="24" y="366"/>
                    </a:lnTo>
                    <a:lnTo>
                      <a:pt x="49" y="293"/>
                    </a:lnTo>
                    <a:lnTo>
                      <a:pt x="122" y="196"/>
                    </a:lnTo>
                    <a:lnTo>
                      <a:pt x="122" y="196"/>
                    </a:lnTo>
                    <a:lnTo>
                      <a:pt x="171" y="171"/>
                    </a:lnTo>
                    <a:lnTo>
                      <a:pt x="268" y="123"/>
                    </a:lnTo>
                    <a:lnTo>
                      <a:pt x="512" y="74"/>
                    </a:lnTo>
                    <a:lnTo>
                      <a:pt x="804" y="25"/>
                    </a:lnTo>
                    <a:lnTo>
                      <a:pt x="1145" y="1"/>
                    </a:lnTo>
                    <a:lnTo>
                      <a:pt x="2509" y="1"/>
                    </a:lnTo>
                    <a:lnTo>
                      <a:pt x="2509" y="1"/>
                    </a:lnTo>
                    <a:lnTo>
                      <a:pt x="2850" y="25"/>
                    </a:lnTo>
                    <a:lnTo>
                      <a:pt x="3142" y="49"/>
                    </a:lnTo>
                    <a:lnTo>
                      <a:pt x="3337" y="74"/>
                    </a:lnTo>
                    <a:lnTo>
                      <a:pt x="3434" y="98"/>
                    </a:lnTo>
                    <a:lnTo>
                      <a:pt x="3434" y="98"/>
                    </a:lnTo>
                    <a:lnTo>
                      <a:pt x="3458" y="123"/>
                    </a:lnTo>
                    <a:lnTo>
                      <a:pt x="3434" y="171"/>
                    </a:lnTo>
                    <a:lnTo>
                      <a:pt x="3361" y="317"/>
                    </a:lnTo>
                    <a:lnTo>
                      <a:pt x="3239" y="488"/>
                    </a:lnTo>
                    <a:lnTo>
                      <a:pt x="3069" y="683"/>
                    </a:lnTo>
                    <a:lnTo>
                      <a:pt x="3069" y="683"/>
                    </a:lnTo>
                    <a:lnTo>
                      <a:pt x="2874" y="853"/>
                    </a:lnTo>
                    <a:lnTo>
                      <a:pt x="2679" y="999"/>
                    </a:lnTo>
                    <a:lnTo>
                      <a:pt x="2509" y="1121"/>
                    </a:lnTo>
                    <a:lnTo>
                      <a:pt x="2411" y="1145"/>
                    </a:lnTo>
                    <a:lnTo>
                      <a:pt x="2411" y="1145"/>
                    </a:lnTo>
                    <a:lnTo>
                      <a:pt x="2314" y="1170"/>
                    </a:lnTo>
                    <a:lnTo>
                      <a:pt x="2216" y="1194"/>
                    </a:lnTo>
                    <a:lnTo>
                      <a:pt x="2119" y="1267"/>
                    </a:lnTo>
                    <a:lnTo>
                      <a:pt x="2022" y="1340"/>
                    </a:lnTo>
                    <a:lnTo>
                      <a:pt x="2022" y="134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g2ed0666a9c2_1_657"/>
              <p:cNvSpPr/>
              <p:nvPr/>
            </p:nvSpPr>
            <p:spPr>
              <a:xfrm>
                <a:off x="6357500" y="3940075"/>
                <a:ext cx="18900" cy="34725"/>
              </a:xfrm>
              <a:custGeom>
                <a:rect b="b" l="l" r="r" t="t"/>
                <a:pathLst>
                  <a:path extrusionOk="0" fill="none" h="1389" w="756">
                    <a:moveTo>
                      <a:pt x="585" y="682"/>
                    </a:moveTo>
                    <a:lnTo>
                      <a:pt x="585" y="682"/>
                    </a:lnTo>
                    <a:lnTo>
                      <a:pt x="512" y="779"/>
                    </a:lnTo>
                    <a:lnTo>
                      <a:pt x="439" y="877"/>
                    </a:lnTo>
                    <a:lnTo>
                      <a:pt x="390" y="974"/>
                    </a:lnTo>
                    <a:lnTo>
                      <a:pt x="390" y="1072"/>
                    </a:lnTo>
                    <a:lnTo>
                      <a:pt x="390" y="1072"/>
                    </a:lnTo>
                    <a:lnTo>
                      <a:pt x="366" y="1218"/>
                    </a:lnTo>
                    <a:lnTo>
                      <a:pt x="317" y="1291"/>
                    </a:lnTo>
                    <a:lnTo>
                      <a:pt x="293" y="1364"/>
                    </a:lnTo>
                    <a:lnTo>
                      <a:pt x="293" y="1364"/>
                    </a:lnTo>
                    <a:lnTo>
                      <a:pt x="244" y="1388"/>
                    </a:lnTo>
                    <a:lnTo>
                      <a:pt x="195" y="1388"/>
                    </a:lnTo>
                    <a:lnTo>
                      <a:pt x="147" y="1388"/>
                    </a:lnTo>
                    <a:lnTo>
                      <a:pt x="98" y="1364"/>
                    </a:lnTo>
                    <a:lnTo>
                      <a:pt x="98" y="1364"/>
                    </a:lnTo>
                    <a:lnTo>
                      <a:pt x="74" y="1291"/>
                    </a:lnTo>
                    <a:lnTo>
                      <a:pt x="25" y="1169"/>
                    </a:lnTo>
                    <a:lnTo>
                      <a:pt x="25" y="1023"/>
                    </a:lnTo>
                    <a:lnTo>
                      <a:pt x="1" y="877"/>
                    </a:lnTo>
                    <a:lnTo>
                      <a:pt x="1" y="877"/>
                    </a:lnTo>
                    <a:lnTo>
                      <a:pt x="25" y="706"/>
                    </a:lnTo>
                    <a:lnTo>
                      <a:pt x="98" y="536"/>
                    </a:lnTo>
                    <a:lnTo>
                      <a:pt x="171" y="365"/>
                    </a:lnTo>
                    <a:lnTo>
                      <a:pt x="293" y="219"/>
                    </a:lnTo>
                    <a:lnTo>
                      <a:pt x="293" y="219"/>
                    </a:lnTo>
                    <a:lnTo>
                      <a:pt x="415" y="122"/>
                    </a:lnTo>
                    <a:lnTo>
                      <a:pt x="512" y="49"/>
                    </a:lnTo>
                    <a:lnTo>
                      <a:pt x="609" y="0"/>
                    </a:lnTo>
                    <a:lnTo>
                      <a:pt x="682" y="24"/>
                    </a:lnTo>
                    <a:lnTo>
                      <a:pt x="682" y="24"/>
                    </a:lnTo>
                    <a:lnTo>
                      <a:pt x="707" y="73"/>
                    </a:lnTo>
                    <a:lnTo>
                      <a:pt x="731" y="146"/>
                    </a:lnTo>
                    <a:lnTo>
                      <a:pt x="756" y="317"/>
                    </a:lnTo>
                    <a:lnTo>
                      <a:pt x="756" y="317"/>
                    </a:lnTo>
                    <a:lnTo>
                      <a:pt x="756" y="390"/>
                    </a:lnTo>
                    <a:lnTo>
                      <a:pt x="707" y="487"/>
                    </a:lnTo>
                    <a:lnTo>
                      <a:pt x="658" y="609"/>
                    </a:lnTo>
                    <a:lnTo>
                      <a:pt x="585" y="682"/>
                    </a:lnTo>
                    <a:lnTo>
                      <a:pt x="585" y="682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g2ed0666a9c2_1_657"/>
              <p:cNvSpPr/>
              <p:nvPr/>
            </p:nvSpPr>
            <p:spPr>
              <a:xfrm>
                <a:off x="6202850" y="3720875"/>
                <a:ext cx="204000" cy="278875"/>
              </a:xfrm>
              <a:custGeom>
                <a:rect b="b" l="l" r="r" t="t"/>
                <a:pathLst>
                  <a:path extrusionOk="0" fill="none" h="11155" w="8160">
                    <a:moveTo>
                      <a:pt x="8159" y="4774"/>
                    </a:moveTo>
                    <a:lnTo>
                      <a:pt x="8159" y="4774"/>
                    </a:lnTo>
                    <a:lnTo>
                      <a:pt x="7599" y="4701"/>
                    </a:lnTo>
                    <a:lnTo>
                      <a:pt x="7283" y="4652"/>
                    </a:lnTo>
                    <a:lnTo>
                      <a:pt x="7136" y="4603"/>
                    </a:lnTo>
                    <a:lnTo>
                      <a:pt x="7136" y="4603"/>
                    </a:lnTo>
                    <a:lnTo>
                      <a:pt x="7088" y="4579"/>
                    </a:lnTo>
                    <a:lnTo>
                      <a:pt x="7015" y="4555"/>
                    </a:lnTo>
                    <a:lnTo>
                      <a:pt x="6844" y="4530"/>
                    </a:lnTo>
                    <a:lnTo>
                      <a:pt x="6844" y="4530"/>
                    </a:lnTo>
                    <a:lnTo>
                      <a:pt x="6747" y="4506"/>
                    </a:lnTo>
                    <a:lnTo>
                      <a:pt x="6649" y="4457"/>
                    </a:lnTo>
                    <a:lnTo>
                      <a:pt x="6552" y="4409"/>
                    </a:lnTo>
                    <a:lnTo>
                      <a:pt x="6454" y="4336"/>
                    </a:lnTo>
                    <a:lnTo>
                      <a:pt x="6454" y="4336"/>
                    </a:lnTo>
                    <a:lnTo>
                      <a:pt x="6381" y="4262"/>
                    </a:lnTo>
                    <a:lnTo>
                      <a:pt x="6308" y="4214"/>
                    </a:lnTo>
                    <a:lnTo>
                      <a:pt x="6235" y="4214"/>
                    </a:lnTo>
                    <a:lnTo>
                      <a:pt x="6187" y="4238"/>
                    </a:lnTo>
                    <a:lnTo>
                      <a:pt x="6187" y="4238"/>
                    </a:lnTo>
                    <a:lnTo>
                      <a:pt x="6162" y="4287"/>
                    </a:lnTo>
                    <a:lnTo>
                      <a:pt x="6162" y="4360"/>
                    </a:lnTo>
                    <a:lnTo>
                      <a:pt x="6211" y="4433"/>
                    </a:lnTo>
                    <a:lnTo>
                      <a:pt x="6284" y="4530"/>
                    </a:lnTo>
                    <a:lnTo>
                      <a:pt x="6284" y="4530"/>
                    </a:lnTo>
                    <a:lnTo>
                      <a:pt x="6357" y="4603"/>
                    </a:lnTo>
                    <a:lnTo>
                      <a:pt x="6454" y="4652"/>
                    </a:lnTo>
                    <a:lnTo>
                      <a:pt x="6576" y="4701"/>
                    </a:lnTo>
                    <a:lnTo>
                      <a:pt x="6649" y="4701"/>
                    </a:lnTo>
                    <a:lnTo>
                      <a:pt x="6649" y="4701"/>
                    </a:lnTo>
                    <a:lnTo>
                      <a:pt x="6747" y="4725"/>
                    </a:lnTo>
                    <a:lnTo>
                      <a:pt x="6844" y="4774"/>
                    </a:lnTo>
                    <a:lnTo>
                      <a:pt x="6942" y="4823"/>
                    </a:lnTo>
                    <a:lnTo>
                      <a:pt x="7039" y="4896"/>
                    </a:lnTo>
                    <a:lnTo>
                      <a:pt x="7039" y="4896"/>
                    </a:lnTo>
                    <a:lnTo>
                      <a:pt x="7063" y="4944"/>
                    </a:lnTo>
                    <a:lnTo>
                      <a:pt x="7088" y="4993"/>
                    </a:lnTo>
                    <a:lnTo>
                      <a:pt x="7063" y="5139"/>
                    </a:lnTo>
                    <a:lnTo>
                      <a:pt x="6966" y="5310"/>
                    </a:lnTo>
                    <a:lnTo>
                      <a:pt x="6844" y="5480"/>
                    </a:lnTo>
                    <a:lnTo>
                      <a:pt x="6844" y="5480"/>
                    </a:lnTo>
                    <a:lnTo>
                      <a:pt x="6674" y="5626"/>
                    </a:lnTo>
                    <a:lnTo>
                      <a:pt x="6528" y="5748"/>
                    </a:lnTo>
                    <a:lnTo>
                      <a:pt x="6381" y="5821"/>
                    </a:lnTo>
                    <a:lnTo>
                      <a:pt x="6284" y="5846"/>
                    </a:lnTo>
                    <a:lnTo>
                      <a:pt x="6284" y="5846"/>
                    </a:lnTo>
                    <a:lnTo>
                      <a:pt x="6113" y="5870"/>
                    </a:lnTo>
                    <a:lnTo>
                      <a:pt x="6040" y="5894"/>
                    </a:lnTo>
                    <a:lnTo>
                      <a:pt x="5992" y="5943"/>
                    </a:lnTo>
                    <a:lnTo>
                      <a:pt x="5992" y="5943"/>
                    </a:lnTo>
                    <a:lnTo>
                      <a:pt x="5943" y="5967"/>
                    </a:lnTo>
                    <a:lnTo>
                      <a:pt x="5894" y="5992"/>
                    </a:lnTo>
                    <a:lnTo>
                      <a:pt x="5846" y="5967"/>
                    </a:lnTo>
                    <a:lnTo>
                      <a:pt x="5797" y="5943"/>
                    </a:lnTo>
                    <a:lnTo>
                      <a:pt x="5797" y="5943"/>
                    </a:lnTo>
                    <a:lnTo>
                      <a:pt x="5773" y="5894"/>
                    </a:lnTo>
                    <a:lnTo>
                      <a:pt x="5724" y="5821"/>
                    </a:lnTo>
                    <a:lnTo>
                      <a:pt x="5699" y="5651"/>
                    </a:lnTo>
                    <a:lnTo>
                      <a:pt x="5699" y="5651"/>
                    </a:lnTo>
                    <a:lnTo>
                      <a:pt x="5675" y="5553"/>
                    </a:lnTo>
                    <a:lnTo>
                      <a:pt x="5602" y="5407"/>
                    </a:lnTo>
                    <a:lnTo>
                      <a:pt x="5480" y="5261"/>
                    </a:lnTo>
                    <a:lnTo>
                      <a:pt x="5334" y="5091"/>
                    </a:lnTo>
                    <a:lnTo>
                      <a:pt x="5334" y="5091"/>
                    </a:lnTo>
                    <a:lnTo>
                      <a:pt x="5188" y="4920"/>
                    </a:lnTo>
                    <a:lnTo>
                      <a:pt x="5066" y="4774"/>
                    </a:lnTo>
                    <a:lnTo>
                      <a:pt x="4969" y="4628"/>
                    </a:lnTo>
                    <a:lnTo>
                      <a:pt x="4944" y="4530"/>
                    </a:lnTo>
                    <a:lnTo>
                      <a:pt x="4944" y="4530"/>
                    </a:lnTo>
                    <a:lnTo>
                      <a:pt x="4944" y="4457"/>
                    </a:lnTo>
                    <a:lnTo>
                      <a:pt x="4920" y="4409"/>
                    </a:lnTo>
                    <a:lnTo>
                      <a:pt x="4896" y="4409"/>
                    </a:lnTo>
                    <a:lnTo>
                      <a:pt x="4847" y="4433"/>
                    </a:lnTo>
                    <a:lnTo>
                      <a:pt x="4847" y="4433"/>
                    </a:lnTo>
                    <a:lnTo>
                      <a:pt x="4823" y="4482"/>
                    </a:lnTo>
                    <a:lnTo>
                      <a:pt x="4774" y="4555"/>
                    </a:lnTo>
                    <a:lnTo>
                      <a:pt x="4750" y="4701"/>
                    </a:lnTo>
                    <a:lnTo>
                      <a:pt x="4750" y="4701"/>
                    </a:lnTo>
                    <a:lnTo>
                      <a:pt x="4774" y="4798"/>
                    </a:lnTo>
                    <a:lnTo>
                      <a:pt x="4847" y="4920"/>
                    </a:lnTo>
                    <a:lnTo>
                      <a:pt x="4920" y="5066"/>
                    </a:lnTo>
                    <a:lnTo>
                      <a:pt x="5042" y="5188"/>
                    </a:lnTo>
                    <a:lnTo>
                      <a:pt x="5042" y="5188"/>
                    </a:lnTo>
                    <a:lnTo>
                      <a:pt x="5139" y="5310"/>
                    </a:lnTo>
                    <a:lnTo>
                      <a:pt x="5237" y="5431"/>
                    </a:lnTo>
                    <a:lnTo>
                      <a:pt x="5310" y="5553"/>
                    </a:lnTo>
                    <a:lnTo>
                      <a:pt x="5334" y="5651"/>
                    </a:lnTo>
                    <a:lnTo>
                      <a:pt x="5334" y="5651"/>
                    </a:lnTo>
                    <a:lnTo>
                      <a:pt x="5334" y="5748"/>
                    </a:lnTo>
                    <a:lnTo>
                      <a:pt x="5383" y="5846"/>
                    </a:lnTo>
                    <a:lnTo>
                      <a:pt x="5432" y="5943"/>
                    </a:lnTo>
                    <a:lnTo>
                      <a:pt x="5505" y="6040"/>
                    </a:lnTo>
                    <a:lnTo>
                      <a:pt x="5505" y="6040"/>
                    </a:lnTo>
                    <a:lnTo>
                      <a:pt x="5626" y="6113"/>
                    </a:lnTo>
                    <a:lnTo>
                      <a:pt x="5773" y="6162"/>
                    </a:lnTo>
                    <a:lnTo>
                      <a:pt x="5919" y="6211"/>
                    </a:lnTo>
                    <a:lnTo>
                      <a:pt x="6089" y="6235"/>
                    </a:lnTo>
                    <a:lnTo>
                      <a:pt x="6089" y="6235"/>
                    </a:lnTo>
                    <a:lnTo>
                      <a:pt x="6235" y="6235"/>
                    </a:lnTo>
                    <a:lnTo>
                      <a:pt x="6357" y="6284"/>
                    </a:lnTo>
                    <a:lnTo>
                      <a:pt x="6430" y="6333"/>
                    </a:lnTo>
                    <a:lnTo>
                      <a:pt x="6454" y="6381"/>
                    </a:lnTo>
                    <a:lnTo>
                      <a:pt x="6454" y="6430"/>
                    </a:lnTo>
                    <a:lnTo>
                      <a:pt x="6454" y="6430"/>
                    </a:lnTo>
                    <a:lnTo>
                      <a:pt x="6430" y="6527"/>
                    </a:lnTo>
                    <a:lnTo>
                      <a:pt x="6308" y="6722"/>
                    </a:lnTo>
                    <a:lnTo>
                      <a:pt x="6113" y="6941"/>
                    </a:lnTo>
                    <a:lnTo>
                      <a:pt x="5894" y="7185"/>
                    </a:lnTo>
                    <a:lnTo>
                      <a:pt x="5894" y="7185"/>
                    </a:lnTo>
                    <a:lnTo>
                      <a:pt x="5675" y="7429"/>
                    </a:lnTo>
                    <a:lnTo>
                      <a:pt x="5505" y="7696"/>
                    </a:lnTo>
                    <a:lnTo>
                      <a:pt x="5358" y="7940"/>
                    </a:lnTo>
                    <a:lnTo>
                      <a:pt x="5334" y="8037"/>
                    </a:lnTo>
                    <a:lnTo>
                      <a:pt x="5334" y="8135"/>
                    </a:lnTo>
                    <a:lnTo>
                      <a:pt x="5334" y="8135"/>
                    </a:lnTo>
                    <a:lnTo>
                      <a:pt x="5334" y="8281"/>
                    </a:lnTo>
                    <a:lnTo>
                      <a:pt x="5358" y="8427"/>
                    </a:lnTo>
                    <a:lnTo>
                      <a:pt x="5383" y="8525"/>
                    </a:lnTo>
                    <a:lnTo>
                      <a:pt x="5432" y="8598"/>
                    </a:lnTo>
                    <a:lnTo>
                      <a:pt x="5432" y="8598"/>
                    </a:lnTo>
                    <a:lnTo>
                      <a:pt x="5456" y="8646"/>
                    </a:lnTo>
                    <a:lnTo>
                      <a:pt x="5480" y="8719"/>
                    </a:lnTo>
                    <a:lnTo>
                      <a:pt x="5505" y="8890"/>
                    </a:lnTo>
                    <a:lnTo>
                      <a:pt x="5505" y="8890"/>
                    </a:lnTo>
                    <a:lnTo>
                      <a:pt x="5480" y="8987"/>
                    </a:lnTo>
                    <a:lnTo>
                      <a:pt x="5383" y="9158"/>
                    </a:lnTo>
                    <a:lnTo>
                      <a:pt x="5237" y="9353"/>
                    </a:lnTo>
                    <a:lnTo>
                      <a:pt x="5042" y="9547"/>
                    </a:lnTo>
                    <a:lnTo>
                      <a:pt x="5042" y="9547"/>
                    </a:lnTo>
                    <a:lnTo>
                      <a:pt x="4847" y="9742"/>
                    </a:lnTo>
                    <a:lnTo>
                      <a:pt x="4701" y="9937"/>
                    </a:lnTo>
                    <a:lnTo>
                      <a:pt x="4603" y="10108"/>
                    </a:lnTo>
                    <a:lnTo>
                      <a:pt x="4555" y="10205"/>
                    </a:lnTo>
                    <a:lnTo>
                      <a:pt x="4555" y="10205"/>
                    </a:lnTo>
                    <a:lnTo>
                      <a:pt x="4530" y="10327"/>
                    </a:lnTo>
                    <a:lnTo>
                      <a:pt x="4457" y="10473"/>
                    </a:lnTo>
                    <a:lnTo>
                      <a:pt x="4336" y="10619"/>
                    </a:lnTo>
                    <a:lnTo>
                      <a:pt x="4189" y="10790"/>
                    </a:lnTo>
                    <a:lnTo>
                      <a:pt x="4189" y="10790"/>
                    </a:lnTo>
                    <a:lnTo>
                      <a:pt x="4019" y="10936"/>
                    </a:lnTo>
                    <a:lnTo>
                      <a:pt x="3873" y="11057"/>
                    </a:lnTo>
                    <a:lnTo>
                      <a:pt x="3727" y="11131"/>
                    </a:lnTo>
                    <a:lnTo>
                      <a:pt x="3605" y="11155"/>
                    </a:lnTo>
                    <a:lnTo>
                      <a:pt x="3605" y="11155"/>
                    </a:lnTo>
                    <a:lnTo>
                      <a:pt x="3532" y="11155"/>
                    </a:lnTo>
                    <a:lnTo>
                      <a:pt x="3434" y="11106"/>
                    </a:lnTo>
                    <a:lnTo>
                      <a:pt x="3337" y="11057"/>
                    </a:lnTo>
                    <a:lnTo>
                      <a:pt x="3240" y="10984"/>
                    </a:lnTo>
                    <a:lnTo>
                      <a:pt x="3240" y="10984"/>
                    </a:lnTo>
                    <a:lnTo>
                      <a:pt x="3167" y="10887"/>
                    </a:lnTo>
                    <a:lnTo>
                      <a:pt x="3093" y="10790"/>
                    </a:lnTo>
                    <a:lnTo>
                      <a:pt x="3069" y="10692"/>
                    </a:lnTo>
                    <a:lnTo>
                      <a:pt x="3045" y="10595"/>
                    </a:lnTo>
                    <a:lnTo>
                      <a:pt x="3045" y="10595"/>
                    </a:lnTo>
                    <a:lnTo>
                      <a:pt x="3020" y="10424"/>
                    </a:lnTo>
                    <a:lnTo>
                      <a:pt x="2996" y="10351"/>
                    </a:lnTo>
                    <a:lnTo>
                      <a:pt x="2947" y="10302"/>
                    </a:lnTo>
                    <a:lnTo>
                      <a:pt x="2947" y="10302"/>
                    </a:lnTo>
                    <a:lnTo>
                      <a:pt x="2923" y="10254"/>
                    </a:lnTo>
                    <a:lnTo>
                      <a:pt x="2874" y="10181"/>
                    </a:lnTo>
                    <a:lnTo>
                      <a:pt x="2850" y="10035"/>
                    </a:lnTo>
                    <a:lnTo>
                      <a:pt x="2850" y="10035"/>
                    </a:lnTo>
                    <a:lnTo>
                      <a:pt x="2826" y="9864"/>
                    </a:lnTo>
                    <a:lnTo>
                      <a:pt x="2801" y="9791"/>
                    </a:lnTo>
                    <a:lnTo>
                      <a:pt x="2752" y="9742"/>
                    </a:lnTo>
                    <a:lnTo>
                      <a:pt x="2752" y="9742"/>
                    </a:lnTo>
                    <a:lnTo>
                      <a:pt x="2728" y="9669"/>
                    </a:lnTo>
                    <a:lnTo>
                      <a:pt x="2704" y="9572"/>
                    </a:lnTo>
                    <a:lnTo>
                      <a:pt x="2679" y="9426"/>
                    </a:lnTo>
                    <a:lnTo>
                      <a:pt x="2655" y="9255"/>
                    </a:lnTo>
                    <a:lnTo>
                      <a:pt x="2655" y="9255"/>
                    </a:lnTo>
                    <a:lnTo>
                      <a:pt x="2679" y="9109"/>
                    </a:lnTo>
                    <a:lnTo>
                      <a:pt x="2704" y="8963"/>
                    </a:lnTo>
                    <a:lnTo>
                      <a:pt x="2728" y="8866"/>
                    </a:lnTo>
                    <a:lnTo>
                      <a:pt x="2752" y="8792"/>
                    </a:lnTo>
                    <a:lnTo>
                      <a:pt x="2752" y="8792"/>
                    </a:lnTo>
                    <a:lnTo>
                      <a:pt x="2801" y="8744"/>
                    </a:lnTo>
                    <a:lnTo>
                      <a:pt x="2826" y="8671"/>
                    </a:lnTo>
                    <a:lnTo>
                      <a:pt x="2850" y="8500"/>
                    </a:lnTo>
                    <a:lnTo>
                      <a:pt x="2850" y="8500"/>
                    </a:lnTo>
                    <a:lnTo>
                      <a:pt x="2826" y="8403"/>
                    </a:lnTo>
                    <a:lnTo>
                      <a:pt x="2777" y="8281"/>
                    </a:lnTo>
                    <a:lnTo>
                      <a:pt x="2679" y="8159"/>
                    </a:lnTo>
                    <a:lnTo>
                      <a:pt x="2582" y="8037"/>
                    </a:lnTo>
                    <a:lnTo>
                      <a:pt x="2582" y="8037"/>
                    </a:lnTo>
                    <a:lnTo>
                      <a:pt x="2460" y="7891"/>
                    </a:lnTo>
                    <a:lnTo>
                      <a:pt x="2363" y="7721"/>
                    </a:lnTo>
                    <a:lnTo>
                      <a:pt x="2314" y="7526"/>
                    </a:lnTo>
                    <a:lnTo>
                      <a:pt x="2290" y="7356"/>
                    </a:lnTo>
                    <a:lnTo>
                      <a:pt x="2290" y="7356"/>
                    </a:lnTo>
                    <a:lnTo>
                      <a:pt x="2290" y="7209"/>
                    </a:lnTo>
                    <a:lnTo>
                      <a:pt x="2265" y="7063"/>
                    </a:lnTo>
                    <a:lnTo>
                      <a:pt x="2217" y="6966"/>
                    </a:lnTo>
                    <a:lnTo>
                      <a:pt x="2192" y="6893"/>
                    </a:lnTo>
                    <a:lnTo>
                      <a:pt x="2192" y="6893"/>
                    </a:lnTo>
                    <a:lnTo>
                      <a:pt x="2144" y="6844"/>
                    </a:lnTo>
                    <a:lnTo>
                      <a:pt x="2071" y="6820"/>
                    </a:lnTo>
                    <a:lnTo>
                      <a:pt x="1900" y="6795"/>
                    </a:lnTo>
                    <a:lnTo>
                      <a:pt x="1900" y="6795"/>
                    </a:lnTo>
                    <a:lnTo>
                      <a:pt x="1754" y="6820"/>
                    </a:lnTo>
                    <a:lnTo>
                      <a:pt x="1681" y="6844"/>
                    </a:lnTo>
                    <a:lnTo>
                      <a:pt x="1632" y="6893"/>
                    </a:lnTo>
                    <a:lnTo>
                      <a:pt x="1632" y="6893"/>
                    </a:lnTo>
                    <a:lnTo>
                      <a:pt x="1559" y="6941"/>
                    </a:lnTo>
                    <a:lnTo>
                      <a:pt x="1437" y="6966"/>
                    </a:lnTo>
                    <a:lnTo>
                      <a:pt x="1291" y="6990"/>
                    </a:lnTo>
                    <a:lnTo>
                      <a:pt x="1145" y="6990"/>
                    </a:lnTo>
                    <a:lnTo>
                      <a:pt x="1145" y="6990"/>
                    </a:lnTo>
                    <a:lnTo>
                      <a:pt x="975" y="6966"/>
                    </a:lnTo>
                    <a:lnTo>
                      <a:pt x="780" y="6868"/>
                    </a:lnTo>
                    <a:lnTo>
                      <a:pt x="561" y="6747"/>
                    </a:lnTo>
                    <a:lnTo>
                      <a:pt x="390" y="6601"/>
                    </a:lnTo>
                    <a:lnTo>
                      <a:pt x="390" y="6601"/>
                    </a:lnTo>
                    <a:lnTo>
                      <a:pt x="317" y="6527"/>
                    </a:lnTo>
                    <a:lnTo>
                      <a:pt x="244" y="6406"/>
                    </a:lnTo>
                    <a:lnTo>
                      <a:pt x="122" y="6113"/>
                    </a:lnTo>
                    <a:lnTo>
                      <a:pt x="49" y="5797"/>
                    </a:lnTo>
                    <a:lnTo>
                      <a:pt x="0" y="5480"/>
                    </a:lnTo>
                    <a:lnTo>
                      <a:pt x="0" y="5480"/>
                    </a:lnTo>
                    <a:lnTo>
                      <a:pt x="25" y="5310"/>
                    </a:lnTo>
                    <a:lnTo>
                      <a:pt x="49" y="5139"/>
                    </a:lnTo>
                    <a:lnTo>
                      <a:pt x="147" y="4798"/>
                    </a:lnTo>
                    <a:lnTo>
                      <a:pt x="220" y="4628"/>
                    </a:lnTo>
                    <a:lnTo>
                      <a:pt x="293" y="4482"/>
                    </a:lnTo>
                    <a:lnTo>
                      <a:pt x="390" y="4336"/>
                    </a:lnTo>
                    <a:lnTo>
                      <a:pt x="487" y="4238"/>
                    </a:lnTo>
                    <a:lnTo>
                      <a:pt x="487" y="4238"/>
                    </a:lnTo>
                    <a:lnTo>
                      <a:pt x="682" y="4043"/>
                    </a:lnTo>
                    <a:lnTo>
                      <a:pt x="877" y="3897"/>
                    </a:lnTo>
                    <a:lnTo>
                      <a:pt x="1048" y="3800"/>
                    </a:lnTo>
                    <a:lnTo>
                      <a:pt x="1145" y="3751"/>
                    </a:lnTo>
                    <a:lnTo>
                      <a:pt x="1145" y="3751"/>
                    </a:lnTo>
                    <a:lnTo>
                      <a:pt x="1316" y="3727"/>
                    </a:lnTo>
                    <a:lnTo>
                      <a:pt x="1389" y="3702"/>
                    </a:lnTo>
                    <a:lnTo>
                      <a:pt x="1437" y="3654"/>
                    </a:lnTo>
                    <a:lnTo>
                      <a:pt x="1437" y="3654"/>
                    </a:lnTo>
                    <a:lnTo>
                      <a:pt x="1510" y="3629"/>
                    </a:lnTo>
                    <a:lnTo>
                      <a:pt x="1608" y="3605"/>
                    </a:lnTo>
                    <a:lnTo>
                      <a:pt x="1754" y="3581"/>
                    </a:lnTo>
                    <a:lnTo>
                      <a:pt x="1900" y="3581"/>
                    </a:lnTo>
                    <a:lnTo>
                      <a:pt x="1900" y="3581"/>
                    </a:lnTo>
                    <a:lnTo>
                      <a:pt x="2071" y="3581"/>
                    </a:lnTo>
                    <a:lnTo>
                      <a:pt x="2241" y="3629"/>
                    </a:lnTo>
                    <a:lnTo>
                      <a:pt x="2363" y="3678"/>
                    </a:lnTo>
                    <a:lnTo>
                      <a:pt x="2485" y="3751"/>
                    </a:lnTo>
                    <a:lnTo>
                      <a:pt x="2485" y="3751"/>
                    </a:lnTo>
                    <a:lnTo>
                      <a:pt x="2558" y="3824"/>
                    </a:lnTo>
                    <a:lnTo>
                      <a:pt x="2655" y="3897"/>
                    </a:lnTo>
                    <a:lnTo>
                      <a:pt x="2777" y="3946"/>
                    </a:lnTo>
                    <a:lnTo>
                      <a:pt x="2850" y="3946"/>
                    </a:lnTo>
                    <a:lnTo>
                      <a:pt x="2850" y="3946"/>
                    </a:lnTo>
                    <a:lnTo>
                      <a:pt x="3020" y="3970"/>
                    </a:lnTo>
                    <a:lnTo>
                      <a:pt x="3093" y="4019"/>
                    </a:lnTo>
                    <a:lnTo>
                      <a:pt x="3142" y="4043"/>
                    </a:lnTo>
                    <a:lnTo>
                      <a:pt x="3142" y="4043"/>
                    </a:lnTo>
                    <a:lnTo>
                      <a:pt x="3191" y="4068"/>
                    </a:lnTo>
                    <a:lnTo>
                      <a:pt x="3240" y="4092"/>
                    </a:lnTo>
                    <a:lnTo>
                      <a:pt x="3288" y="4068"/>
                    </a:lnTo>
                    <a:lnTo>
                      <a:pt x="3337" y="4043"/>
                    </a:lnTo>
                    <a:lnTo>
                      <a:pt x="3337" y="4043"/>
                    </a:lnTo>
                    <a:lnTo>
                      <a:pt x="3386" y="4019"/>
                    </a:lnTo>
                    <a:lnTo>
                      <a:pt x="3459" y="3970"/>
                    </a:lnTo>
                    <a:lnTo>
                      <a:pt x="3605" y="3946"/>
                    </a:lnTo>
                    <a:lnTo>
                      <a:pt x="3605" y="3946"/>
                    </a:lnTo>
                    <a:lnTo>
                      <a:pt x="3775" y="3970"/>
                    </a:lnTo>
                    <a:lnTo>
                      <a:pt x="3848" y="4019"/>
                    </a:lnTo>
                    <a:lnTo>
                      <a:pt x="3897" y="4043"/>
                    </a:lnTo>
                    <a:lnTo>
                      <a:pt x="3897" y="4043"/>
                    </a:lnTo>
                    <a:lnTo>
                      <a:pt x="3970" y="4092"/>
                    </a:lnTo>
                    <a:lnTo>
                      <a:pt x="4068" y="4116"/>
                    </a:lnTo>
                    <a:lnTo>
                      <a:pt x="4214" y="4141"/>
                    </a:lnTo>
                    <a:lnTo>
                      <a:pt x="4384" y="4141"/>
                    </a:lnTo>
                    <a:lnTo>
                      <a:pt x="4384" y="4141"/>
                    </a:lnTo>
                    <a:lnTo>
                      <a:pt x="4530" y="4141"/>
                    </a:lnTo>
                    <a:lnTo>
                      <a:pt x="4677" y="4116"/>
                    </a:lnTo>
                    <a:lnTo>
                      <a:pt x="4774" y="4092"/>
                    </a:lnTo>
                    <a:lnTo>
                      <a:pt x="4847" y="4043"/>
                    </a:lnTo>
                    <a:lnTo>
                      <a:pt x="4847" y="4043"/>
                    </a:lnTo>
                    <a:lnTo>
                      <a:pt x="4896" y="3995"/>
                    </a:lnTo>
                    <a:lnTo>
                      <a:pt x="4920" y="3921"/>
                    </a:lnTo>
                    <a:lnTo>
                      <a:pt x="4944" y="3751"/>
                    </a:lnTo>
                    <a:lnTo>
                      <a:pt x="4944" y="3751"/>
                    </a:lnTo>
                    <a:lnTo>
                      <a:pt x="4944" y="3727"/>
                    </a:lnTo>
                    <a:lnTo>
                      <a:pt x="4920" y="3678"/>
                    </a:lnTo>
                    <a:lnTo>
                      <a:pt x="4823" y="3629"/>
                    </a:lnTo>
                    <a:lnTo>
                      <a:pt x="4701" y="3581"/>
                    </a:lnTo>
                    <a:lnTo>
                      <a:pt x="4555" y="3581"/>
                    </a:lnTo>
                    <a:lnTo>
                      <a:pt x="4555" y="3581"/>
                    </a:lnTo>
                    <a:lnTo>
                      <a:pt x="4409" y="3556"/>
                    </a:lnTo>
                    <a:lnTo>
                      <a:pt x="4238" y="3507"/>
                    </a:lnTo>
                    <a:lnTo>
                      <a:pt x="4092" y="3459"/>
                    </a:lnTo>
                    <a:lnTo>
                      <a:pt x="3995" y="3386"/>
                    </a:lnTo>
                    <a:lnTo>
                      <a:pt x="3995" y="3386"/>
                    </a:lnTo>
                    <a:lnTo>
                      <a:pt x="3897" y="3313"/>
                    </a:lnTo>
                    <a:lnTo>
                      <a:pt x="3800" y="3240"/>
                    </a:lnTo>
                    <a:lnTo>
                      <a:pt x="3702" y="3215"/>
                    </a:lnTo>
                    <a:lnTo>
                      <a:pt x="3605" y="3191"/>
                    </a:lnTo>
                    <a:lnTo>
                      <a:pt x="3605" y="3191"/>
                    </a:lnTo>
                    <a:lnTo>
                      <a:pt x="3532" y="3166"/>
                    </a:lnTo>
                    <a:lnTo>
                      <a:pt x="3434" y="3142"/>
                    </a:lnTo>
                    <a:lnTo>
                      <a:pt x="3337" y="3069"/>
                    </a:lnTo>
                    <a:lnTo>
                      <a:pt x="3240" y="2996"/>
                    </a:lnTo>
                    <a:lnTo>
                      <a:pt x="3240" y="2996"/>
                    </a:lnTo>
                    <a:lnTo>
                      <a:pt x="3167" y="2923"/>
                    </a:lnTo>
                    <a:lnTo>
                      <a:pt x="3069" y="2899"/>
                    </a:lnTo>
                    <a:lnTo>
                      <a:pt x="2996" y="2874"/>
                    </a:lnTo>
                    <a:lnTo>
                      <a:pt x="2947" y="2899"/>
                    </a:lnTo>
                    <a:lnTo>
                      <a:pt x="2947" y="2899"/>
                    </a:lnTo>
                    <a:lnTo>
                      <a:pt x="2899" y="2923"/>
                    </a:lnTo>
                    <a:lnTo>
                      <a:pt x="2826" y="2923"/>
                    </a:lnTo>
                    <a:lnTo>
                      <a:pt x="2752" y="2874"/>
                    </a:lnTo>
                    <a:lnTo>
                      <a:pt x="2655" y="2801"/>
                    </a:lnTo>
                    <a:lnTo>
                      <a:pt x="2655" y="2801"/>
                    </a:lnTo>
                    <a:lnTo>
                      <a:pt x="2582" y="2752"/>
                    </a:lnTo>
                    <a:lnTo>
                      <a:pt x="2509" y="2704"/>
                    </a:lnTo>
                    <a:lnTo>
                      <a:pt x="2436" y="2704"/>
                    </a:lnTo>
                    <a:lnTo>
                      <a:pt x="2387" y="2704"/>
                    </a:lnTo>
                    <a:lnTo>
                      <a:pt x="2387" y="2704"/>
                    </a:lnTo>
                    <a:lnTo>
                      <a:pt x="2338" y="2752"/>
                    </a:lnTo>
                    <a:lnTo>
                      <a:pt x="2265" y="2777"/>
                    </a:lnTo>
                    <a:lnTo>
                      <a:pt x="2095" y="2801"/>
                    </a:lnTo>
                    <a:lnTo>
                      <a:pt x="2095" y="2801"/>
                    </a:lnTo>
                    <a:lnTo>
                      <a:pt x="1997" y="2850"/>
                    </a:lnTo>
                    <a:lnTo>
                      <a:pt x="1851" y="2923"/>
                    </a:lnTo>
                    <a:lnTo>
                      <a:pt x="1681" y="3045"/>
                    </a:lnTo>
                    <a:lnTo>
                      <a:pt x="1535" y="3191"/>
                    </a:lnTo>
                    <a:lnTo>
                      <a:pt x="1535" y="3191"/>
                    </a:lnTo>
                    <a:lnTo>
                      <a:pt x="1364" y="3337"/>
                    </a:lnTo>
                    <a:lnTo>
                      <a:pt x="1194" y="3459"/>
                    </a:lnTo>
                    <a:lnTo>
                      <a:pt x="1072" y="3532"/>
                    </a:lnTo>
                    <a:lnTo>
                      <a:pt x="950" y="3581"/>
                    </a:lnTo>
                    <a:lnTo>
                      <a:pt x="950" y="3581"/>
                    </a:lnTo>
                    <a:lnTo>
                      <a:pt x="804" y="3532"/>
                    </a:lnTo>
                    <a:lnTo>
                      <a:pt x="731" y="3507"/>
                    </a:lnTo>
                    <a:lnTo>
                      <a:pt x="682" y="3483"/>
                    </a:lnTo>
                    <a:lnTo>
                      <a:pt x="682" y="3483"/>
                    </a:lnTo>
                    <a:lnTo>
                      <a:pt x="634" y="3434"/>
                    </a:lnTo>
                    <a:lnTo>
                      <a:pt x="609" y="3361"/>
                    </a:lnTo>
                    <a:lnTo>
                      <a:pt x="585" y="3191"/>
                    </a:lnTo>
                    <a:lnTo>
                      <a:pt x="585" y="3191"/>
                    </a:lnTo>
                    <a:lnTo>
                      <a:pt x="609" y="3020"/>
                    </a:lnTo>
                    <a:lnTo>
                      <a:pt x="634" y="2947"/>
                    </a:lnTo>
                    <a:lnTo>
                      <a:pt x="682" y="2899"/>
                    </a:lnTo>
                    <a:lnTo>
                      <a:pt x="682" y="2899"/>
                    </a:lnTo>
                    <a:lnTo>
                      <a:pt x="731" y="2874"/>
                    </a:lnTo>
                    <a:lnTo>
                      <a:pt x="853" y="2850"/>
                    </a:lnTo>
                    <a:lnTo>
                      <a:pt x="999" y="2826"/>
                    </a:lnTo>
                    <a:lnTo>
                      <a:pt x="1145" y="2801"/>
                    </a:lnTo>
                    <a:lnTo>
                      <a:pt x="1145" y="2801"/>
                    </a:lnTo>
                    <a:lnTo>
                      <a:pt x="1291" y="2801"/>
                    </a:lnTo>
                    <a:lnTo>
                      <a:pt x="1413" y="2752"/>
                    </a:lnTo>
                    <a:lnTo>
                      <a:pt x="1486" y="2704"/>
                    </a:lnTo>
                    <a:lnTo>
                      <a:pt x="1510" y="2655"/>
                    </a:lnTo>
                    <a:lnTo>
                      <a:pt x="1535" y="2631"/>
                    </a:lnTo>
                    <a:lnTo>
                      <a:pt x="1535" y="2631"/>
                    </a:lnTo>
                    <a:lnTo>
                      <a:pt x="1486" y="2460"/>
                    </a:lnTo>
                    <a:lnTo>
                      <a:pt x="1462" y="2387"/>
                    </a:lnTo>
                    <a:lnTo>
                      <a:pt x="1437" y="2338"/>
                    </a:lnTo>
                    <a:lnTo>
                      <a:pt x="1437" y="2338"/>
                    </a:lnTo>
                    <a:lnTo>
                      <a:pt x="1389" y="2290"/>
                    </a:lnTo>
                    <a:lnTo>
                      <a:pt x="1389" y="2241"/>
                    </a:lnTo>
                    <a:lnTo>
                      <a:pt x="1389" y="2192"/>
                    </a:lnTo>
                    <a:lnTo>
                      <a:pt x="1437" y="2144"/>
                    </a:lnTo>
                    <a:lnTo>
                      <a:pt x="1437" y="2144"/>
                    </a:lnTo>
                    <a:lnTo>
                      <a:pt x="1486" y="2119"/>
                    </a:lnTo>
                    <a:lnTo>
                      <a:pt x="1559" y="2070"/>
                    </a:lnTo>
                    <a:lnTo>
                      <a:pt x="1705" y="2046"/>
                    </a:lnTo>
                    <a:lnTo>
                      <a:pt x="1705" y="2046"/>
                    </a:lnTo>
                    <a:lnTo>
                      <a:pt x="1803" y="2046"/>
                    </a:lnTo>
                    <a:lnTo>
                      <a:pt x="1900" y="1997"/>
                    </a:lnTo>
                    <a:lnTo>
                      <a:pt x="1997" y="1924"/>
                    </a:lnTo>
                    <a:lnTo>
                      <a:pt x="2095" y="1851"/>
                    </a:lnTo>
                    <a:lnTo>
                      <a:pt x="2095" y="1851"/>
                    </a:lnTo>
                    <a:lnTo>
                      <a:pt x="2168" y="1778"/>
                    </a:lnTo>
                    <a:lnTo>
                      <a:pt x="2241" y="1681"/>
                    </a:lnTo>
                    <a:lnTo>
                      <a:pt x="2265" y="1559"/>
                    </a:lnTo>
                    <a:lnTo>
                      <a:pt x="2290" y="1486"/>
                    </a:lnTo>
                    <a:lnTo>
                      <a:pt x="2290" y="1486"/>
                    </a:lnTo>
                    <a:lnTo>
                      <a:pt x="2265" y="1315"/>
                    </a:lnTo>
                    <a:lnTo>
                      <a:pt x="2217" y="1242"/>
                    </a:lnTo>
                    <a:lnTo>
                      <a:pt x="2192" y="1194"/>
                    </a:lnTo>
                    <a:lnTo>
                      <a:pt x="2192" y="1194"/>
                    </a:lnTo>
                    <a:lnTo>
                      <a:pt x="2192" y="1169"/>
                    </a:lnTo>
                    <a:lnTo>
                      <a:pt x="2192" y="1121"/>
                    </a:lnTo>
                    <a:lnTo>
                      <a:pt x="2265" y="999"/>
                    </a:lnTo>
                    <a:lnTo>
                      <a:pt x="2387" y="828"/>
                    </a:lnTo>
                    <a:lnTo>
                      <a:pt x="2582" y="634"/>
                    </a:lnTo>
                    <a:lnTo>
                      <a:pt x="2582" y="634"/>
                    </a:lnTo>
                    <a:lnTo>
                      <a:pt x="2679" y="536"/>
                    </a:lnTo>
                    <a:lnTo>
                      <a:pt x="2826" y="439"/>
                    </a:lnTo>
                    <a:lnTo>
                      <a:pt x="2972" y="366"/>
                    </a:lnTo>
                    <a:lnTo>
                      <a:pt x="3142" y="293"/>
                    </a:lnTo>
                    <a:lnTo>
                      <a:pt x="3483" y="195"/>
                    </a:lnTo>
                    <a:lnTo>
                      <a:pt x="3654" y="171"/>
                    </a:lnTo>
                    <a:lnTo>
                      <a:pt x="3800" y="146"/>
                    </a:lnTo>
                    <a:lnTo>
                      <a:pt x="3800" y="146"/>
                    </a:lnTo>
                    <a:lnTo>
                      <a:pt x="4116" y="171"/>
                    </a:lnTo>
                    <a:lnTo>
                      <a:pt x="4360" y="171"/>
                    </a:lnTo>
                    <a:lnTo>
                      <a:pt x="4555" y="220"/>
                    </a:lnTo>
                    <a:lnTo>
                      <a:pt x="4652" y="244"/>
                    </a:lnTo>
                    <a:lnTo>
                      <a:pt x="4652" y="244"/>
                    </a:lnTo>
                    <a:lnTo>
                      <a:pt x="4701" y="268"/>
                    </a:lnTo>
                    <a:lnTo>
                      <a:pt x="4750" y="293"/>
                    </a:lnTo>
                    <a:lnTo>
                      <a:pt x="4798" y="268"/>
                    </a:lnTo>
                    <a:lnTo>
                      <a:pt x="4847" y="244"/>
                    </a:lnTo>
                    <a:lnTo>
                      <a:pt x="4847" y="244"/>
                    </a:lnTo>
                    <a:lnTo>
                      <a:pt x="5018" y="195"/>
                    </a:lnTo>
                    <a:lnTo>
                      <a:pt x="5407" y="122"/>
                    </a:lnTo>
                    <a:lnTo>
                      <a:pt x="5821" y="25"/>
                    </a:lnTo>
                    <a:lnTo>
                      <a:pt x="6138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" name="Google Shape;174;g2ed0666a9c2_1_657"/>
            <p:cNvGrpSpPr/>
            <p:nvPr/>
          </p:nvGrpSpPr>
          <p:grpSpPr>
            <a:xfrm rot="-1150372">
              <a:off x="9034375" y="1570689"/>
              <a:ext cx="754925" cy="714869"/>
              <a:chOff x="5973900" y="318475"/>
              <a:chExt cx="401900" cy="380575"/>
            </a:xfrm>
          </p:grpSpPr>
          <p:sp>
            <p:nvSpPr>
              <p:cNvPr id="175" name="Google Shape;175;g2ed0666a9c2_1_657"/>
              <p:cNvSpPr/>
              <p:nvPr/>
            </p:nvSpPr>
            <p:spPr>
              <a:xfrm>
                <a:off x="5973900" y="337975"/>
                <a:ext cx="401900" cy="67000"/>
              </a:xfrm>
              <a:custGeom>
                <a:rect b="b" l="l" r="r" t="t"/>
                <a:pathLst>
                  <a:path extrusionOk="0" fill="none" h="2680" w="16076">
                    <a:moveTo>
                      <a:pt x="16075" y="2679"/>
                    </a:moveTo>
                    <a:lnTo>
                      <a:pt x="16075" y="0"/>
                    </a:lnTo>
                    <a:lnTo>
                      <a:pt x="1" y="0"/>
                    </a:lnTo>
                    <a:lnTo>
                      <a:pt x="1" y="2679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g2ed0666a9c2_1_657"/>
              <p:cNvSpPr/>
              <p:nvPr/>
            </p:nvSpPr>
            <p:spPr>
              <a:xfrm>
                <a:off x="6024450" y="348325"/>
                <a:ext cx="45075" cy="45075"/>
              </a:xfrm>
              <a:custGeom>
                <a:rect b="b" l="l" r="r" t="t"/>
                <a:pathLst>
                  <a:path extrusionOk="0" fill="none" h="1803" w="1803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3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3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2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2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g2ed0666a9c2_1_657"/>
              <p:cNvSpPr/>
              <p:nvPr/>
            </p:nvSpPr>
            <p:spPr>
              <a:xfrm>
                <a:off x="6280175" y="348325"/>
                <a:ext cx="45075" cy="45075"/>
              </a:xfrm>
              <a:custGeom>
                <a:rect b="b" l="l" r="r" t="t"/>
                <a:pathLst>
                  <a:path extrusionOk="0" fill="none" h="1803" w="1803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4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4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3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3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g2ed0666a9c2_1_657"/>
              <p:cNvSpPr/>
              <p:nvPr/>
            </p:nvSpPr>
            <p:spPr>
              <a:xfrm>
                <a:off x="5973900" y="667375"/>
                <a:ext cx="401900" cy="31675"/>
              </a:xfrm>
              <a:custGeom>
                <a:rect b="b" l="l" r="r" t="t"/>
                <a:pathLst>
                  <a:path extrusionOk="0" fill="none" h="1267" w="16076">
                    <a:moveTo>
                      <a:pt x="1" y="0"/>
                    </a:moveTo>
                    <a:lnTo>
                      <a:pt x="1" y="487"/>
                    </a:lnTo>
                    <a:lnTo>
                      <a:pt x="1" y="487"/>
                    </a:lnTo>
                    <a:lnTo>
                      <a:pt x="25" y="658"/>
                    </a:lnTo>
                    <a:lnTo>
                      <a:pt x="74" y="804"/>
                    </a:lnTo>
                    <a:lnTo>
                      <a:pt x="147" y="926"/>
                    </a:lnTo>
                    <a:lnTo>
                      <a:pt x="220" y="1048"/>
                    </a:lnTo>
                    <a:lnTo>
                      <a:pt x="342" y="1145"/>
                    </a:lnTo>
                    <a:lnTo>
                      <a:pt x="488" y="1218"/>
                    </a:lnTo>
                    <a:lnTo>
                      <a:pt x="634" y="1267"/>
                    </a:lnTo>
                    <a:lnTo>
                      <a:pt x="780" y="1267"/>
                    </a:lnTo>
                    <a:lnTo>
                      <a:pt x="15296" y="1267"/>
                    </a:lnTo>
                    <a:lnTo>
                      <a:pt x="15296" y="1267"/>
                    </a:lnTo>
                    <a:lnTo>
                      <a:pt x="15442" y="1267"/>
                    </a:lnTo>
                    <a:lnTo>
                      <a:pt x="15588" y="1218"/>
                    </a:lnTo>
                    <a:lnTo>
                      <a:pt x="15734" y="1145"/>
                    </a:lnTo>
                    <a:lnTo>
                      <a:pt x="15856" y="1048"/>
                    </a:lnTo>
                    <a:lnTo>
                      <a:pt x="15929" y="926"/>
                    </a:lnTo>
                    <a:lnTo>
                      <a:pt x="16002" y="804"/>
                    </a:lnTo>
                    <a:lnTo>
                      <a:pt x="16051" y="658"/>
                    </a:lnTo>
                    <a:lnTo>
                      <a:pt x="16075" y="487"/>
                    </a:lnTo>
                    <a:lnTo>
                      <a:pt x="16075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g2ed0666a9c2_1_657"/>
              <p:cNvSpPr/>
              <p:nvPr/>
            </p:nvSpPr>
            <p:spPr>
              <a:xfrm>
                <a:off x="6302700" y="318475"/>
                <a:ext cx="28650" cy="63350"/>
              </a:xfrm>
              <a:custGeom>
                <a:rect b="b" l="l" r="r" t="t"/>
                <a:pathLst>
                  <a:path extrusionOk="0" fill="none" h="2534" w="1146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3" y="1"/>
                    </a:lnTo>
                    <a:lnTo>
                      <a:pt x="683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4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g2ed0666a9c2_1_657"/>
              <p:cNvSpPr/>
              <p:nvPr/>
            </p:nvSpPr>
            <p:spPr>
              <a:xfrm>
                <a:off x="6046975" y="318475"/>
                <a:ext cx="28650" cy="63350"/>
              </a:xfrm>
              <a:custGeom>
                <a:rect b="b" l="l" r="r" t="t"/>
                <a:pathLst>
                  <a:path extrusionOk="0" fill="none" h="2534" w="1146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2" y="1"/>
                    </a:lnTo>
                    <a:lnTo>
                      <a:pt x="682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3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g2ed0666a9c2_1_657"/>
              <p:cNvSpPr/>
              <p:nvPr/>
            </p:nvSpPr>
            <p:spPr>
              <a:xfrm>
                <a:off x="5973900" y="407375"/>
                <a:ext cx="401900" cy="272200"/>
              </a:xfrm>
              <a:custGeom>
                <a:rect b="b" l="l" r="r" t="t"/>
                <a:pathLst>
                  <a:path extrusionOk="0" fill="none" h="10888" w="16076">
                    <a:moveTo>
                      <a:pt x="1" y="1"/>
                    </a:moveTo>
                    <a:lnTo>
                      <a:pt x="1" y="10303"/>
                    </a:lnTo>
                    <a:lnTo>
                      <a:pt x="1" y="10303"/>
                    </a:lnTo>
                    <a:lnTo>
                      <a:pt x="25" y="10400"/>
                    </a:lnTo>
                    <a:lnTo>
                      <a:pt x="74" y="10498"/>
                    </a:lnTo>
                    <a:lnTo>
                      <a:pt x="147" y="10595"/>
                    </a:lnTo>
                    <a:lnTo>
                      <a:pt x="220" y="10693"/>
                    </a:lnTo>
                    <a:lnTo>
                      <a:pt x="342" y="10766"/>
                    </a:lnTo>
                    <a:lnTo>
                      <a:pt x="488" y="10839"/>
                    </a:lnTo>
                    <a:lnTo>
                      <a:pt x="634" y="10887"/>
                    </a:lnTo>
                    <a:lnTo>
                      <a:pt x="780" y="10887"/>
                    </a:lnTo>
                    <a:lnTo>
                      <a:pt x="15296" y="10887"/>
                    </a:lnTo>
                    <a:lnTo>
                      <a:pt x="15296" y="10887"/>
                    </a:lnTo>
                    <a:lnTo>
                      <a:pt x="15442" y="10887"/>
                    </a:lnTo>
                    <a:lnTo>
                      <a:pt x="15588" y="10839"/>
                    </a:lnTo>
                    <a:lnTo>
                      <a:pt x="15734" y="10766"/>
                    </a:lnTo>
                    <a:lnTo>
                      <a:pt x="15856" y="10668"/>
                    </a:lnTo>
                    <a:lnTo>
                      <a:pt x="15929" y="10546"/>
                    </a:lnTo>
                    <a:lnTo>
                      <a:pt x="16002" y="10425"/>
                    </a:lnTo>
                    <a:lnTo>
                      <a:pt x="16051" y="10278"/>
                    </a:lnTo>
                    <a:lnTo>
                      <a:pt x="16075" y="10108"/>
                    </a:lnTo>
                    <a:lnTo>
                      <a:pt x="16075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g2ed0666a9c2_1_657"/>
              <p:cNvSpPr/>
              <p:nvPr/>
            </p:nvSpPr>
            <p:spPr>
              <a:xfrm>
                <a:off x="6024450" y="456100"/>
                <a:ext cx="300800" cy="175375"/>
              </a:xfrm>
              <a:custGeom>
                <a:rect b="b" l="l" r="r" t="t"/>
                <a:pathLst>
                  <a:path extrusionOk="0" fill="none" h="7015" w="12032">
                    <a:moveTo>
                      <a:pt x="0" y="0"/>
                    </a:moveTo>
                    <a:lnTo>
                      <a:pt x="12032" y="0"/>
                    </a:lnTo>
                    <a:lnTo>
                      <a:pt x="12032" y="7014"/>
                    </a:lnTo>
                    <a:lnTo>
                      <a:pt x="0" y="70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g2ed0666a9c2_1_657"/>
              <p:cNvSpPr/>
              <p:nvPr/>
            </p:nvSpPr>
            <p:spPr>
              <a:xfrm>
                <a:off x="6024450" y="573000"/>
                <a:ext cx="300800" cy="25"/>
              </a:xfrm>
              <a:custGeom>
                <a:rect b="b" l="l" r="r" t="t"/>
                <a:pathLst>
                  <a:path extrusionOk="0" fill="none" h="1" w="12032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g2ed0666a9c2_1_657"/>
              <p:cNvSpPr/>
              <p:nvPr/>
            </p:nvSpPr>
            <p:spPr>
              <a:xfrm>
                <a:off x="6024450" y="514550"/>
                <a:ext cx="300800" cy="25"/>
              </a:xfrm>
              <a:custGeom>
                <a:rect b="b" l="l" r="r" t="t"/>
                <a:pathLst>
                  <a:path extrusionOk="0" fill="none" h="1" w="12032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g2ed0666a9c2_1_657"/>
              <p:cNvSpPr/>
              <p:nvPr/>
            </p:nvSpPr>
            <p:spPr>
              <a:xfrm>
                <a:off x="6264950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g2ed0666a9c2_1_657"/>
              <p:cNvSpPr/>
              <p:nvPr/>
            </p:nvSpPr>
            <p:spPr>
              <a:xfrm>
                <a:off x="6204675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0" y="0"/>
                    </a:moveTo>
                    <a:lnTo>
                      <a:pt x="0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g2ed0666a9c2_1_657"/>
              <p:cNvSpPr/>
              <p:nvPr/>
            </p:nvSpPr>
            <p:spPr>
              <a:xfrm>
                <a:off x="6145000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g2ed0666a9c2_1_657"/>
              <p:cNvSpPr/>
              <p:nvPr/>
            </p:nvSpPr>
            <p:spPr>
              <a:xfrm>
                <a:off x="6084725" y="456100"/>
                <a:ext cx="25" cy="175375"/>
              </a:xfrm>
              <a:custGeom>
                <a:rect b="b" l="l" r="r" t="t"/>
                <a:pathLst>
                  <a:path extrusionOk="0" fill="none" h="7015" w="1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189;g2ed0666a9c2_1_657"/>
            <p:cNvGrpSpPr/>
            <p:nvPr/>
          </p:nvGrpSpPr>
          <p:grpSpPr>
            <a:xfrm rot="-2485038">
              <a:off x="7686107" y="5449622"/>
              <a:ext cx="833851" cy="799886"/>
              <a:chOff x="5233525" y="4954450"/>
              <a:chExt cx="538275" cy="516350"/>
            </a:xfrm>
          </p:grpSpPr>
          <p:sp>
            <p:nvSpPr>
              <p:cNvPr id="190" name="Google Shape;190;g2ed0666a9c2_1_657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rect b="b" l="l" r="r" t="t"/>
                <a:pathLst>
                  <a:path extrusionOk="0" fill="none" h="3581" w="3581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g2ed0666a9c2_1_657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rect b="b" l="l" r="r" t="t"/>
                <a:pathLst>
                  <a:path extrusionOk="0" fill="none" h="3557" w="3557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g2ed0666a9c2_1_657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rect b="b" l="l" r="r" t="t"/>
                <a:pathLst>
                  <a:path extrusionOk="0" fill="none" h="3581" w="3581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g2ed0666a9c2_1_657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rect b="b" l="l" r="r" t="t"/>
                <a:pathLst>
                  <a:path extrusionOk="0" fill="none" h="3533" w="3557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g2ed0666a9c2_1_657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rect b="b" l="l" r="r" t="t"/>
                <a:pathLst>
                  <a:path extrusionOk="0" fill="none" h="3581" w="3557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g2ed0666a9c2_1_657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rect b="b" l="l" r="r" t="t"/>
                <a:pathLst>
                  <a:path extrusionOk="0" fill="none" h="7576" w="7551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g2ed0666a9c2_1_657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rect b="b" l="l" r="r" t="t"/>
                <a:pathLst>
                  <a:path extrusionOk="0" fill="none" h="4239" w="3264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g2ed0666a9c2_1_657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rect b="b" l="l" r="r" t="t"/>
                <a:pathLst>
                  <a:path extrusionOk="0" fill="none" h="5359" w="4604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g2ed0666a9c2_1_657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rect b="b" l="l" r="r" t="t"/>
                <a:pathLst>
                  <a:path extrusionOk="0" fill="none" h="659" w="5091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g2ed0666a9c2_1_657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rect b="b" l="l" r="r" t="t"/>
                <a:pathLst>
                  <a:path extrusionOk="0" fill="none" h="5067" w="196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g2ed0666a9c2_1_657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rect b="b" l="l" r="r" t="t"/>
                <a:pathLst>
                  <a:path extrusionOk="0" fill="none" h="2340" w="5651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cap="rnd" cmpd="sng" w="2857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68575" lIns="68575" spcFirstLastPara="1" rIns="68575" wrap="square" tIns="685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1" name="Google Shape;201;g2ed0666a9c2_1_657"/>
          <p:cNvSpPr txBox="1"/>
          <p:nvPr>
            <p:ph type="title"/>
          </p:nvPr>
        </p:nvSpPr>
        <p:spPr>
          <a:xfrm>
            <a:off x="628649" y="273844"/>
            <a:ext cx="8169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Basics of Python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d0666a9c2_1_806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Variables</a:t>
            </a:r>
            <a:endParaRPr sz="2700"/>
          </a:p>
        </p:txBody>
      </p:sp>
      <p:sp>
        <p:nvSpPr>
          <p:cNvPr id="207" name="Google Shape;207;g2ed0666a9c2_1_806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ed0666a9c2_1_806"/>
          <p:cNvSpPr txBox="1"/>
          <p:nvPr/>
        </p:nvSpPr>
        <p:spPr>
          <a:xfrm>
            <a:off x="404275" y="1739975"/>
            <a:ext cx="49401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Assigning values to a variable: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assign values to a variable in Python, </a:t>
            </a:r>
            <a:b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use the assignment (=) operator.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3429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1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10, a = “Welcome to the class”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need to declare the datatype of the variables </a:t>
            </a:r>
            <a:b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done in other programming languages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2ed0666a9c2_1_8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912" y="2114549"/>
            <a:ext cx="2940870" cy="231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ed0666a9c2_1_806"/>
          <p:cNvSpPr txBox="1"/>
          <p:nvPr/>
        </p:nvSpPr>
        <p:spPr>
          <a:xfrm>
            <a:off x="0" y="792175"/>
            <a:ext cx="5009700" cy="819300"/>
          </a:xfrm>
          <a:prstGeom prst="rect">
            <a:avLst/>
          </a:prstGeom>
          <a:solidFill>
            <a:srgbClr val="E8EAED"/>
          </a:solidFill>
          <a:ln>
            <a:noFill/>
          </a:ln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consider a variable to be a temporary  storage space where you can keep changing  values.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d0666a9c2_1_813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Keywords</a:t>
            </a:r>
            <a:endParaRPr sz="2700"/>
          </a:p>
        </p:txBody>
      </p:sp>
      <p:sp>
        <p:nvSpPr>
          <p:cNvPr id="216" name="Google Shape;216;g2ed0666a9c2_1_813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ed0666a9c2_1_813"/>
          <p:cNvSpPr txBox="1"/>
          <p:nvPr/>
        </p:nvSpPr>
        <p:spPr>
          <a:xfrm>
            <a:off x="535550" y="855900"/>
            <a:ext cx="48645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reserved words which convey a special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3429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Meaning to interpreter or compiler.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can’t be used as a variable.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of the example keywords are as follows: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3429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def,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3429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else, if,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3429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class,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3429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continue,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3429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break,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3429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finally,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ed0666a9c2_1_813"/>
          <p:cNvSpPr txBox="1"/>
          <p:nvPr/>
        </p:nvSpPr>
        <p:spPr>
          <a:xfrm>
            <a:off x="2001641" y="2351998"/>
            <a:ext cx="19323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from,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3429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return,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3429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lambda,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3429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except,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3429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import,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3429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2ed0666a9c2_1_8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5575" y="1647572"/>
            <a:ext cx="3396026" cy="2900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d0666a9c2_1_827"/>
          <p:cNvSpPr txBox="1"/>
          <p:nvPr>
            <p:ph type="title"/>
          </p:nvPr>
        </p:nvSpPr>
        <p:spPr>
          <a:xfrm>
            <a:off x="804488" y="273844"/>
            <a:ext cx="7710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sz="2700"/>
              <a:t>Data Types</a:t>
            </a:r>
            <a:endParaRPr sz="2700"/>
          </a:p>
        </p:txBody>
      </p:sp>
      <p:sp>
        <p:nvSpPr>
          <p:cNvPr id="225" name="Google Shape;225;g2ed0666a9c2_1_827"/>
          <p:cNvSpPr/>
          <p:nvPr/>
        </p:nvSpPr>
        <p:spPr>
          <a:xfrm rot="10800000">
            <a:off x="-36" y="4166666"/>
            <a:ext cx="9144036" cy="994194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ed0666a9c2_1_827"/>
          <p:cNvSpPr txBox="1"/>
          <p:nvPr/>
        </p:nvSpPr>
        <p:spPr>
          <a:xfrm>
            <a:off x="385100" y="855900"/>
            <a:ext cx="84996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1450" lvl="0" marL="1714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hold values of different data types.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help of type() function you can check the type of variable used.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ed0666a9c2_1_827"/>
          <p:cNvSpPr txBox="1"/>
          <p:nvPr/>
        </p:nvSpPr>
        <p:spPr>
          <a:xfrm>
            <a:off x="3993268" y="1739321"/>
            <a:ext cx="1157400" cy="369300"/>
          </a:xfrm>
          <a:prstGeom prst="rect">
            <a:avLst/>
          </a:prstGeom>
          <a:solidFill>
            <a:srgbClr val="003E90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Datatype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ed0666a9c2_1_827"/>
          <p:cNvSpPr txBox="1"/>
          <p:nvPr/>
        </p:nvSpPr>
        <p:spPr>
          <a:xfrm>
            <a:off x="1731516" y="2721227"/>
            <a:ext cx="1157400" cy="36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Immutable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ed0666a9c2_1_827"/>
          <p:cNvSpPr txBox="1"/>
          <p:nvPr/>
        </p:nvSpPr>
        <p:spPr>
          <a:xfrm>
            <a:off x="6255021" y="2721227"/>
            <a:ext cx="1157400" cy="36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2ed0666a9c2_1_827"/>
          <p:cNvSpPr txBox="1"/>
          <p:nvPr/>
        </p:nvSpPr>
        <p:spPr>
          <a:xfrm>
            <a:off x="1731516" y="3703134"/>
            <a:ext cx="11574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ed0666a9c2_1_827"/>
          <p:cNvSpPr txBox="1"/>
          <p:nvPr/>
        </p:nvSpPr>
        <p:spPr>
          <a:xfrm>
            <a:off x="385112" y="3703134"/>
            <a:ext cx="11574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ed0666a9c2_1_827"/>
          <p:cNvSpPr txBox="1"/>
          <p:nvPr/>
        </p:nvSpPr>
        <p:spPr>
          <a:xfrm>
            <a:off x="3077920" y="3703134"/>
            <a:ext cx="11574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Tuples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ed0666a9c2_1_827"/>
          <p:cNvSpPr txBox="1"/>
          <p:nvPr/>
        </p:nvSpPr>
        <p:spPr>
          <a:xfrm>
            <a:off x="6255021" y="3703134"/>
            <a:ext cx="11574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Dictionaries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ed0666a9c2_1_827"/>
          <p:cNvSpPr txBox="1"/>
          <p:nvPr/>
        </p:nvSpPr>
        <p:spPr>
          <a:xfrm>
            <a:off x="4908617" y="3703134"/>
            <a:ext cx="11574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Lists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ed0666a9c2_1_827"/>
          <p:cNvSpPr txBox="1"/>
          <p:nvPr/>
        </p:nvSpPr>
        <p:spPr>
          <a:xfrm>
            <a:off x="7601426" y="3703134"/>
            <a:ext cx="11574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2ed0666a9c2_1_827"/>
          <p:cNvCxnSpPr>
            <a:stCxn id="227" idx="2"/>
            <a:endCxn id="228" idx="0"/>
          </p:cNvCxnSpPr>
          <p:nvPr/>
        </p:nvCxnSpPr>
        <p:spPr>
          <a:xfrm rot="5400000">
            <a:off x="3134818" y="1284071"/>
            <a:ext cx="612600" cy="226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66C9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" name="Google Shape;237;g2ed0666a9c2_1_827"/>
          <p:cNvCxnSpPr>
            <a:stCxn id="227" idx="2"/>
            <a:endCxn id="229" idx="0"/>
          </p:cNvCxnSpPr>
          <p:nvPr/>
        </p:nvCxnSpPr>
        <p:spPr>
          <a:xfrm flipH="1" rot="-5400000">
            <a:off x="5396518" y="1284071"/>
            <a:ext cx="612600" cy="226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466C9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8" name="Google Shape;238;g2ed0666a9c2_1_827"/>
          <p:cNvCxnSpPr>
            <a:stCxn id="228" idx="2"/>
            <a:endCxn id="231" idx="0"/>
          </p:cNvCxnSpPr>
          <p:nvPr/>
        </p:nvCxnSpPr>
        <p:spPr>
          <a:xfrm rot="5400000">
            <a:off x="1330716" y="2723627"/>
            <a:ext cx="612600" cy="1346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66C9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" name="Google Shape;239;g2ed0666a9c2_1_827"/>
          <p:cNvCxnSpPr>
            <a:stCxn id="228" idx="2"/>
            <a:endCxn id="232" idx="0"/>
          </p:cNvCxnSpPr>
          <p:nvPr/>
        </p:nvCxnSpPr>
        <p:spPr>
          <a:xfrm flipH="1" rot="-5400000">
            <a:off x="2677116" y="2723627"/>
            <a:ext cx="612600" cy="1346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66C9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g2ed0666a9c2_1_827"/>
          <p:cNvCxnSpPr>
            <a:stCxn id="228" idx="2"/>
            <a:endCxn id="230" idx="0"/>
          </p:cNvCxnSpPr>
          <p:nvPr/>
        </p:nvCxnSpPr>
        <p:spPr>
          <a:xfrm>
            <a:off x="2310216" y="3090527"/>
            <a:ext cx="0" cy="612600"/>
          </a:xfrm>
          <a:prstGeom prst="straightConnector1">
            <a:avLst/>
          </a:prstGeom>
          <a:noFill/>
          <a:ln cap="flat" cmpd="sng" w="9525">
            <a:solidFill>
              <a:srgbClr val="466C9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" name="Google Shape;241;g2ed0666a9c2_1_827"/>
          <p:cNvCxnSpPr>
            <a:stCxn id="229" idx="2"/>
            <a:endCxn id="235" idx="0"/>
          </p:cNvCxnSpPr>
          <p:nvPr/>
        </p:nvCxnSpPr>
        <p:spPr>
          <a:xfrm flipH="1" rot="-5400000">
            <a:off x="7200621" y="2723627"/>
            <a:ext cx="612600" cy="1346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66C9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g2ed0666a9c2_1_827"/>
          <p:cNvCxnSpPr>
            <a:stCxn id="229" idx="2"/>
            <a:endCxn id="234" idx="0"/>
          </p:cNvCxnSpPr>
          <p:nvPr/>
        </p:nvCxnSpPr>
        <p:spPr>
          <a:xfrm rot="5400000">
            <a:off x="5854221" y="2723627"/>
            <a:ext cx="612600" cy="1346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466C9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g2ed0666a9c2_1_827"/>
          <p:cNvCxnSpPr>
            <a:stCxn id="229" idx="2"/>
            <a:endCxn id="233" idx="0"/>
          </p:cNvCxnSpPr>
          <p:nvPr/>
        </p:nvCxnSpPr>
        <p:spPr>
          <a:xfrm>
            <a:off x="6833721" y="3090527"/>
            <a:ext cx="0" cy="612600"/>
          </a:xfrm>
          <a:prstGeom prst="straightConnector1">
            <a:avLst/>
          </a:prstGeom>
          <a:noFill/>
          <a:ln cap="flat" cmpd="sng" w="9525">
            <a:solidFill>
              <a:srgbClr val="466C9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lentlabs ERB course Theme">
  <a:themeElements>
    <a:clrScheme name="TalentLabs">
      <a:dk1>
        <a:srgbClr val="3E4754"/>
      </a:dk1>
      <a:lt1>
        <a:srgbClr val="F0EFEE"/>
      </a:lt1>
      <a:dk2>
        <a:srgbClr val="3C607E"/>
      </a:dk2>
      <a:lt2>
        <a:srgbClr val="E6E6E6"/>
      </a:lt2>
      <a:accent1>
        <a:srgbClr val="5080A6"/>
      </a:accent1>
      <a:accent2>
        <a:srgbClr val="FFB182"/>
      </a:accent2>
      <a:accent3>
        <a:srgbClr val="FFBBC6"/>
      </a:accent3>
      <a:accent4>
        <a:srgbClr val="FBD590"/>
      </a:accent4>
      <a:accent5>
        <a:srgbClr val="77A8C9"/>
      </a:accent5>
      <a:accent6>
        <a:srgbClr val="C4E7AA"/>
      </a:accent6>
      <a:hlink>
        <a:srgbClr val="DABAA3"/>
      </a:hlink>
      <a:folHlink>
        <a:srgbClr val="77A8C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