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Nunito"/>
      <p:regular r:id="rId36"/>
      <p:bold r:id="rId37"/>
      <p:italic r:id="rId38"/>
      <p:boldItalic r:id="rId39"/>
    </p:embeddedFont>
    <p:embeddedFont>
      <p:font typeface="Montserrat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  <p:embeddedFont>
      <p:font typeface="Maven Pro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44" Type="http://schemas.openxmlformats.org/officeDocument/2006/relationships/font" Target="fonts/Lato-regular.fntdata"/><Relationship Id="rId43" Type="http://schemas.openxmlformats.org/officeDocument/2006/relationships/font" Target="fonts/Montserrat-boldItalic.fntdata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avenPro-regular.fntdata"/><Relationship Id="rId47" Type="http://schemas.openxmlformats.org/officeDocument/2006/relationships/font" Target="fonts/Lato-boldItalic.fntdata"/><Relationship Id="rId49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Nunito-bold.fntdata"/><Relationship Id="rId36" Type="http://schemas.openxmlformats.org/officeDocument/2006/relationships/font" Target="fonts/Nunito-regular.fntdata"/><Relationship Id="rId39" Type="http://schemas.openxmlformats.org/officeDocument/2006/relationships/font" Target="fonts/Nunito-boldItalic.fntdata"/><Relationship Id="rId38" Type="http://schemas.openxmlformats.org/officeDocument/2006/relationships/font" Target="fonts/Nunito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70d9489c5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70d9489c5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70d9489c5_5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70d9489c5_5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70d9489c5_5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70d9489c5_5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70d9489c5_5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70d9489c5_5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70d9489c5_5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70d9489c5_5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70d9489c5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70d9489c5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70d9489c5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70d9489c5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70d9489c5_5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70d9489c5_5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70d9489c5_5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70d9489c5_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70d9489c5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70d9489c5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70d9489c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70d9489c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70d9489c5_5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70d9489c5_5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70d9489c5_5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70d9489c5_5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70d9489c5_5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170d9489c5_5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70d9489c5_5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70d9489c5_5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70d9489c5_5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70d9489c5_5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70d9489c5_5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70d9489c5_5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70d9489c5_5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70d9489c5_5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70d9489c5_5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70d9489c5_5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70d9489c5_5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70d9489c5_5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70d9489c5_5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70d9489c5_5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70d9489c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70d9489c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70d9489c5_5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70d9489c5_5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70d9489c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70d9489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70d9489c5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70d9489c5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70d9489c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70d9489c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70d9489c5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70d9489c5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70d9489c5_5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70d9489c5_5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70d9489c5_5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70d9489c5_5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36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Backend Development</a:t>
            </a:r>
            <a:endParaRPr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437525" y="3469275"/>
            <a:ext cx="71172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6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Member:Chong Tsz Yin, Ng Wai Yin, WONG HYMAN</a:t>
            </a:r>
            <a:endParaRPr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routers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81950"/>
            <a:ext cx="8839201" cy="2137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260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LoginMiddleware(authMiddleware)</a:t>
            </a:r>
            <a:endParaRPr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1742400"/>
            <a:ext cx="442912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854" y="1558125"/>
            <a:ext cx="4187667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891375"/>
            <a:ext cx="60198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LoggingMiddleware(logging)</a:t>
            </a:r>
            <a:endParaRPr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37" y="1590025"/>
            <a:ext cx="8586526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5300" y="3209275"/>
            <a:ext cx="43148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97850" y="1954550"/>
            <a:ext cx="1762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passport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125" y="602950"/>
            <a:ext cx="6890500" cy="409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97850" y="1954550"/>
            <a:ext cx="1762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passport</a:t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925" y="569400"/>
            <a:ext cx="6172176" cy="43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/home(seed)</a:t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75" y="931450"/>
            <a:ext cx="5001626" cy="404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224450" y="1954550"/>
            <a:ext cx="2711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app.js(main)</a:t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525" y="152400"/>
            <a:ext cx="408759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Add Course</a:t>
            </a:r>
            <a:endParaRPr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00" y="1361075"/>
            <a:ext cx="4351301" cy="37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 txBox="1"/>
          <p:nvPr/>
        </p:nvSpPr>
        <p:spPr>
          <a:xfrm>
            <a:off x="4497000" y="2571750"/>
            <a:ext cx="53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-&gt;</a:t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300" y="1489900"/>
            <a:ext cx="4074624" cy="34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Function(</a:t>
            </a: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Add Course)</a:t>
            </a:r>
            <a:endParaRPr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825" y="1548950"/>
            <a:ext cx="7145074" cy="28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Delete Course</a:t>
            </a:r>
            <a:endParaRPr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75" y="1307850"/>
            <a:ext cx="4074624" cy="34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 txBox="1"/>
          <p:nvPr/>
        </p:nvSpPr>
        <p:spPr>
          <a:xfrm>
            <a:off x="4216600" y="2323425"/>
            <a:ext cx="92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-&gt;</a:t>
            </a:r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475" y="1520700"/>
            <a:ext cx="4210025" cy="33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Predicted wireframe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229" y="1398175"/>
            <a:ext cx="4187667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525" y="1398175"/>
            <a:ext cx="379395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Function(</a:t>
            </a: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Delete Course)</a:t>
            </a:r>
            <a:endParaRPr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575" y="1690825"/>
            <a:ext cx="6624000" cy="2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Available</a:t>
            </a:r>
            <a:endParaRPr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00" y="1398175"/>
            <a:ext cx="4180201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/>
        </p:nvSpPr>
        <p:spPr>
          <a:xfrm>
            <a:off x="4256675" y="2367800"/>
            <a:ext cx="550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-&gt;</a:t>
            </a:r>
            <a:endParaRPr/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325" y="1398175"/>
            <a:ext cx="423701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Function(</a:t>
            </a: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Available)</a:t>
            </a:r>
            <a:endParaRPr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650" y="1584400"/>
            <a:ext cx="6490725" cy="29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Unavailable</a:t>
            </a:r>
            <a:endParaRPr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025" y="1307850"/>
            <a:ext cx="4178833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/>
          <p:nvPr/>
        </p:nvSpPr>
        <p:spPr>
          <a:xfrm>
            <a:off x="4266225" y="2571750"/>
            <a:ext cx="550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-&gt;</a:t>
            </a:r>
            <a:endParaRPr/>
          </a:p>
        </p:txBody>
      </p:sp>
      <p:pic>
        <p:nvPicPr>
          <p:cNvPr id="284" name="Google Shape;2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900" y="1307850"/>
            <a:ext cx="423701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Function(</a:t>
            </a: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Unavailable)</a:t>
            </a:r>
            <a:endParaRPr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075" y="1442525"/>
            <a:ext cx="6456075" cy="26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Logout</a:t>
            </a:r>
            <a:endParaRPr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6" name="Google Shape;2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204" y="1307850"/>
            <a:ext cx="4187667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7"/>
          <p:cNvSpPr txBox="1"/>
          <p:nvPr/>
        </p:nvSpPr>
        <p:spPr>
          <a:xfrm>
            <a:off x="4186400" y="2687025"/>
            <a:ext cx="550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5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-&gt;</a:t>
            </a:r>
            <a:endParaRPr/>
          </a:p>
        </p:txBody>
      </p:sp>
      <p:pic>
        <p:nvPicPr>
          <p:cNvPr id="298" name="Google Shape;29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5" y="1307850"/>
            <a:ext cx="4178833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Function(Logout)</a:t>
            </a:r>
            <a:endParaRPr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4" name="Google Shape;3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300" y="1501700"/>
            <a:ext cx="4761400" cy="25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ejs(html)</a:t>
            </a:r>
            <a:endParaRPr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0" name="Google Shape;3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375" y="1256275"/>
            <a:ext cx="3448925" cy="33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8525" y="1256275"/>
            <a:ext cx="4141401" cy="334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30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bootstaps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7" name="Google Shape;3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2500"/>
            <a:ext cx="3910582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7175" y="2506675"/>
            <a:ext cx="51436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Login.ejs</a:t>
            </a:r>
            <a:endParaRPr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4" name="Google Shape;3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500"/>
            <a:ext cx="8931049" cy="32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Predicted wireframe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00" y="1365700"/>
            <a:ext cx="3777800" cy="37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575" y="1580550"/>
            <a:ext cx="4141401" cy="334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type="title"/>
          </p:nvPr>
        </p:nvSpPr>
        <p:spPr>
          <a:xfrm>
            <a:off x="1297500" y="269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index.ejs</a:t>
            </a:r>
            <a:endParaRPr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0" name="Google Shape;3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599" y="823050"/>
            <a:ext cx="4273174" cy="426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475" y="1664200"/>
            <a:ext cx="3509601" cy="20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ERD of Courses</a:t>
            </a:r>
            <a:endParaRPr/>
          </a:p>
        </p:txBody>
      </p:sp>
      <p:pic>
        <p:nvPicPr>
          <p:cNvPr descr="https://documents.lucid.app/documents/00559c91-b7a7-4cf6-881a-a2465293ce33/pages/0_0?a=1518&amp;x=13&amp;y=-922&amp;w=846&amp;h=472&amp;store=1&amp;accept=image%2F*&amp;auth=LCA%20de9cbe74d446beef448723fea4828a6985a046a808595c09eb03033b53dd8599-ts%3D1732149577"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400" y="1198850"/>
            <a:ext cx="57340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Board Timeline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950" y="1097273"/>
            <a:ext cx="7759700" cy="374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Board table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750" y="1194225"/>
            <a:ext cx="7500597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206725" y="1546600"/>
            <a:ext cx="3341400" cy="28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coding for migration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(createTable and dropTable)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550" y="440425"/>
            <a:ext cx="3697275" cy="45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475" y="2183200"/>
            <a:ext cx="1974375" cy="11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knexfile for postgre</a:t>
            </a:r>
            <a:endParaRPr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00" y="1746850"/>
            <a:ext cx="3218375" cy="25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7000" y="1899600"/>
            <a:ext cx="53492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-59325" y="2114700"/>
            <a:ext cx="3013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seed for database</a:t>
            </a:r>
            <a:endParaRPr b="1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574" y="85675"/>
            <a:ext cx="6255000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025" y="3495000"/>
            <a:ext cx="59340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