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8"/>
  </p:notesMasterIdLst>
  <p:sldIdLst>
    <p:sldId id="256" r:id="rId2"/>
    <p:sldId id="257" r:id="rId3"/>
    <p:sldId id="272" r:id="rId4"/>
    <p:sldId id="261" r:id="rId5"/>
    <p:sldId id="259" r:id="rId6"/>
    <p:sldId id="297" r:id="rId7"/>
  </p:sldIdLst>
  <p:sldSz cx="9144000" cy="5143500" type="screen16x9"/>
  <p:notesSz cx="6858000" cy="9144000"/>
  <p:embeddedFontLst>
    <p:embeddedFont>
      <p:font typeface="Arial Rounded MT Bold" panose="020F0704030504030204" pitchFamily="34" charset="0"/>
      <p:regular r:id="rId9"/>
    </p:embeddedFont>
    <p:embeddedFont>
      <p:font typeface="Inter" panose="020B0604020202020204" charset="0"/>
      <p:regular r:id="rId10"/>
      <p:bold r:id="rId11"/>
      <p:italic r:id="rId12"/>
      <p:boldItalic r:id="rId13"/>
    </p:embeddedFont>
    <p:embeddedFont>
      <p:font typeface="Lato" panose="020F0502020204030203" pitchFamily="34" charset="0"/>
      <p:regular r:id="rId14"/>
      <p:bold r:id="rId15"/>
      <p:italic r:id="rId16"/>
      <p:boldItalic r:id="rId17"/>
    </p:embeddedFont>
    <p:embeddedFont>
      <p:font typeface="Nunito Light" pitchFamily="2" charset="0"/>
      <p:regular r:id="rId18"/>
      <p: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4FD8E28-5F2A-4A6C-B0CF-490971404F34}">
  <a:tblStyle styleId="{34FD8E28-5F2A-4A6C-B0CF-490971404F3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5AC1F00-BE01-4451-B0EB-A15CE2E8A64A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930" y="9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tableStyles" Target="tableStyles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2999e6bb88f_5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2999e6bb88f_5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10fb8bc67f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" name="Google Shape;515;g10fb8bc67f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3" name="Google Shape;1153;g2518228900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4" name="Google Shape;1154;g2518228900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g110860aa57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8" name="Google Shape;768;g110860aa57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1125d80b419_0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6" name="Google Shape;646;g1125d80b419_0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g110860aa57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8" name="Google Shape;768;g110860aa57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58704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233650" y="111350"/>
            <a:ext cx="8675100" cy="4932325"/>
            <a:chOff x="233650" y="111350"/>
            <a:chExt cx="8675100" cy="4932325"/>
          </a:xfrm>
        </p:grpSpPr>
        <p:grpSp>
          <p:nvGrpSpPr>
            <p:cNvPr id="10" name="Google Shape;10;p2"/>
            <p:cNvGrpSpPr/>
            <p:nvPr/>
          </p:nvGrpSpPr>
          <p:grpSpPr>
            <a:xfrm>
              <a:off x="233650" y="111350"/>
              <a:ext cx="8675100" cy="4932325"/>
              <a:chOff x="233650" y="111350"/>
              <a:chExt cx="8675100" cy="4932325"/>
            </a:xfrm>
          </p:grpSpPr>
          <p:sp>
            <p:nvSpPr>
              <p:cNvPr id="11" name="Google Shape;11;p2"/>
              <p:cNvSpPr/>
              <p:nvPr/>
            </p:nvSpPr>
            <p:spPr>
              <a:xfrm rot="10800000" flipH="1">
                <a:off x="233650" y="292875"/>
                <a:ext cx="8675100" cy="4750800"/>
              </a:xfrm>
              <a:prstGeom prst="round2SameRect">
                <a:avLst>
                  <a:gd name="adj1" fmla="val 1911"/>
                  <a:gd name="adj2" fmla="val 0"/>
                </a:avLst>
              </a:prstGeom>
              <a:solidFill>
                <a:srgbClr val="DDD0FB">
                  <a:alpha val="15000"/>
                </a:srgbClr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" name="Google Shape;12;p2"/>
              <p:cNvSpPr/>
              <p:nvPr/>
            </p:nvSpPr>
            <p:spPr>
              <a:xfrm>
                <a:off x="233650" y="111350"/>
                <a:ext cx="8675100" cy="300000"/>
              </a:xfrm>
              <a:prstGeom prst="round2SameRect">
                <a:avLst>
                  <a:gd name="adj1" fmla="val 31225"/>
                  <a:gd name="adj2" fmla="val 0"/>
                </a:avLst>
              </a:prstGeom>
              <a:solidFill>
                <a:schemeClr val="l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13" name="Google Shape;13;p2"/>
            <p:cNvGrpSpPr/>
            <p:nvPr/>
          </p:nvGrpSpPr>
          <p:grpSpPr>
            <a:xfrm>
              <a:off x="8249059" y="184274"/>
              <a:ext cx="571201" cy="152149"/>
              <a:chOff x="7873475" y="173025"/>
              <a:chExt cx="645425" cy="171900"/>
            </a:xfrm>
          </p:grpSpPr>
          <p:sp>
            <p:nvSpPr>
              <p:cNvPr id="14" name="Google Shape;14;p2"/>
              <p:cNvSpPr/>
              <p:nvPr/>
            </p:nvSpPr>
            <p:spPr>
              <a:xfrm>
                <a:off x="7873475" y="173025"/>
                <a:ext cx="171600" cy="171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8110388" y="173025"/>
                <a:ext cx="171600" cy="1719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8347300" y="173025"/>
                <a:ext cx="171600" cy="1719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715100" y="1573375"/>
            <a:ext cx="4300800" cy="144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849300" y="3249125"/>
            <a:ext cx="4100100" cy="367800"/>
          </a:xfrm>
          <a:prstGeom prst="rect">
            <a:avLst/>
          </a:prstGeom>
          <a:solidFill>
            <a:schemeClr val="dk2"/>
          </a:solidFill>
          <a:ln w="762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3" name="Google Shape;383;p24"/>
          <p:cNvGrpSpPr/>
          <p:nvPr/>
        </p:nvGrpSpPr>
        <p:grpSpPr>
          <a:xfrm>
            <a:off x="233650" y="111350"/>
            <a:ext cx="8675100" cy="4932325"/>
            <a:chOff x="233650" y="111350"/>
            <a:chExt cx="8675100" cy="4932325"/>
          </a:xfrm>
        </p:grpSpPr>
        <p:grpSp>
          <p:nvGrpSpPr>
            <p:cNvPr id="384" name="Google Shape;384;p24"/>
            <p:cNvGrpSpPr/>
            <p:nvPr/>
          </p:nvGrpSpPr>
          <p:grpSpPr>
            <a:xfrm>
              <a:off x="233650" y="111350"/>
              <a:ext cx="8675100" cy="4932325"/>
              <a:chOff x="233650" y="111350"/>
              <a:chExt cx="8675100" cy="4932325"/>
            </a:xfrm>
          </p:grpSpPr>
          <p:sp>
            <p:nvSpPr>
              <p:cNvPr id="385" name="Google Shape;385;p24"/>
              <p:cNvSpPr/>
              <p:nvPr/>
            </p:nvSpPr>
            <p:spPr>
              <a:xfrm rot="10800000" flipH="1">
                <a:off x="233650" y="292875"/>
                <a:ext cx="8675100" cy="4750800"/>
              </a:xfrm>
              <a:prstGeom prst="round2SameRect">
                <a:avLst>
                  <a:gd name="adj1" fmla="val 1911"/>
                  <a:gd name="adj2" fmla="val 0"/>
                </a:avLst>
              </a:prstGeom>
              <a:solidFill>
                <a:srgbClr val="DDD0FB">
                  <a:alpha val="15000"/>
                </a:srgbClr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86" name="Google Shape;386;p24"/>
              <p:cNvSpPr/>
              <p:nvPr/>
            </p:nvSpPr>
            <p:spPr>
              <a:xfrm>
                <a:off x="233650" y="111350"/>
                <a:ext cx="8675100" cy="300000"/>
              </a:xfrm>
              <a:prstGeom prst="round2SameRect">
                <a:avLst>
                  <a:gd name="adj1" fmla="val 31225"/>
                  <a:gd name="adj2" fmla="val 0"/>
                </a:avLst>
              </a:prstGeom>
              <a:solidFill>
                <a:schemeClr val="l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387" name="Google Shape;387;p24"/>
            <p:cNvGrpSpPr/>
            <p:nvPr/>
          </p:nvGrpSpPr>
          <p:grpSpPr>
            <a:xfrm>
              <a:off x="8249059" y="184274"/>
              <a:ext cx="571201" cy="152149"/>
              <a:chOff x="7873475" y="173025"/>
              <a:chExt cx="645425" cy="171900"/>
            </a:xfrm>
          </p:grpSpPr>
          <p:sp>
            <p:nvSpPr>
              <p:cNvPr id="388" name="Google Shape;388;p24"/>
              <p:cNvSpPr/>
              <p:nvPr/>
            </p:nvSpPr>
            <p:spPr>
              <a:xfrm>
                <a:off x="7873475" y="173025"/>
                <a:ext cx="171600" cy="171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89" name="Google Shape;389;p24"/>
              <p:cNvSpPr/>
              <p:nvPr/>
            </p:nvSpPr>
            <p:spPr>
              <a:xfrm>
                <a:off x="8110388" y="173025"/>
                <a:ext cx="171600" cy="1719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90" name="Google Shape;390;p24"/>
              <p:cNvSpPr/>
              <p:nvPr/>
            </p:nvSpPr>
            <p:spPr>
              <a:xfrm>
                <a:off x="8347300" y="173025"/>
                <a:ext cx="171600" cy="1719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grpSp>
        <p:nvGrpSpPr>
          <p:cNvPr id="391" name="Google Shape;391;p24"/>
          <p:cNvGrpSpPr/>
          <p:nvPr/>
        </p:nvGrpSpPr>
        <p:grpSpPr>
          <a:xfrm>
            <a:off x="647394" y="3479756"/>
            <a:ext cx="1954985" cy="1128744"/>
            <a:chOff x="647394" y="3479756"/>
            <a:chExt cx="1954985" cy="1128744"/>
          </a:xfrm>
        </p:grpSpPr>
        <p:sp>
          <p:nvSpPr>
            <p:cNvPr id="392" name="Google Shape;392;p24"/>
            <p:cNvSpPr/>
            <p:nvPr/>
          </p:nvSpPr>
          <p:spPr>
            <a:xfrm>
              <a:off x="647394" y="3479756"/>
              <a:ext cx="1263178" cy="369713"/>
            </a:xfrm>
            <a:custGeom>
              <a:avLst/>
              <a:gdLst/>
              <a:ahLst/>
              <a:cxnLst/>
              <a:rect l="l" t="t" r="r" b="b"/>
              <a:pathLst>
                <a:path w="345" h="101" extrusionOk="0">
                  <a:moveTo>
                    <a:pt x="304" y="0"/>
                  </a:moveTo>
                  <a:cubicBezTo>
                    <a:pt x="41" y="0"/>
                    <a:pt x="41" y="0"/>
                    <a:pt x="41" y="0"/>
                  </a:cubicBezTo>
                  <a:cubicBezTo>
                    <a:pt x="19" y="0"/>
                    <a:pt x="0" y="18"/>
                    <a:pt x="0" y="40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52"/>
                    <a:pt x="5" y="62"/>
                    <a:pt x="12" y="69"/>
                  </a:cubicBezTo>
                  <a:cubicBezTo>
                    <a:pt x="12" y="69"/>
                    <a:pt x="12" y="69"/>
                    <a:pt x="12" y="69"/>
                  </a:cubicBezTo>
                  <a:cubicBezTo>
                    <a:pt x="12" y="101"/>
                    <a:pt x="12" y="101"/>
                    <a:pt x="12" y="101"/>
                  </a:cubicBezTo>
                  <a:cubicBezTo>
                    <a:pt x="33" y="80"/>
                    <a:pt x="33" y="80"/>
                    <a:pt x="33" y="80"/>
                  </a:cubicBezTo>
                  <a:cubicBezTo>
                    <a:pt x="35" y="81"/>
                    <a:pt x="38" y="81"/>
                    <a:pt x="41" y="81"/>
                  </a:cubicBezTo>
                  <a:cubicBezTo>
                    <a:pt x="304" y="81"/>
                    <a:pt x="304" y="81"/>
                    <a:pt x="304" y="81"/>
                  </a:cubicBezTo>
                  <a:cubicBezTo>
                    <a:pt x="327" y="81"/>
                    <a:pt x="345" y="63"/>
                    <a:pt x="345" y="40"/>
                  </a:cubicBezTo>
                  <a:cubicBezTo>
                    <a:pt x="345" y="40"/>
                    <a:pt x="345" y="40"/>
                    <a:pt x="345" y="40"/>
                  </a:cubicBezTo>
                  <a:cubicBezTo>
                    <a:pt x="345" y="18"/>
                    <a:pt x="327" y="0"/>
                    <a:pt x="3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3" name="Google Shape;393;p24"/>
            <p:cNvSpPr/>
            <p:nvPr/>
          </p:nvSpPr>
          <p:spPr>
            <a:xfrm>
              <a:off x="756625" y="3546977"/>
              <a:ext cx="386516" cy="30810"/>
            </a:xfrm>
            <a:custGeom>
              <a:avLst/>
              <a:gdLst/>
              <a:ahLst/>
              <a:cxnLst/>
              <a:rect l="l" t="t" r="r" b="b"/>
              <a:pathLst>
                <a:path w="105" h="9" extrusionOk="0">
                  <a:moveTo>
                    <a:pt x="101" y="9"/>
                  </a:moveTo>
                  <a:cubicBezTo>
                    <a:pt x="5" y="9"/>
                    <a:pt x="5" y="9"/>
                    <a:pt x="5" y="9"/>
                  </a:cubicBezTo>
                  <a:cubicBezTo>
                    <a:pt x="2" y="9"/>
                    <a:pt x="0" y="7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103" y="0"/>
                    <a:pt x="105" y="2"/>
                    <a:pt x="105" y="4"/>
                  </a:cubicBezTo>
                  <a:cubicBezTo>
                    <a:pt x="105" y="7"/>
                    <a:pt x="103" y="9"/>
                    <a:pt x="101" y="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4" name="Google Shape;394;p24"/>
            <p:cNvSpPr/>
            <p:nvPr/>
          </p:nvSpPr>
          <p:spPr>
            <a:xfrm>
              <a:off x="1162748" y="3546977"/>
              <a:ext cx="117635" cy="30810"/>
            </a:xfrm>
            <a:custGeom>
              <a:avLst/>
              <a:gdLst/>
              <a:ahLst/>
              <a:cxnLst/>
              <a:rect l="l" t="t" r="r" b="b"/>
              <a:pathLst>
                <a:path w="32" h="9" extrusionOk="0">
                  <a:moveTo>
                    <a:pt x="28" y="9"/>
                  </a:moveTo>
                  <a:cubicBezTo>
                    <a:pt x="5" y="9"/>
                    <a:pt x="5" y="9"/>
                    <a:pt x="5" y="9"/>
                  </a:cubicBezTo>
                  <a:cubicBezTo>
                    <a:pt x="2" y="9"/>
                    <a:pt x="0" y="7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7"/>
                    <a:pt x="30" y="9"/>
                    <a:pt x="28" y="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5" name="Google Shape;395;p24"/>
            <p:cNvSpPr/>
            <p:nvPr/>
          </p:nvSpPr>
          <p:spPr>
            <a:xfrm>
              <a:off x="756625" y="3670214"/>
              <a:ext cx="403321" cy="33610"/>
            </a:xfrm>
            <a:custGeom>
              <a:avLst/>
              <a:gdLst/>
              <a:ahLst/>
              <a:cxnLst/>
              <a:rect l="l" t="t" r="r" b="b"/>
              <a:pathLst>
                <a:path w="110" h="9" extrusionOk="0">
                  <a:moveTo>
                    <a:pt x="105" y="9"/>
                  </a:moveTo>
                  <a:cubicBezTo>
                    <a:pt x="5" y="9"/>
                    <a:pt x="5" y="9"/>
                    <a:pt x="5" y="9"/>
                  </a:cubicBezTo>
                  <a:cubicBezTo>
                    <a:pt x="2" y="9"/>
                    <a:pt x="0" y="7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108" y="0"/>
                    <a:pt x="110" y="2"/>
                    <a:pt x="110" y="5"/>
                  </a:cubicBezTo>
                  <a:cubicBezTo>
                    <a:pt x="110" y="7"/>
                    <a:pt x="108" y="9"/>
                    <a:pt x="105" y="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6" name="Google Shape;396;p24"/>
            <p:cNvSpPr/>
            <p:nvPr/>
          </p:nvSpPr>
          <p:spPr>
            <a:xfrm>
              <a:off x="756625" y="3602994"/>
              <a:ext cx="117635" cy="33610"/>
            </a:xfrm>
            <a:custGeom>
              <a:avLst/>
              <a:gdLst/>
              <a:ahLst/>
              <a:cxnLst/>
              <a:rect l="l" t="t" r="r" b="b"/>
              <a:pathLst>
                <a:path w="32" h="9" extrusionOk="0">
                  <a:moveTo>
                    <a:pt x="27" y="9"/>
                  </a:moveTo>
                  <a:cubicBezTo>
                    <a:pt x="5" y="9"/>
                    <a:pt x="5" y="9"/>
                    <a:pt x="5" y="9"/>
                  </a:cubicBezTo>
                  <a:cubicBezTo>
                    <a:pt x="2" y="9"/>
                    <a:pt x="0" y="7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30" y="0"/>
                    <a:pt x="32" y="2"/>
                    <a:pt x="32" y="5"/>
                  </a:cubicBezTo>
                  <a:cubicBezTo>
                    <a:pt x="32" y="7"/>
                    <a:pt x="30" y="9"/>
                    <a:pt x="27" y="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7" name="Google Shape;397;p24"/>
            <p:cNvSpPr/>
            <p:nvPr/>
          </p:nvSpPr>
          <p:spPr>
            <a:xfrm>
              <a:off x="1311191" y="3546977"/>
              <a:ext cx="112034" cy="30810"/>
            </a:xfrm>
            <a:custGeom>
              <a:avLst/>
              <a:gdLst/>
              <a:ahLst/>
              <a:cxnLst/>
              <a:rect l="l" t="t" r="r" b="b"/>
              <a:pathLst>
                <a:path w="31" h="9" extrusionOk="0">
                  <a:moveTo>
                    <a:pt x="27" y="9"/>
                  </a:moveTo>
                  <a:cubicBezTo>
                    <a:pt x="4" y="9"/>
                    <a:pt x="4" y="9"/>
                    <a:pt x="4" y="9"/>
                  </a:cubicBezTo>
                  <a:cubicBezTo>
                    <a:pt x="2" y="9"/>
                    <a:pt x="0" y="7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9" y="0"/>
                    <a:pt x="31" y="2"/>
                    <a:pt x="31" y="4"/>
                  </a:cubicBezTo>
                  <a:cubicBezTo>
                    <a:pt x="31" y="7"/>
                    <a:pt x="29" y="9"/>
                    <a:pt x="27" y="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8" name="Google Shape;398;p24"/>
            <p:cNvSpPr/>
            <p:nvPr/>
          </p:nvSpPr>
          <p:spPr>
            <a:xfrm>
              <a:off x="1311191" y="3670214"/>
              <a:ext cx="112034" cy="33610"/>
            </a:xfrm>
            <a:custGeom>
              <a:avLst/>
              <a:gdLst/>
              <a:ahLst/>
              <a:cxnLst/>
              <a:rect l="l" t="t" r="r" b="b"/>
              <a:pathLst>
                <a:path w="31" h="9" extrusionOk="0">
                  <a:moveTo>
                    <a:pt x="27" y="9"/>
                  </a:moveTo>
                  <a:cubicBezTo>
                    <a:pt x="4" y="9"/>
                    <a:pt x="4" y="9"/>
                    <a:pt x="4" y="9"/>
                  </a:cubicBezTo>
                  <a:cubicBezTo>
                    <a:pt x="2" y="9"/>
                    <a:pt x="0" y="7"/>
                    <a:pt x="0" y="5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9" y="0"/>
                    <a:pt x="31" y="2"/>
                    <a:pt x="31" y="5"/>
                  </a:cubicBezTo>
                  <a:cubicBezTo>
                    <a:pt x="31" y="7"/>
                    <a:pt x="29" y="9"/>
                    <a:pt x="27" y="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9" name="Google Shape;399;p24"/>
            <p:cNvSpPr/>
            <p:nvPr/>
          </p:nvSpPr>
          <p:spPr>
            <a:xfrm>
              <a:off x="1342001" y="3602994"/>
              <a:ext cx="436931" cy="33610"/>
            </a:xfrm>
            <a:custGeom>
              <a:avLst/>
              <a:gdLst/>
              <a:ahLst/>
              <a:cxnLst/>
              <a:rect l="l" t="t" r="r" b="b"/>
              <a:pathLst>
                <a:path w="119" h="9" extrusionOk="0">
                  <a:moveTo>
                    <a:pt x="114" y="9"/>
                  </a:moveTo>
                  <a:cubicBezTo>
                    <a:pt x="4" y="9"/>
                    <a:pt x="4" y="9"/>
                    <a:pt x="4" y="9"/>
                  </a:cubicBezTo>
                  <a:cubicBezTo>
                    <a:pt x="2" y="9"/>
                    <a:pt x="0" y="7"/>
                    <a:pt x="0" y="5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14" y="0"/>
                    <a:pt x="114" y="0"/>
                    <a:pt x="114" y="0"/>
                  </a:cubicBezTo>
                  <a:cubicBezTo>
                    <a:pt x="117" y="0"/>
                    <a:pt x="119" y="2"/>
                    <a:pt x="119" y="5"/>
                  </a:cubicBezTo>
                  <a:cubicBezTo>
                    <a:pt x="119" y="7"/>
                    <a:pt x="117" y="9"/>
                    <a:pt x="114" y="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0" name="Google Shape;400;p24"/>
            <p:cNvSpPr/>
            <p:nvPr/>
          </p:nvSpPr>
          <p:spPr>
            <a:xfrm>
              <a:off x="952684" y="3602994"/>
              <a:ext cx="336100" cy="33610"/>
            </a:xfrm>
            <a:custGeom>
              <a:avLst/>
              <a:gdLst/>
              <a:ahLst/>
              <a:cxnLst/>
              <a:rect l="l" t="t" r="r" b="b"/>
              <a:pathLst>
                <a:path w="92" h="9" extrusionOk="0">
                  <a:moveTo>
                    <a:pt x="88" y="9"/>
                  </a:moveTo>
                  <a:cubicBezTo>
                    <a:pt x="4" y="9"/>
                    <a:pt x="4" y="9"/>
                    <a:pt x="4" y="9"/>
                  </a:cubicBezTo>
                  <a:cubicBezTo>
                    <a:pt x="2" y="9"/>
                    <a:pt x="0" y="7"/>
                    <a:pt x="0" y="5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90" y="0"/>
                    <a:pt x="92" y="2"/>
                    <a:pt x="92" y="5"/>
                  </a:cubicBezTo>
                  <a:cubicBezTo>
                    <a:pt x="92" y="7"/>
                    <a:pt x="90" y="9"/>
                    <a:pt x="88" y="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1" name="Google Shape;401;p24"/>
            <p:cNvSpPr/>
            <p:nvPr/>
          </p:nvSpPr>
          <p:spPr>
            <a:xfrm>
              <a:off x="1454035" y="3546977"/>
              <a:ext cx="212864" cy="30810"/>
            </a:xfrm>
            <a:custGeom>
              <a:avLst/>
              <a:gdLst/>
              <a:ahLst/>
              <a:cxnLst/>
              <a:rect l="l" t="t" r="r" b="b"/>
              <a:pathLst>
                <a:path w="58" h="9" extrusionOk="0">
                  <a:moveTo>
                    <a:pt x="54" y="9"/>
                  </a:moveTo>
                  <a:cubicBezTo>
                    <a:pt x="4" y="9"/>
                    <a:pt x="4" y="9"/>
                    <a:pt x="4" y="9"/>
                  </a:cubicBezTo>
                  <a:cubicBezTo>
                    <a:pt x="2" y="9"/>
                    <a:pt x="0" y="7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6" y="0"/>
                    <a:pt x="58" y="2"/>
                    <a:pt x="58" y="4"/>
                  </a:cubicBezTo>
                  <a:cubicBezTo>
                    <a:pt x="58" y="7"/>
                    <a:pt x="56" y="9"/>
                    <a:pt x="54" y="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" name="Google Shape;402;p24"/>
            <p:cNvSpPr/>
            <p:nvPr/>
          </p:nvSpPr>
          <p:spPr>
            <a:xfrm>
              <a:off x="1720114" y="3546977"/>
              <a:ext cx="58818" cy="30810"/>
            </a:xfrm>
            <a:custGeom>
              <a:avLst/>
              <a:gdLst/>
              <a:ahLst/>
              <a:cxnLst/>
              <a:rect l="l" t="t" r="r" b="b"/>
              <a:pathLst>
                <a:path w="16" h="9" extrusionOk="0">
                  <a:moveTo>
                    <a:pt x="11" y="9"/>
                  </a:moveTo>
                  <a:cubicBezTo>
                    <a:pt x="4" y="9"/>
                    <a:pt x="4" y="9"/>
                    <a:pt x="4" y="9"/>
                  </a:cubicBezTo>
                  <a:cubicBezTo>
                    <a:pt x="2" y="9"/>
                    <a:pt x="0" y="7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4" y="0"/>
                    <a:pt x="16" y="2"/>
                    <a:pt x="16" y="4"/>
                  </a:cubicBezTo>
                  <a:cubicBezTo>
                    <a:pt x="16" y="7"/>
                    <a:pt x="14" y="9"/>
                    <a:pt x="11" y="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" name="Google Shape;403;p24"/>
            <p:cNvSpPr/>
            <p:nvPr/>
          </p:nvSpPr>
          <p:spPr>
            <a:xfrm>
              <a:off x="1210361" y="3670214"/>
              <a:ext cx="58818" cy="33610"/>
            </a:xfrm>
            <a:custGeom>
              <a:avLst/>
              <a:gdLst/>
              <a:ahLst/>
              <a:cxnLst/>
              <a:rect l="l" t="t" r="r" b="b"/>
              <a:pathLst>
                <a:path w="16" h="9" extrusionOk="0">
                  <a:moveTo>
                    <a:pt x="12" y="9"/>
                  </a:moveTo>
                  <a:cubicBezTo>
                    <a:pt x="5" y="9"/>
                    <a:pt x="5" y="9"/>
                    <a:pt x="5" y="9"/>
                  </a:cubicBezTo>
                  <a:cubicBezTo>
                    <a:pt x="2" y="9"/>
                    <a:pt x="0" y="7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4" y="0"/>
                    <a:pt x="16" y="2"/>
                    <a:pt x="16" y="5"/>
                  </a:cubicBezTo>
                  <a:cubicBezTo>
                    <a:pt x="16" y="7"/>
                    <a:pt x="14" y="9"/>
                    <a:pt x="12" y="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4" name="Google Shape;404;p24"/>
            <p:cNvSpPr/>
            <p:nvPr/>
          </p:nvSpPr>
          <p:spPr>
            <a:xfrm>
              <a:off x="692207" y="3734635"/>
              <a:ext cx="3000" cy="3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5" name="Google Shape;405;p24"/>
            <p:cNvSpPr/>
            <p:nvPr/>
          </p:nvSpPr>
          <p:spPr>
            <a:xfrm>
              <a:off x="1815342" y="3835465"/>
              <a:ext cx="787037" cy="366912"/>
            </a:xfrm>
            <a:custGeom>
              <a:avLst/>
              <a:gdLst/>
              <a:ahLst/>
              <a:cxnLst/>
              <a:rect l="l" t="t" r="r" b="b"/>
              <a:pathLst>
                <a:path w="215" h="101" extrusionOk="0">
                  <a:moveTo>
                    <a:pt x="41" y="0"/>
                  </a:moveTo>
                  <a:cubicBezTo>
                    <a:pt x="174" y="0"/>
                    <a:pt x="174" y="0"/>
                    <a:pt x="174" y="0"/>
                  </a:cubicBezTo>
                  <a:cubicBezTo>
                    <a:pt x="197" y="0"/>
                    <a:pt x="215" y="18"/>
                    <a:pt x="215" y="41"/>
                  </a:cubicBezTo>
                  <a:cubicBezTo>
                    <a:pt x="215" y="41"/>
                    <a:pt x="215" y="41"/>
                    <a:pt x="215" y="41"/>
                  </a:cubicBezTo>
                  <a:cubicBezTo>
                    <a:pt x="215" y="52"/>
                    <a:pt x="211" y="62"/>
                    <a:pt x="203" y="70"/>
                  </a:cubicBezTo>
                  <a:cubicBezTo>
                    <a:pt x="203" y="70"/>
                    <a:pt x="203" y="70"/>
                    <a:pt x="203" y="70"/>
                  </a:cubicBezTo>
                  <a:cubicBezTo>
                    <a:pt x="203" y="101"/>
                    <a:pt x="203" y="101"/>
                    <a:pt x="203" y="101"/>
                  </a:cubicBezTo>
                  <a:cubicBezTo>
                    <a:pt x="183" y="81"/>
                    <a:pt x="183" y="81"/>
                    <a:pt x="183" y="81"/>
                  </a:cubicBezTo>
                  <a:cubicBezTo>
                    <a:pt x="180" y="82"/>
                    <a:pt x="177" y="82"/>
                    <a:pt x="174" y="82"/>
                  </a:cubicBezTo>
                  <a:cubicBezTo>
                    <a:pt x="41" y="82"/>
                    <a:pt x="41" y="82"/>
                    <a:pt x="41" y="82"/>
                  </a:cubicBezTo>
                  <a:cubicBezTo>
                    <a:pt x="18" y="82"/>
                    <a:pt x="0" y="63"/>
                    <a:pt x="0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18"/>
                    <a:pt x="18" y="0"/>
                    <a:pt x="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" name="Google Shape;406;p24"/>
            <p:cNvSpPr/>
            <p:nvPr/>
          </p:nvSpPr>
          <p:spPr>
            <a:xfrm>
              <a:off x="1885364" y="3908288"/>
              <a:ext cx="114835" cy="28009"/>
            </a:xfrm>
            <a:custGeom>
              <a:avLst/>
              <a:gdLst/>
              <a:ahLst/>
              <a:cxnLst/>
              <a:rect l="l" t="t" r="r" b="b"/>
              <a:pathLst>
                <a:path w="31" h="8" extrusionOk="0">
                  <a:moveTo>
                    <a:pt x="27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9" y="0"/>
                    <a:pt x="31" y="2"/>
                    <a:pt x="31" y="4"/>
                  </a:cubicBezTo>
                  <a:cubicBezTo>
                    <a:pt x="31" y="6"/>
                    <a:pt x="29" y="8"/>
                    <a:pt x="27" y="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" name="Google Shape;407;p24"/>
            <p:cNvSpPr/>
            <p:nvPr/>
          </p:nvSpPr>
          <p:spPr>
            <a:xfrm>
              <a:off x="2028206" y="3908288"/>
              <a:ext cx="117635" cy="28009"/>
            </a:xfrm>
            <a:custGeom>
              <a:avLst/>
              <a:gdLst/>
              <a:ahLst/>
              <a:cxnLst/>
              <a:rect l="l" t="t" r="r" b="b"/>
              <a:pathLst>
                <a:path w="32" h="8" extrusionOk="0">
                  <a:moveTo>
                    <a:pt x="27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6"/>
                    <a:pt x="30" y="8"/>
                    <a:pt x="27" y="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8" name="Google Shape;408;p24"/>
            <p:cNvSpPr/>
            <p:nvPr/>
          </p:nvSpPr>
          <p:spPr>
            <a:xfrm>
              <a:off x="2028206" y="4031525"/>
              <a:ext cx="117635" cy="33610"/>
            </a:xfrm>
            <a:custGeom>
              <a:avLst/>
              <a:gdLst/>
              <a:ahLst/>
              <a:cxnLst/>
              <a:rect l="l" t="t" r="r" b="b"/>
              <a:pathLst>
                <a:path w="32" h="9" extrusionOk="0">
                  <a:moveTo>
                    <a:pt x="27" y="9"/>
                  </a:moveTo>
                  <a:cubicBezTo>
                    <a:pt x="4" y="9"/>
                    <a:pt x="4" y="9"/>
                    <a:pt x="4" y="9"/>
                  </a:cubicBezTo>
                  <a:cubicBezTo>
                    <a:pt x="2" y="9"/>
                    <a:pt x="0" y="7"/>
                    <a:pt x="0" y="5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30" y="0"/>
                    <a:pt x="32" y="2"/>
                    <a:pt x="32" y="5"/>
                  </a:cubicBezTo>
                  <a:cubicBezTo>
                    <a:pt x="32" y="7"/>
                    <a:pt x="30" y="9"/>
                    <a:pt x="27" y="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9" name="Google Shape;409;p24"/>
            <p:cNvSpPr/>
            <p:nvPr/>
          </p:nvSpPr>
          <p:spPr>
            <a:xfrm>
              <a:off x="2061816" y="3964305"/>
              <a:ext cx="434131" cy="33610"/>
            </a:xfrm>
            <a:custGeom>
              <a:avLst/>
              <a:gdLst/>
              <a:ahLst/>
              <a:cxnLst/>
              <a:rect l="l" t="t" r="r" b="b"/>
              <a:pathLst>
                <a:path w="119" h="9" extrusionOk="0">
                  <a:moveTo>
                    <a:pt x="115" y="9"/>
                  </a:moveTo>
                  <a:cubicBezTo>
                    <a:pt x="4" y="9"/>
                    <a:pt x="4" y="9"/>
                    <a:pt x="4" y="9"/>
                  </a:cubicBezTo>
                  <a:cubicBezTo>
                    <a:pt x="2" y="9"/>
                    <a:pt x="0" y="7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17" y="0"/>
                    <a:pt x="119" y="2"/>
                    <a:pt x="119" y="4"/>
                  </a:cubicBezTo>
                  <a:cubicBezTo>
                    <a:pt x="119" y="7"/>
                    <a:pt x="117" y="9"/>
                    <a:pt x="115" y="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Google Shape;410;p24"/>
            <p:cNvSpPr/>
            <p:nvPr/>
          </p:nvSpPr>
          <p:spPr>
            <a:xfrm>
              <a:off x="1882562" y="3964305"/>
              <a:ext cx="123237" cy="33610"/>
            </a:xfrm>
            <a:custGeom>
              <a:avLst/>
              <a:gdLst/>
              <a:ahLst/>
              <a:cxnLst/>
              <a:rect l="l" t="t" r="r" b="b"/>
              <a:pathLst>
                <a:path w="34" h="9" extrusionOk="0">
                  <a:moveTo>
                    <a:pt x="30" y="9"/>
                  </a:moveTo>
                  <a:cubicBezTo>
                    <a:pt x="4" y="9"/>
                    <a:pt x="4" y="9"/>
                    <a:pt x="4" y="9"/>
                  </a:cubicBezTo>
                  <a:cubicBezTo>
                    <a:pt x="2" y="9"/>
                    <a:pt x="0" y="7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0"/>
                    <a:pt x="34" y="2"/>
                    <a:pt x="34" y="4"/>
                  </a:cubicBezTo>
                  <a:cubicBezTo>
                    <a:pt x="34" y="7"/>
                    <a:pt x="32" y="9"/>
                    <a:pt x="30" y="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411;p24"/>
            <p:cNvSpPr/>
            <p:nvPr/>
          </p:nvSpPr>
          <p:spPr>
            <a:xfrm>
              <a:off x="2171049" y="3908288"/>
              <a:ext cx="215665" cy="28009"/>
            </a:xfrm>
            <a:custGeom>
              <a:avLst/>
              <a:gdLst/>
              <a:ahLst/>
              <a:cxnLst/>
              <a:rect l="l" t="t" r="r" b="b"/>
              <a:pathLst>
                <a:path w="59" h="8" extrusionOk="0">
                  <a:moveTo>
                    <a:pt x="54" y="8"/>
                  </a:moveTo>
                  <a:cubicBezTo>
                    <a:pt x="5" y="8"/>
                    <a:pt x="5" y="8"/>
                    <a:pt x="5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7" y="0"/>
                    <a:pt x="59" y="2"/>
                    <a:pt x="59" y="4"/>
                  </a:cubicBezTo>
                  <a:cubicBezTo>
                    <a:pt x="59" y="6"/>
                    <a:pt x="57" y="8"/>
                    <a:pt x="54" y="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p24"/>
            <p:cNvSpPr/>
            <p:nvPr/>
          </p:nvSpPr>
          <p:spPr>
            <a:xfrm>
              <a:off x="2439930" y="3908288"/>
              <a:ext cx="56017" cy="28009"/>
            </a:xfrm>
            <a:custGeom>
              <a:avLst/>
              <a:gdLst/>
              <a:ahLst/>
              <a:cxnLst/>
              <a:rect l="l" t="t" r="r" b="b"/>
              <a:pathLst>
                <a:path w="16" h="8" extrusionOk="0">
                  <a:moveTo>
                    <a:pt x="12" y="8"/>
                  </a:moveTo>
                  <a:cubicBezTo>
                    <a:pt x="5" y="8"/>
                    <a:pt x="5" y="8"/>
                    <a:pt x="5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4" y="0"/>
                    <a:pt x="16" y="2"/>
                    <a:pt x="16" y="4"/>
                  </a:cubicBezTo>
                  <a:cubicBezTo>
                    <a:pt x="16" y="6"/>
                    <a:pt x="14" y="8"/>
                    <a:pt x="12" y="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413;p24"/>
            <p:cNvSpPr/>
            <p:nvPr/>
          </p:nvSpPr>
          <p:spPr>
            <a:xfrm>
              <a:off x="1930177" y="4031525"/>
              <a:ext cx="58818" cy="33610"/>
            </a:xfrm>
            <a:custGeom>
              <a:avLst/>
              <a:gdLst/>
              <a:ahLst/>
              <a:cxnLst/>
              <a:rect l="l" t="t" r="r" b="b"/>
              <a:pathLst>
                <a:path w="16" h="9" extrusionOk="0">
                  <a:moveTo>
                    <a:pt x="12" y="9"/>
                  </a:moveTo>
                  <a:cubicBezTo>
                    <a:pt x="5" y="9"/>
                    <a:pt x="5" y="9"/>
                    <a:pt x="5" y="9"/>
                  </a:cubicBezTo>
                  <a:cubicBezTo>
                    <a:pt x="2" y="9"/>
                    <a:pt x="0" y="7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4" y="0"/>
                    <a:pt x="16" y="2"/>
                    <a:pt x="16" y="5"/>
                  </a:cubicBezTo>
                  <a:cubicBezTo>
                    <a:pt x="16" y="7"/>
                    <a:pt x="14" y="9"/>
                    <a:pt x="12" y="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" name="Google Shape;414;p24"/>
            <p:cNvSpPr/>
            <p:nvPr/>
          </p:nvSpPr>
          <p:spPr>
            <a:xfrm>
              <a:off x="2560365" y="4090342"/>
              <a:ext cx="3000" cy="3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" name="Google Shape;415;p24"/>
            <p:cNvSpPr/>
            <p:nvPr/>
          </p:nvSpPr>
          <p:spPr>
            <a:xfrm>
              <a:off x="681004" y="4238788"/>
              <a:ext cx="1512452" cy="369713"/>
            </a:xfrm>
            <a:custGeom>
              <a:avLst/>
              <a:gdLst/>
              <a:ahLst/>
              <a:cxnLst/>
              <a:rect l="l" t="t" r="r" b="b"/>
              <a:pathLst>
                <a:path w="413" h="101" extrusionOk="0">
                  <a:moveTo>
                    <a:pt x="372" y="0"/>
                  </a:moveTo>
                  <a:cubicBezTo>
                    <a:pt x="41" y="0"/>
                    <a:pt x="41" y="0"/>
                    <a:pt x="41" y="0"/>
                  </a:cubicBezTo>
                  <a:cubicBezTo>
                    <a:pt x="18" y="0"/>
                    <a:pt x="0" y="18"/>
                    <a:pt x="0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52"/>
                    <a:pt x="4" y="62"/>
                    <a:pt x="12" y="70"/>
                  </a:cubicBezTo>
                  <a:cubicBezTo>
                    <a:pt x="12" y="70"/>
                    <a:pt x="12" y="70"/>
                    <a:pt x="12" y="70"/>
                  </a:cubicBezTo>
                  <a:cubicBezTo>
                    <a:pt x="12" y="101"/>
                    <a:pt x="12" y="101"/>
                    <a:pt x="12" y="101"/>
                  </a:cubicBezTo>
                  <a:cubicBezTo>
                    <a:pt x="32" y="81"/>
                    <a:pt x="32" y="81"/>
                    <a:pt x="32" y="81"/>
                  </a:cubicBezTo>
                  <a:cubicBezTo>
                    <a:pt x="35" y="81"/>
                    <a:pt x="38" y="82"/>
                    <a:pt x="41" y="82"/>
                  </a:cubicBezTo>
                  <a:cubicBezTo>
                    <a:pt x="372" y="82"/>
                    <a:pt x="372" y="82"/>
                    <a:pt x="372" y="82"/>
                  </a:cubicBezTo>
                  <a:cubicBezTo>
                    <a:pt x="394" y="82"/>
                    <a:pt x="413" y="63"/>
                    <a:pt x="413" y="41"/>
                  </a:cubicBezTo>
                  <a:cubicBezTo>
                    <a:pt x="413" y="41"/>
                    <a:pt x="413" y="41"/>
                    <a:pt x="413" y="41"/>
                  </a:cubicBezTo>
                  <a:cubicBezTo>
                    <a:pt x="413" y="18"/>
                    <a:pt x="394" y="0"/>
                    <a:pt x="3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416;p24"/>
            <p:cNvSpPr/>
            <p:nvPr/>
          </p:nvSpPr>
          <p:spPr>
            <a:xfrm>
              <a:off x="751024" y="4311610"/>
              <a:ext cx="859859" cy="33610"/>
            </a:xfrm>
            <a:custGeom>
              <a:avLst/>
              <a:gdLst/>
              <a:ahLst/>
              <a:cxnLst/>
              <a:rect l="l" t="t" r="r" b="b"/>
              <a:pathLst>
                <a:path w="235" h="9" extrusionOk="0">
                  <a:moveTo>
                    <a:pt x="230" y="9"/>
                  </a:moveTo>
                  <a:cubicBezTo>
                    <a:pt x="5" y="9"/>
                    <a:pt x="5" y="9"/>
                    <a:pt x="5" y="9"/>
                  </a:cubicBezTo>
                  <a:cubicBezTo>
                    <a:pt x="2" y="9"/>
                    <a:pt x="0" y="7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230" y="0"/>
                    <a:pt x="230" y="0"/>
                    <a:pt x="230" y="0"/>
                  </a:cubicBezTo>
                  <a:cubicBezTo>
                    <a:pt x="233" y="0"/>
                    <a:pt x="235" y="2"/>
                    <a:pt x="235" y="4"/>
                  </a:cubicBezTo>
                  <a:cubicBezTo>
                    <a:pt x="235" y="7"/>
                    <a:pt x="233" y="9"/>
                    <a:pt x="230" y="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417;p24"/>
            <p:cNvSpPr/>
            <p:nvPr/>
          </p:nvSpPr>
          <p:spPr>
            <a:xfrm>
              <a:off x="1636088" y="4311610"/>
              <a:ext cx="117635" cy="33610"/>
            </a:xfrm>
            <a:custGeom>
              <a:avLst/>
              <a:gdLst/>
              <a:ahLst/>
              <a:cxnLst/>
              <a:rect l="l" t="t" r="r" b="b"/>
              <a:pathLst>
                <a:path w="32" h="9" extrusionOk="0">
                  <a:moveTo>
                    <a:pt x="27" y="9"/>
                  </a:moveTo>
                  <a:cubicBezTo>
                    <a:pt x="5" y="9"/>
                    <a:pt x="5" y="9"/>
                    <a:pt x="5" y="9"/>
                  </a:cubicBezTo>
                  <a:cubicBezTo>
                    <a:pt x="2" y="9"/>
                    <a:pt x="0" y="7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7"/>
                    <a:pt x="30" y="9"/>
                    <a:pt x="27" y="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418;p24"/>
            <p:cNvSpPr/>
            <p:nvPr/>
          </p:nvSpPr>
          <p:spPr>
            <a:xfrm>
              <a:off x="1636088" y="4437647"/>
              <a:ext cx="305292" cy="30810"/>
            </a:xfrm>
            <a:custGeom>
              <a:avLst/>
              <a:gdLst/>
              <a:ahLst/>
              <a:cxnLst/>
              <a:rect l="l" t="t" r="r" b="b"/>
              <a:pathLst>
                <a:path w="83" h="9" extrusionOk="0">
                  <a:moveTo>
                    <a:pt x="78" y="9"/>
                  </a:moveTo>
                  <a:cubicBezTo>
                    <a:pt x="5" y="9"/>
                    <a:pt x="5" y="9"/>
                    <a:pt x="5" y="9"/>
                  </a:cubicBezTo>
                  <a:cubicBezTo>
                    <a:pt x="2" y="9"/>
                    <a:pt x="0" y="7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81" y="0"/>
                    <a:pt x="83" y="2"/>
                    <a:pt x="83" y="5"/>
                  </a:cubicBezTo>
                  <a:cubicBezTo>
                    <a:pt x="83" y="7"/>
                    <a:pt x="81" y="9"/>
                    <a:pt x="78" y="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Google Shape;419;p24"/>
            <p:cNvSpPr/>
            <p:nvPr/>
          </p:nvSpPr>
          <p:spPr>
            <a:xfrm>
              <a:off x="1669698" y="4370427"/>
              <a:ext cx="434131" cy="33610"/>
            </a:xfrm>
            <a:custGeom>
              <a:avLst/>
              <a:gdLst/>
              <a:ahLst/>
              <a:cxnLst/>
              <a:rect l="l" t="t" r="r" b="b"/>
              <a:pathLst>
                <a:path w="119" h="9" extrusionOk="0">
                  <a:moveTo>
                    <a:pt x="115" y="9"/>
                  </a:moveTo>
                  <a:cubicBezTo>
                    <a:pt x="4" y="9"/>
                    <a:pt x="4" y="9"/>
                    <a:pt x="4" y="9"/>
                  </a:cubicBezTo>
                  <a:cubicBezTo>
                    <a:pt x="2" y="9"/>
                    <a:pt x="0" y="7"/>
                    <a:pt x="0" y="5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17" y="0"/>
                    <a:pt x="119" y="2"/>
                    <a:pt x="119" y="5"/>
                  </a:cubicBezTo>
                  <a:cubicBezTo>
                    <a:pt x="119" y="7"/>
                    <a:pt x="117" y="9"/>
                    <a:pt x="115" y="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420;p24"/>
            <p:cNvSpPr/>
            <p:nvPr/>
          </p:nvSpPr>
          <p:spPr>
            <a:xfrm>
              <a:off x="745422" y="4370427"/>
              <a:ext cx="868260" cy="33610"/>
            </a:xfrm>
            <a:custGeom>
              <a:avLst/>
              <a:gdLst/>
              <a:ahLst/>
              <a:cxnLst/>
              <a:rect l="l" t="t" r="r" b="b"/>
              <a:pathLst>
                <a:path w="237" h="9" extrusionOk="0">
                  <a:moveTo>
                    <a:pt x="233" y="9"/>
                  </a:moveTo>
                  <a:cubicBezTo>
                    <a:pt x="5" y="9"/>
                    <a:pt x="5" y="9"/>
                    <a:pt x="5" y="9"/>
                  </a:cubicBezTo>
                  <a:cubicBezTo>
                    <a:pt x="2" y="9"/>
                    <a:pt x="0" y="7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233" y="0"/>
                    <a:pt x="233" y="0"/>
                    <a:pt x="233" y="0"/>
                  </a:cubicBezTo>
                  <a:cubicBezTo>
                    <a:pt x="235" y="0"/>
                    <a:pt x="237" y="2"/>
                    <a:pt x="237" y="5"/>
                  </a:cubicBezTo>
                  <a:cubicBezTo>
                    <a:pt x="237" y="7"/>
                    <a:pt x="235" y="9"/>
                    <a:pt x="233" y="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" name="Google Shape;421;p24"/>
            <p:cNvSpPr/>
            <p:nvPr/>
          </p:nvSpPr>
          <p:spPr>
            <a:xfrm>
              <a:off x="1778932" y="4311610"/>
              <a:ext cx="215665" cy="33610"/>
            </a:xfrm>
            <a:custGeom>
              <a:avLst/>
              <a:gdLst/>
              <a:ahLst/>
              <a:cxnLst/>
              <a:rect l="l" t="t" r="r" b="b"/>
              <a:pathLst>
                <a:path w="59" h="9" extrusionOk="0">
                  <a:moveTo>
                    <a:pt x="54" y="9"/>
                  </a:moveTo>
                  <a:cubicBezTo>
                    <a:pt x="5" y="9"/>
                    <a:pt x="5" y="9"/>
                    <a:pt x="5" y="9"/>
                  </a:cubicBezTo>
                  <a:cubicBezTo>
                    <a:pt x="2" y="9"/>
                    <a:pt x="0" y="7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7" y="0"/>
                    <a:pt x="59" y="2"/>
                    <a:pt x="59" y="4"/>
                  </a:cubicBezTo>
                  <a:cubicBezTo>
                    <a:pt x="59" y="7"/>
                    <a:pt x="57" y="9"/>
                    <a:pt x="54" y="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" name="Google Shape;422;p24"/>
            <p:cNvSpPr/>
            <p:nvPr/>
          </p:nvSpPr>
          <p:spPr>
            <a:xfrm>
              <a:off x="2047812" y="4311610"/>
              <a:ext cx="56017" cy="33610"/>
            </a:xfrm>
            <a:custGeom>
              <a:avLst/>
              <a:gdLst/>
              <a:ahLst/>
              <a:cxnLst/>
              <a:rect l="l" t="t" r="r" b="b"/>
              <a:pathLst>
                <a:path w="16" h="9" extrusionOk="0">
                  <a:moveTo>
                    <a:pt x="12" y="9"/>
                  </a:moveTo>
                  <a:cubicBezTo>
                    <a:pt x="5" y="9"/>
                    <a:pt x="5" y="9"/>
                    <a:pt x="5" y="9"/>
                  </a:cubicBezTo>
                  <a:cubicBezTo>
                    <a:pt x="2" y="9"/>
                    <a:pt x="0" y="7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4" y="0"/>
                    <a:pt x="16" y="2"/>
                    <a:pt x="16" y="4"/>
                  </a:cubicBezTo>
                  <a:cubicBezTo>
                    <a:pt x="16" y="7"/>
                    <a:pt x="14" y="9"/>
                    <a:pt x="12" y="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" name="Google Shape;423;p24"/>
            <p:cNvSpPr/>
            <p:nvPr/>
          </p:nvSpPr>
          <p:spPr>
            <a:xfrm>
              <a:off x="1482043" y="4437647"/>
              <a:ext cx="117635" cy="30810"/>
            </a:xfrm>
            <a:custGeom>
              <a:avLst/>
              <a:gdLst/>
              <a:ahLst/>
              <a:cxnLst/>
              <a:rect l="l" t="t" r="r" b="b"/>
              <a:pathLst>
                <a:path w="32" h="9" extrusionOk="0">
                  <a:moveTo>
                    <a:pt x="27" y="9"/>
                  </a:moveTo>
                  <a:cubicBezTo>
                    <a:pt x="4" y="9"/>
                    <a:pt x="4" y="9"/>
                    <a:pt x="4" y="9"/>
                  </a:cubicBezTo>
                  <a:cubicBezTo>
                    <a:pt x="2" y="9"/>
                    <a:pt x="0" y="7"/>
                    <a:pt x="0" y="5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30" y="0"/>
                    <a:pt x="32" y="2"/>
                    <a:pt x="32" y="5"/>
                  </a:cubicBezTo>
                  <a:cubicBezTo>
                    <a:pt x="32" y="7"/>
                    <a:pt x="30" y="9"/>
                    <a:pt x="27" y="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" name="Google Shape;424;p24"/>
            <p:cNvSpPr/>
            <p:nvPr/>
          </p:nvSpPr>
          <p:spPr>
            <a:xfrm>
              <a:off x="1991796" y="4437647"/>
              <a:ext cx="112034" cy="30810"/>
            </a:xfrm>
            <a:custGeom>
              <a:avLst/>
              <a:gdLst/>
              <a:ahLst/>
              <a:cxnLst/>
              <a:rect l="l" t="t" r="r" b="b"/>
              <a:pathLst>
                <a:path w="31" h="9" extrusionOk="0">
                  <a:moveTo>
                    <a:pt x="27" y="9"/>
                  </a:moveTo>
                  <a:cubicBezTo>
                    <a:pt x="4" y="9"/>
                    <a:pt x="4" y="9"/>
                    <a:pt x="4" y="9"/>
                  </a:cubicBezTo>
                  <a:cubicBezTo>
                    <a:pt x="2" y="9"/>
                    <a:pt x="0" y="7"/>
                    <a:pt x="0" y="5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9" y="0"/>
                    <a:pt x="31" y="2"/>
                    <a:pt x="31" y="5"/>
                  </a:cubicBezTo>
                  <a:cubicBezTo>
                    <a:pt x="31" y="7"/>
                    <a:pt x="29" y="9"/>
                    <a:pt x="27" y="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" name="Google Shape;425;p24"/>
            <p:cNvSpPr/>
            <p:nvPr/>
          </p:nvSpPr>
          <p:spPr>
            <a:xfrm>
              <a:off x="723015" y="4499266"/>
              <a:ext cx="3000" cy="3000"/>
            </a:xfrm>
            <a:prstGeom prst="rect">
              <a:avLst/>
            </a:prstGeom>
            <a:solidFill>
              <a:srgbClr val="68FCF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26" name="Google Shape;426;p24"/>
          <p:cNvGrpSpPr/>
          <p:nvPr/>
        </p:nvGrpSpPr>
        <p:grpSpPr>
          <a:xfrm>
            <a:off x="723026" y="3156319"/>
            <a:ext cx="1837349" cy="644997"/>
            <a:chOff x="723026" y="3156319"/>
            <a:chExt cx="1837349" cy="644997"/>
          </a:xfrm>
        </p:grpSpPr>
        <p:grpSp>
          <p:nvGrpSpPr>
            <p:cNvPr id="427" name="Google Shape;427;p24"/>
            <p:cNvGrpSpPr/>
            <p:nvPr/>
          </p:nvGrpSpPr>
          <p:grpSpPr>
            <a:xfrm>
              <a:off x="2297619" y="3572727"/>
              <a:ext cx="262755" cy="228589"/>
              <a:chOff x="2361400" y="2036601"/>
              <a:chExt cx="268200" cy="233373"/>
            </a:xfrm>
          </p:grpSpPr>
          <p:sp>
            <p:nvSpPr>
              <p:cNvPr id="428" name="Google Shape;428;p24"/>
              <p:cNvSpPr/>
              <p:nvPr/>
            </p:nvSpPr>
            <p:spPr>
              <a:xfrm>
                <a:off x="2465443" y="2242374"/>
                <a:ext cx="60300" cy="276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9" name="Google Shape;429;p24"/>
              <p:cNvSpPr/>
              <p:nvPr/>
            </p:nvSpPr>
            <p:spPr>
              <a:xfrm>
                <a:off x="2361400" y="2036601"/>
                <a:ext cx="268200" cy="203460"/>
              </a:xfrm>
              <a:custGeom>
                <a:avLst/>
                <a:gdLst/>
                <a:ahLst/>
                <a:cxnLst/>
                <a:rect l="l" t="t" r="r" b="b"/>
                <a:pathLst>
                  <a:path w="89" h="67" extrusionOk="0">
                    <a:moveTo>
                      <a:pt x="89" y="25"/>
                    </a:moveTo>
                    <a:cubicBezTo>
                      <a:pt x="89" y="11"/>
                      <a:pt x="77" y="0"/>
                      <a:pt x="63" y="0"/>
                    </a:cubicBezTo>
                    <a:cubicBezTo>
                      <a:pt x="56" y="0"/>
                      <a:pt x="49" y="3"/>
                      <a:pt x="44" y="8"/>
                    </a:cubicBezTo>
                    <a:cubicBezTo>
                      <a:pt x="40" y="3"/>
                      <a:pt x="33" y="0"/>
                      <a:pt x="26" y="0"/>
                    </a:cubicBezTo>
                    <a:cubicBezTo>
                      <a:pt x="12" y="0"/>
                      <a:pt x="0" y="11"/>
                      <a:pt x="0" y="25"/>
                    </a:cubicBezTo>
                    <a:cubicBezTo>
                      <a:pt x="0" y="34"/>
                      <a:pt x="4" y="41"/>
                      <a:pt x="10" y="45"/>
                    </a:cubicBezTo>
                    <a:cubicBezTo>
                      <a:pt x="10" y="45"/>
                      <a:pt x="10" y="45"/>
                      <a:pt x="10" y="45"/>
                    </a:cubicBezTo>
                    <a:cubicBezTo>
                      <a:pt x="10" y="45"/>
                      <a:pt x="10" y="45"/>
                      <a:pt x="10" y="45"/>
                    </a:cubicBezTo>
                    <a:cubicBezTo>
                      <a:pt x="11" y="47"/>
                      <a:pt x="13" y="48"/>
                      <a:pt x="15" y="49"/>
                    </a:cubicBezTo>
                    <a:cubicBezTo>
                      <a:pt x="44" y="67"/>
                      <a:pt x="44" y="67"/>
                      <a:pt x="44" y="67"/>
                    </a:cubicBezTo>
                    <a:cubicBezTo>
                      <a:pt x="74" y="49"/>
                      <a:pt x="74" y="49"/>
                      <a:pt x="74" y="49"/>
                    </a:cubicBezTo>
                    <a:cubicBezTo>
                      <a:pt x="76" y="48"/>
                      <a:pt x="78" y="47"/>
                      <a:pt x="79" y="45"/>
                    </a:cubicBezTo>
                    <a:cubicBezTo>
                      <a:pt x="79" y="45"/>
                      <a:pt x="79" y="45"/>
                      <a:pt x="79" y="45"/>
                    </a:cubicBezTo>
                    <a:cubicBezTo>
                      <a:pt x="79" y="45"/>
                      <a:pt x="79" y="45"/>
                      <a:pt x="79" y="45"/>
                    </a:cubicBezTo>
                    <a:cubicBezTo>
                      <a:pt x="85" y="41"/>
                      <a:pt x="89" y="34"/>
                      <a:pt x="89" y="2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30" name="Google Shape;430;p24"/>
            <p:cNvGrpSpPr/>
            <p:nvPr/>
          </p:nvGrpSpPr>
          <p:grpSpPr>
            <a:xfrm>
              <a:off x="723026" y="3156319"/>
              <a:ext cx="305264" cy="298207"/>
              <a:chOff x="935775" y="406510"/>
              <a:chExt cx="484546" cy="473345"/>
            </a:xfrm>
          </p:grpSpPr>
          <p:sp>
            <p:nvSpPr>
              <p:cNvPr id="431" name="Google Shape;431;p24"/>
              <p:cNvSpPr/>
              <p:nvPr/>
            </p:nvSpPr>
            <p:spPr>
              <a:xfrm>
                <a:off x="935775" y="616575"/>
                <a:ext cx="148445" cy="238073"/>
              </a:xfrm>
              <a:custGeom>
                <a:avLst/>
                <a:gdLst/>
                <a:ahLst/>
                <a:cxnLst/>
                <a:rect l="l" t="t" r="r" b="b"/>
                <a:pathLst>
                  <a:path w="40" h="65" extrusionOk="0">
                    <a:moveTo>
                      <a:pt x="40" y="65"/>
                    </a:moveTo>
                    <a:cubicBezTo>
                      <a:pt x="0" y="65"/>
                      <a:pt x="0" y="65"/>
                      <a:pt x="0" y="65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10" y="0"/>
                    </a:cubicBezTo>
                    <a:cubicBezTo>
                      <a:pt x="40" y="0"/>
                      <a:pt x="40" y="0"/>
                      <a:pt x="40" y="0"/>
                    </a:cubicBezTo>
                    <a:lnTo>
                      <a:pt x="40" y="6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2" name="Google Shape;432;p24"/>
              <p:cNvSpPr/>
              <p:nvPr/>
            </p:nvSpPr>
            <p:spPr>
              <a:xfrm>
                <a:off x="935775" y="616575"/>
                <a:ext cx="148445" cy="33610"/>
              </a:xfrm>
              <a:custGeom>
                <a:avLst/>
                <a:gdLst/>
                <a:ahLst/>
                <a:cxnLst/>
                <a:rect l="l" t="t" r="r" b="b"/>
                <a:pathLst>
                  <a:path w="40" h="9" extrusionOk="0">
                    <a:moveTo>
                      <a:pt x="9" y="0"/>
                    </a:moveTo>
                    <a:cubicBezTo>
                      <a:pt x="4" y="0"/>
                      <a:pt x="0" y="3"/>
                      <a:pt x="0" y="8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40" y="0"/>
                      <a:pt x="40" y="0"/>
                      <a:pt x="40" y="0"/>
                    </a:cubicBez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00A6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3" name="Google Shape;433;p24"/>
              <p:cNvSpPr/>
              <p:nvPr/>
            </p:nvSpPr>
            <p:spPr>
              <a:xfrm>
                <a:off x="966586" y="767821"/>
                <a:ext cx="64500" cy="64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4" name="Google Shape;434;p24"/>
              <p:cNvSpPr/>
              <p:nvPr/>
            </p:nvSpPr>
            <p:spPr>
              <a:xfrm>
                <a:off x="1064614" y="406510"/>
                <a:ext cx="355707" cy="473345"/>
              </a:xfrm>
              <a:custGeom>
                <a:avLst/>
                <a:gdLst/>
                <a:ahLst/>
                <a:cxnLst/>
                <a:rect l="l" t="t" r="r" b="b"/>
                <a:pathLst>
                  <a:path w="97" h="130" extrusionOk="0">
                    <a:moveTo>
                      <a:pt x="84" y="47"/>
                    </a:moveTo>
                    <a:cubicBezTo>
                      <a:pt x="35" y="47"/>
                      <a:pt x="35" y="47"/>
                      <a:pt x="35" y="47"/>
                    </a:cubicBezTo>
                    <a:cubicBezTo>
                      <a:pt x="40" y="39"/>
                      <a:pt x="40" y="39"/>
                      <a:pt x="40" y="39"/>
                    </a:cubicBezTo>
                    <a:cubicBezTo>
                      <a:pt x="41" y="38"/>
                      <a:pt x="41" y="36"/>
                      <a:pt x="42" y="35"/>
                    </a:cubicBezTo>
                    <a:cubicBezTo>
                      <a:pt x="45" y="16"/>
                      <a:pt x="45" y="16"/>
                      <a:pt x="45" y="16"/>
                    </a:cubicBezTo>
                    <a:cubicBezTo>
                      <a:pt x="46" y="9"/>
                      <a:pt x="41" y="2"/>
                      <a:pt x="34" y="1"/>
                    </a:cubicBezTo>
                    <a:cubicBezTo>
                      <a:pt x="27" y="0"/>
                      <a:pt x="21" y="5"/>
                      <a:pt x="20" y="12"/>
                    </a:cubicBezTo>
                    <a:cubicBezTo>
                      <a:pt x="17" y="28"/>
                      <a:pt x="17" y="28"/>
                      <a:pt x="17" y="28"/>
                    </a:cubicBezTo>
                    <a:cubicBezTo>
                      <a:pt x="2" y="52"/>
                      <a:pt x="2" y="52"/>
                      <a:pt x="2" y="52"/>
                    </a:cubicBezTo>
                    <a:cubicBezTo>
                      <a:pt x="1" y="55"/>
                      <a:pt x="0" y="58"/>
                      <a:pt x="1" y="61"/>
                    </a:cubicBezTo>
                    <a:cubicBezTo>
                      <a:pt x="1" y="112"/>
                      <a:pt x="1" y="112"/>
                      <a:pt x="1" y="112"/>
                    </a:cubicBezTo>
                    <a:cubicBezTo>
                      <a:pt x="1" y="122"/>
                      <a:pt x="9" y="130"/>
                      <a:pt x="19" y="130"/>
                    </a:cubicBezTo>
                    <a:cubicBezTo>
                      <a:pt x="64" y="130"/>
                      <a:pt x="64" y="130"/>
                      <a:pt x="64" y="130"/>
                    </a:cubicBezTo>
                    <a:cubicBezTo>
                      <a:pt x="73" y="130"/>
                      <a:pt x="81" y="122"/>
                      <a:pt x="81" y="113"/>
                    </a:cubicBezTo>
                    <a:cubicBezTo>
                      <a:pt x="81" y="74"/>
                      <a:pt x="81" y="74"/>
                      <a:pt x="81" y="74"/>
                    </a:cubicBezTo>
                    <a:cubicBezTo>
                      <a:pt x="84" y="74"/>
                      <a:pt x="84" y="74"/>
                      <a:pt x="84" y="74"/>
                    </a:cubicBezTo>
                    <a:cubicBezTo>
                      <a:pt x="91" y="74"/>
                      <a:pt x="97" y="68"/>
                      <a:pt x="97" y="61"/>
                    </a:cubicBezTo>
                    <a:cubicBezTo>
                      <a:pt x="97" y="53"/>
                      <a:pt x="91" y="47"/>
                      <a:pt x="84" y="47"/>
                    </a:cubicBezTo>
                    <a:close/>
                  </a:path>
                </a:pathLst>
              </a:custGeom>
              <a:solidFill>
                <a:srgbClr val="91634B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5" name="Google Shape;435;p24"/>
              <p:cNvSpPr/>
              <p:nvPr/>
            </p:nvSpPr>
            <p:spPr>
              <a:xfrm>
                <a:off x="1322291" y="675392"/>
                <a:ext cx="39212" cy="19607"/>
              </a:xfrm>
              <a:custGeom>
                <a:avLst/>
                <a:gdLst/>
                <a:ahLst/>
                <a:cxnLst/>
                <a:rect l="l" t="t" r="r" b="b"/>
                <a:pathLst>
                  <a:path w="14" h="7" extrusionOk="0">
                    <a:moveTo>
                      <a:pt x="14" y="0"/>
                    </a:moveTo>
                    <a:lnTo>
                      <a:pt x="0" y="0"/>
                    </a:lnTo>
                    <a:lnTo>
                      <a:pt x="14" y="7"/>
                    </a:lnTo>
                    <a:lnTo>
                      <a:pt x="14" y="0"/>
                    </a:lnTo>
                    <a:close/>
                  </a:path>
                </a:pathLst>
              </a:custGeom>
              <a:solidFill>
                <a:srgbClr val="54392B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oogle Shape;31;p4"/>
          <p:cNvGrpSpPr/>
          <p:nvPr/>
        </p:nvGrpSpPr>
        <p:grpSpPr>
          <a:xfrm>
            <a:off x="233650" y="111350"/>
            <a:ext cx="8675100" cy="4932325"/>
            <a:chOff x="233650" y="111350"/>
            <a:chExt cx="8675100" cy="4932325"/>
          </a:xfrm>
        </p:grpSpPr>
        <p:grpSp>
          <p:nvGrpSpPr>
            <p:cNvPr id="32" name="Google Shape;32;p4"/>
            <p:cNvGrpSpPr/>
            <p:nvPr/>
          </p:nvGrpSpPr>
          <p:grpSpPr>
            <a:xfrm>
              <a:off x="233650" y="111350"/>
              <a:ext cx="8675100" cy="4932325"/>
              <a:chOff x="233650" y="111350"/>
              <a:chExt cx="8675100" cy="4932325"/>
            </a:xfrm>
          </p:grpSpPr>
          <p:sp>
            <p:nvSpPr>
              <p:cNvPr id="33" name="Google Shape;33;p4"/>
              <p:cNvSpPr/>
              <p:nvPr/>
            </p:nvSpPr>
            <p:spPr>
              <a:xfrm rot="10800000" flipH="1">
                <a:off x="233650" y="292875"/>
                <a:ext cx="8675100" cy="4750800"/>
              </a:xfrm>
              <a:prstGeom prst="round2SameRect">
                <a:avLst>
                  <a:gd name="adj1" fmla="val 1911"/>
                  <a:gd name="adj2" fmla="val 0"/>
                </a:avLst>
              </a:prstGeom>
              <a:solidFill>
                <a:srgbClr val="DDD0FB">
                  <a:alpha val="15000"/>
                </a:srgbClr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" name="Google Shape;34;p4"/>
              <p:cNvSpPr/>
              <p:nvPr/>
            </p:nvSpPr>
            <p:spPr>
              <a:xfrm>
                <a:off x="233650" y="111350"/>
                <a:ext cx="8675100" cy="300000"/>
              </a:xfrm>
              <a:prstGeom prst="round2SameRect">
                <a:avLst>
                  <a:gd name="adj1" fmla="val 31225"/>
                  <a:gd name="adj2" fmla="val 0"/>
                </a:avLst>
              </a:prstGeom>
              <a:solidFill>
                <a:schemeClr val="l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35" name="Google Shape;35;p4"/>
            <p:cNvGrpSpPr/>
            <p:nvPr/>
          </p:nvGrpSpPr>
          <p:grpSpPr>
            <a:xfrm>
              <a:off x="8249059" y="184274"/>
              <a:ext cx="571201" cy="152149"/>
              <a:chOff x="7873475" y="173025"/>
              <a:chExt cx="645425" cy="171900"/>
            </a:xfrm>
          </p:grpSpPr>
          <p:sp>
            <p:nvSpPr>
              <p:cNvPr id="36" name="Google Shape;36;p4"/>
              <p:cNvSpPr/>
              <p:nvPr/>
            </p:nvSpPr>
            <p:spPr>
              <a:xfrm>
                <a:off x="7873475" y="173025"/>
                <a:ext cx="171600" cy="171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7" name="Google Shape;37;p4"/>
              <p:cNvSpPr/>
              <p:nvPr/>
            </p:nvSpPr>
            <p:spPr>
              <a:xfrm>
                <a:off x="8110388" y="173025"/>
                <a:ext cx="171600" cy="1719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8" name="Google Shape;38;p4"/>
              <p:cNvSpPr/>
              <p:nvPr/>
            </p:nvSpPr>
            <p:spPr>
              <a:xfrm>
                <a:off x="8347300" y="173025"/>
                <a:ext cx="171600" cy="1719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sp>
        <p:nvSpPr>
          <p:cNvPr id="39" name="Google Shape;39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5"/>
          <p:cNvGrpSpPr/>
          <p:nvPr/>
        </p:nvGrpSpPr>
        <p:grpSpPr>
          <a:xfrm>
            <a:off x="233650" y="111350"/>
            <a:ext cx="8675100" cy="4932325"/>
            <a:chOff x="233650" y="111350"/>
            <a:chExt cx="8675100" cy="4932325"/>
          </a:xfrm>
        </p:grpSpPr>
        <p:grpSp>
          <p:nvGrpSpPr>
            <p:cNvPr id="43" name="Google Shape;43;p5"/>
            <p:cNvGrpSpPr/>
            <p:nvPr/>
          </p:nvGrpSpPr>
          <p:grpSpPr>
            <a:xfrm>
              <a:off x="233650" y="111350"/>
              <a:ext cx="8675100" cy="4932325"/>
              <a:chOff x="233650" y="111350"/>
              <a:chExt cx="8675100" cy="4932325"/>
            </a:xfrm>
          </p:grpSpPr>
          <p:sp>
            <p:nvSpPr>
              <p:cNvPr id="44" name="Google Shape;44;p5"/>
              <p:cNvSpPr/>
              <p:nvPr/>
            </p:nvSpPr>
            <p:spPr>
              <a:xfrm rot="10800000" flipH="1">
                <a:off x="233650" y="292875"/>
                <a:ext cx="8675100" cy="4750800"/>
              </a:xfrm>
              <a:prstGeom prst="round2SameRect">
                <a:avLst>
                  <a:gd name="adj1" fmla="val 1911"/>
                  <a:gd name="adj2" fmla="val 0"/>
                </a:avLst>
              </a:prstGeom>
              <a:solidFill>
                <a:srgbClr val="DDD0FB">
                  <a:alpha val="15000"/>
                </a:srgbClr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5" name="Google Shape;45;p5"/>
              <p:cNvSpPr/>
              <p:nvPr/>
            </p:nvSpPr>
            <p:spPr>
              <a:xfrm>
                <a:off x="233650" y="111350"/>
                <a:ext cx="8675100" cy="300000"/>
              </a:xfrm>
              <a:prstGeom prst="round2SameRect">
                <a:avLst>
                  <a:gd name="adj1" fmla="val 31225"/>
                  <a:gd name="adj2" fmla="val 0"/>
                </a:avLst>
              </a:prstGeom>
              <a:solidFill>
                <a:schemeClr val="l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46" name="Google Shape;46;p5"/>
            <p:cNvGrpSpPr/>
            <p:nvPr/>
          </p:nvGrpSpPr>
          <p:grpSpPr>
            <a:xfrm>
              <a:off x="8249059" y="184274"/>
              <a:ext cx="571201" cy="152149"/>
              <a:chOff x="7873475" y="173025"/>
              <a:chExt cx="645425" cy="171900"/>
            </a:xfrm>
          </p:grpSpPr>
          <p:sp>
            <p:nvSpPr>
              <p:cNvPr id="47" name="Google Shape;47;p5"/>
              <p:cNvSpPr/>
              <p:nvPr/>
            </p:nvSpPr>
            <p:spPr>
              <a:xfrm>
                <a:off x="7873475" y="173025"/>
                <a:ext cx="171600" cy="171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8" name="Google Shape;48;p5"/>
              <p:cNvSpPr/>
              <p:nvPr/>
            </p:nvSpPr>
            <p:spPr>
              <a:xfrm>
                <a:off x="8110388" y="173025"/>
                <a:ext cx="171600" cy="1719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9" name="Google Shape;49;p5"/>
              <p:cNvSpPr/>
              <p:nvPr/>
            </p:nvSpPr>
            <p:spPr>
              <a:xfrm>
                <a:off x="8347300" y="173025"/>
                <a:ext cx="171600" cy="1719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sp>
        <p:nvSpPr>
          <p:cNvPr id="50" name="Google Shape;50;p5"/>
          <p:cNvSpPr txBox="1">
            <a:spLocks noGrp="1"/>
          </p:cNvSpPr>
          <p:nvPr>
            <p:ph type="subTitle" idx="1"/>
          </p:nvPr>
        </p:nvSpPr>
        <p:spPr>
          <a:xfrm>
            <a:off x="720000" y="2400800"/>
            <a:ext cx="3413400" cy="47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sz="24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sz="24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sz="24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sz="24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sz="24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sz="24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sz="24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sz="24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51" name="Google Shape;51;p5"/>
          <p:cNvSpPr txBox="1">
            <a:spLocks noGrp="1"/>
          </p:cNvSpPr>
          <p:nvPr>
            <p:ph type="subTitle" idx="2"/>
          </p:nvPr>
        </p:nvSpPr>
        <p:spPr>
          <a:xfrm>
            <a:off x="4572003" y="2400800"/>
            <a:ext cx="3413400" cy="47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sz="24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sz="24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sz="24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sz="24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sz="24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sz="24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sz="24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sz="24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52" name="Google Shape;52;p5"/>
          <p:cNvSpPr txBox="1">
            <a:spLocks noGrp="1"/>
          </p:cNvSpPr>
          <p:nvPr>
            <p:ph type="subTitle" idx="3"/>
          </p:nvPr>
        </p:nvSpPr>
        <p:spPr>
          <a:xfrm>
            <a:off x="720000" y="2878100"/>
            <a:ext cx="3413400" cy="125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subTitle" idx="4"/>
          </p:nvPr>
        </p:nvSpPr>
        <p:spPr>
          <a:xfrm>
            <a:off x="4572003" y="2878100"/>
            <a:ext cx="3413400" cy="125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oogle Shape;79;p7"/>
          <p:cNvGrpSpPr/>
          <p:nvPr/>
        </p:nvGrpSpPr>
        <p:grpSpPr>
          <a:xfrm>
            <a:off x="233650" y="111350"/>
            <a:ext cx="8675100" cy="4932325"/>
            <a:chOff x="233650" y="111350"/>
            <a:chExt cx="8675100" cy="4932325"/>
          </a:xfrm>
        </p:grpSpPr>
        <p:grpSp>
          <p:nvGrpSpPr>
            <p:cNvPr id="80" name="Google Shape;80;p7"/>
            <p:cNvGrpSpPr/>
            <p:nvPr/>
          </p:nvGrpSpPr>
          <p:grpSpPr>
            <a:xfrm>
              <a:off x="233650" y="111350"/>
              <a:ext cx="8675100" cy="4932325"/>
              <a:chOff x="233650" y="111350"/>
              <a:chExt cx="8675100" cy="4932325"/>
            </a:xfrm>
          </p:grpSpPr>
          <p:sp>
            <p:nvSpPr>
              <p:cNvPr id="81" name="Google Shape;81;p7"/>
              <p:cNvSpPr/>
              <p:nvPr/>
            </p:nvSpPr>
            <p:spPr>
              <a:xfrm rot="10800000" flipH="1">
                <a:off x="233650" y="292875"/>
                <a:ext cx="8675100" cy="4750800"/>
              </a:xfrm>
              <a:prstGeom prst="round2SameRect">
                <a:avLst>
                  <a:gd name="adj1" fmla="val 1911"/>
                  <a:gd name="adj2" fmla="val 0"/>
                </a:avLst>
              </a:prstGeom>
              <a:solidFill>
                <a:srgbClr val="DDD0FB">
                  <a:alpha val="15000"/>
                </a:srgbClr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2" name="Google Shape;82;p7"/>
              <p:cNvSpPr/>
              <p:nvPr/>
            </p:nvSpPr>
            <p:spPr>
              <a:xfrm>
                <a:off x="233650" y="111350"/>
                <a:ext cx="8675100" cy="300000"/>
              </a:xfrm>
              <a:prstGeom prst="round2SameRect">
                <a:avLst>
                  <a:gd name="adj1" fmla="val 31225"/>
                  <a:gd name="adj2" fmla="val 0"/>
                </a:avLst>
              </a:prstGeom>
              <a:solidFill>
                <a:schemeClr val="l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83" name="Google Shape;83;p7"/>
            <p:cNvGrpSpPr/>
            <p:nvPr/>
          </p:nvGrpSpPr>
          <p:grpSpPr>
            <a:xfrm>
              <a:off x="8249059" y="184274"/>
              <a:ext cx="571201" cy="152149"/>
              <a:chOff x="7873475" y="173025"/>
              <a:chExt cx="645425" cy="171900"/>
            </a:xfrm>
          </p:grpSpPr>
          <p:sp>
            <p:nvSpPr>
              <p:cNvPr id="84" name="Google Shape;84;p7"/>
              <p:cNvSpPr/>
              <p:nvPr/>
            </p:nvSpPr>
            <p:spPr>
              <a:xfrm>
                <a:off x="7873475" y="173025"/>
                <a:ext cx="171600" cy="171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5" name="Google Shape;85;p7"/>
              <p:cNvSpPr/>
              <p:nvPr/>
            </p:nvSpPr>
            <p:spPr>
              <a:xfrm>
                <a:off x="8110388" y="173025"/>
                <a:ext cx="171600" cy="1719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6" name="Google Shape;86;p7"/>
              <p:cNvSpPr/>
              <p:nvPr/>
            </p:nvSpPr>
            <p:spPr>
              <a:xfrm>
                <a:off x="8347300" y="173025"/>
                <a:ext cx="171600" cy="1719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sp>
        <p:nvSpPr>
          <p:cNvPr id="87" name="Google Shape;87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4549500" cy="5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7"/>
          <p:cNvSpPr txBox="1">
            <a:spLocks noGrp="1"/>
          </p:cNvSpPr>
          <p:nvPr>
            <p:ph type="body" idx="1"/>
          </p:nvPr>
        </p:nvSpPr>
        <p:spPr>
          <a:xfrm>
            <a:off x="720000" y="1420500"/>
            <a:ext cx="4244400" cy="266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unito Light"/>
              <a:buChar char="●"/>
              <a:defRPr/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89" name="Google Shape;89;p7"/>
          <p:cNvSpPr>
            <a:spLocks noGrp="1"/>
          </p:cNvSpPr>
          <p:nvPr>
            <p:ph type="pic" idx="2"/>
          </p:nvPr>
        </p:nvSpPr>
        <p:spPr>
          <a:xfrm>
            <a:off x="5945700" y="1234550"/>
            <a:ext cx="2310000" cy="33822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8"/>
          <p:cNvGrpSpPr/>
          <p:nvPr/>
        </p:nvGrpSpPr>
        <p:grpSpPr>
          <a:xfrm>
            <a:off x="233650" y="111350"/>
            <a:ext cx="8675100" cy="4932325"/>
            <a:chOff x="233650" y="111350"/>
            <a:chExt cx="8675100" cy="4932325"/>
          </a:xfrm>
        </p:grpSpPr>
        <p:grpSp>
          <p:nvGrpSpPr>
            <p:cNvPr id="92" name="Google Shape;92;p8"/>
            <p:cNvGrpSpPr/>
            <p:nvPr/>
          </p:nvGrpSpPr>
          <p:grpSpPr>
            <a:xfrm>
              <a:off x="233650" y="111350"/>
              <a:ext cx="8675100" cy="4932325"/>
              <a:chOff x="233650" y="111350"/>
              <a:chExt cx="8675100" cy="4932325"/>
            </a:xfrm>
          </p:grpSpPr>
          <p:sp>
            <p:nvSpPr>
              <p:cNvPr id="93" name="Google Shape;93;p8"/>
              <p:cNvSpPr/>
              <p:nvPr/>
            </p:nvSpPr>
            <p:spPr>
              <a:xfrm rot="10800000" flipH="1">
                <a:off x="233650" y="292875"/>
                <a:ext cx="8675100" cy="4750800"/>
              </a:xfrm>
              <a:prstGeom prst="round2SameRect">
                <a:avLst>
                  <a:gd name="adj1" fmla="val 1911"/>
                  <a:gd name="adj2" fmla="val 0"/>
                </a:avLst>
              </a:prstGeom>
              <a:solidFill>
                <a:srgbClr val="DDD0FB">
                  <a:alpha val="15000"/>
                </a:srgbClr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4" name="Google Shape;94;p8"/>
              <p:cNvSpPr/>
              <p:nvPr/>
            </p:nvSpPr>
            <p:spPr>
              <a:xfrm>
                <a:off x="233650" y="111350"/>
                <a:ext cx="8675100" cy="300000"/>
              </a:xfrm>
              <a:prstGeom prst="round2SameRect">
                <a:avLst>
                  <a:gd name="adj1" fmla="val 31225"/>
                  <a:gd name="adj2" fmla="val 0"/>
                </a:avLst>
              </a:prstGeom>
              <a:solidFill>
                <a:schemeClr val="l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95" name="Google Shape;95;p8"/>
            <p:cNvGrpSpPr/>
            <p:nvPr/>
          </p:nvGrpSpPr>
          <p:grpSpPr>
            <a:xfrm>
              <a:off x="8249059" y="184274"/>
              <a:ext cx="571201" cy="152149"/>
              <a:chOff x="7873475" y="173025"/>
              <a:chExt cx="645425" cy="171900"/>
            </a:xfrm>
          </p:grpSpPr>
          <p:sp>
            <p:nvSpPr>
              <p:cNvPr id="96" name="Google Shape;96;p8"/>
              <p:cNvSpPr/>
              <p:nvPr/>
            </p:nvSpPr>
            <p:spPr>
              <a:xfrm>
                <a:off x="7873475" y="173025"/>
                <a:ext cx="171600" cy="171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7" name="Google Shape;97;p8"/>
              <p:cNvSpPr/>
              <p:nvPr/>
            </p:nvSpPr>
            <p:spPr>
              <a:xfrm>
                <a:off x="8110388" y="173025"/>
                <a:ext cx="171600" cy="1719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8" name="Google Shape;98;p8"/>
              <p:cNvSpPr/>
              <p:nvPr/>
            </p:nvSpPr>
            <p:spPr>
              <a:xfrm>
                <a:off x="8347300" y="173025"/>
                <a:ext cx="171600" cy="1719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sp>
        <p:nvSpPr>
          <p:cNvPr id="99" name="Google Shape;99;p8"/>
          <p:cNvSpPr txBox="1">
            <a:spLocks noGrp="1"/>
          </p:cNvSpPr>
          <p:nvPr>
            <p:ph type="title"/>
          </p:nvPr>
        </p:nvSpPr>
        <p:spPr>
          <a:xfrm>
            <a:off x="715100" y="1307100"/>
            <a:ext cx="49872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100" name="Google Shape;100;p8"/>
          <p:cNvGrpSpPr/>
          <p:nvPr/>
        </p:nvGrpSpPr>
        <p:grpSpPr>
          <a:xfrm>
            <a:off x="6866163" y="2116831"/>
            <a:ext cx="1467536" cy="1659770"/>
            <a:chOff x="6866163" y="2116831"/>
            <a:chExt cx="1467536" cy="1659770"/>
          </a:xfrm>
        </p:grpSpPr>
        <p:sp>
          <p:nvSpPr>
            <p:cNvPr id="101" name="Google Shape;101;p8"/>
            <p:cNvSpPr/>
            <p:nvPr/>
          </p:nvSpPr>
          <p:spPr>
            <a:xfrm>
              <a:off x="7019556" y="2460219"/>
              <a:ext cx="1314143" cy="131638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8"/>
            <p:cNvSpPr/>
            <p:nvPr/>
          </p:nvSpPr>
          <p:spPr>
            <a:xfrm>
              <a:off x="7148588" y="2590812"/>
              <a:ext cx="1053255" cy="1055121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8"/>
            <p:cNvSpPr/>
            <p:nvPr/>
          </p:nvSpPr>
          <p:spPr>
            <a:xfrm>
              <a:off x="7578365" y="2988661"/>
              <a:ext cx="194080" cy="9815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8"/>
            <p:cNvSpPr/>
            <p:nvPr/>
          </p:nvSpPr>
          <p:spPr>
            <a:xfrm>
              <a:off x="7665549" y="2172089"/>
              <a:ext cx="22021" cy="18885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8"/>
            <p:cNvSpPr/>
            <p:nvPr/>
          </p:nvSpPr>
          <p:spPr>
            <a:xfrm>
              <a:off x="7627482" y="2116831"/>
              <a:ext cx="95920" cy="9815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8"/>
            <p:cNvSpPr/>
            <p:nvPr/>
          </p:nvSpPr>
          <p:spPr>
            <a:xfrm>
              <a:off x="7595556" y="2340315"/>
              <a:ext cx="159631" cy="87183"/>
            </a:xfrm>
            <a:custGeom>
              <a:avLst/>
              <a:gdLst/>
              <a:ahLst/>
              <a:cxnLst/>
              <a:rect l="l" t="t" r="r" b="b"/>
              <a:pathLst>
                <a:path w="55" h="30" extrusionOk="0">
                  <a:moveTo>
                    <a:pt x="55" y="30"/>
                  </a:moveTo>
                  <a:cubicBezTo>
                    <a:pt x="0" y="30"/>
                    <a:pt x="0" y="30"/>
                    <a:pt x="0" y="3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51" y="0"/>
                    <a:pt x="55" y="5"/>
                    <a:pt x="55" y="10"/>
                  </a:cubicBezTo>
                  <a:lnTo>
                    <a:pt x="55" y="3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8"/>
            <p:cNvSpPr/>
            <p:nvPr/>
          </p:nvSpPr>
          <p:spPr>
            <a:xfrm>
              <a:off x="7249279" y="2587129"/>
              <a:ext cx="82272" cy="238218"/>
            </a:xfrm>
            <a:custGeom>
              <a:avLst/>
              <a:gdLst/>
              <a:ahLst/>
              <a:cxnLst/>
              <a:rect l="l" t="t" r="r" b="b"/>
              <a:pathLst>
                <a:path w="28" h="82" extrusionOk="0">
                  <a:moveTo>
                    <a:pt x="28" y="82"/>
                  </a:moveTo>
                  <a:cubicBezTo>
                    <a:pt x="11" y="82"/>
                    <a:pt x="11" y="82"/>
                    <a:pt x="11" y="82"/>
                  </a:cubicBezTo>
                  <a:cubicBezTo>
                    <a:pt x="5" y="82"/>
                    <a:pt x="0" y="77"/>
                    <a:pt x="0" y="7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28" y="0"/>
                    <a:pt x="28" y="0"/>
                    <a:pt x="28" y="0"/>
                  </a:cubicBezTo>
                  <a:lnTo>
                    <a:pt x="28" y="8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8"/>
            <p:cNvSpPr/>
            <p:nvPr/>
          </p:nvSpPr>
          <p:spPr>
            <a:xfrm>
              <a:off x="8019194" y="2587129"/>
              <a:ext cx="81044" cy="238218"/>
            </a:xfrm>
            <a:custGeom>
              <a:avLst/>
              <a:gdLst/>
              <a:ahLst/>
              <a:cxnLst/>
              <a:rect l="l" t="t" r="r" b="b"/>
              <a:pathLst>
                <a:path w="28" h="82" extrusionOk="0">
                  <a:moveTo>
                    <a:pt x="17" y="82"/>
                  </a:moveTo>
                  <a:cubicBezTo>
                    <a:pt x="0" y="82"/>
                    <a:pt x="0" y="82"/>
                    <a:pt x="0" y="8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3" y="0"/>
                    <a:pt x="28" y="5"/>
                    <a:pt x="28" y="11"/>
                  </a:cubicBezTo>
                  <a:cubicBezTo>
                    <a:pt x="28" y="71"/>
                    <a:pt x="28" y="71"/>
                    <a:pt x="28" y="71"/>
                  </a:cubicBezTo>
                  <a:cubicBezTo>
                    <a:pt x="28" y="77"/>
                    <a:pt x="23" y="82"/>
                    <a:pt x="17" y="8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8"/>
            <p:cNvSpPr/>
            <p:nvPr/>
          </p:nvSpPr>
          <p:spPr>
            <a:xfrm>
              <a:off x="7331551" y="2425042"/>
              <a:ext cx="690099" cy="572215"/>
            </a:xfrm>
            <a:custGeom>
              <a:avLst/>
              <a:gdLst/>
              <a:ahLst/>
              <a:cxnLst/>
              <a:rect l="l" t="t" r="r" b="b"/>
              <a:pathLst>
                <a:path w="238" h="197" extrusionOk="0">
                  <a:moveTo>
                    <a:pt x="209" y="197"/>
                  </a:moveTo>
                  <a:cubicBezTo>
                    <a:pt x="29" y="197"/>
                    <a:pt x="29" y="197"/>
                    <a:pt x="29" y="197"/>
                  </a:cubicBezTo>
                  <a:cubicBezTo>
                    <a:pt x="13" y="197"/>
                    <a:pt x="0" y="184"/>
                    <a:pt x="0" y="168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3"/>
                    <a:pt x="13" y="0"/>
                    <a:pt x="29" y="0"/>
                  </a:cubicBezTo>
                  <a:cubicBezTo>
                    <a:pt x="209" y="0"/>
                    <a:pt x="209" y="0"/>
                    <a:pt x="209" y="0"/>
                  </a:cubicBezTo>
                  <a:cubicBezTo>
                    <a:pt x="225" y="0"/>
                    <a:pt x="238" y="13"/>
                    <a:pt x="238" y="29"/>
                  </a:cubicBezTo>
                  <a:cubicBezTo>
                    <a:pt x="238" y="168"/>
                    <a:pt x="238" y="168"/>
                    <a:pt x="238" y="168"/>
                  </a:cubicBezTo>
                  <a:cubicBezTo>
                    <a:pt x="238" y="184"/>
                    <a:pt x="225" y="197"/>
                    <a:pt x="209" y="19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8"/>
            <p:cNvSpPr/>
            <p:nvPr/>
          </p:nvSpPr>
          <p:spPr>
            <a:xfrm>
              <a:off x="7525564" y="2550291"/>
              <a:ext cx="61397" cy="127705"/>
            </a:xfrm>
            <a:custGeom>
              <a:avLst/>
              <a:gdLst/>
              <a:ahLst/>
              <a:cxnLst/>
              <a:rect l="l" t="t" r="r" b="b"/>
              <a:pathLst>
                <a:path w="21" h="44" extrusionOk="0">
                  <a:moveTo>
                    <a:pt x="13" y="44"/>
                  </a:moveTo>
                  <a:cubicBezTo>
                    <a:pt x="8" y="44"/>
                    <a:pt x="8" y="44"/>
                    <a:pt x="8" y="44"/>
                  </a:cubicBezTo>
                  <a:cubicBezTo>
                    <a:pt x="4" y="44"/>
                    <a:pt x="0" y="40"/>
                    <a:pt x="0" y="36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7" y="0"/>
                    <a:pt x="21" y="4"/>
                    <a:pt x="21" y="9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21" y="40"/>
                    <a:pt x="17" y="44"/>
                    <a:pt x="13" y="4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8"/>
            <p:cNvSpPr/>
            <p:nvPr/>
          </p:nvSpPr>
          <p:spPr>
            <a:xfrm>
              <a:off x="7763784" y="2550291"/>
              <a:ext cx="61397" cy="127705"/>
            </a:xfrm>
            <a:custGeom>
              <a:avLst/>
              <a:gdLst/>
              <a:ahLst/>
              <a:cxnLst/>
              <a:rect l="l" t="t" r="r" b="b"/>
              <a:pathLst>
                <a:path w="21" h="44" extrusionOk="0">
                  <a:moveTo>
                    <a:pt x="13" y="44"/>
                  </a:moveTo>
                  <a:cubicBezTo>
                    <a:pt x="9" y="44"/>
                    <a:pt x="9" y="44"/>
                    <a:pt x="9" y="44"/>
                  </a:cubicBezTo>
                  <a:cubicBezTo>
                    <a:pt x="4" y="44"/>
                    <a:pt x="0" y="40"/>
                    <a:pt x="0" y="36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8" y="0"/>
                    <a:pt x="21" y="4"/>
                    <a:pt x="21" y="9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21" y="40"/>
                    <a:pt x="18" y="44"/>
                    <a:pt x="13" y="4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8"/>
            <p:cNvSpPr/>
            <p:nvPr/>
          </p:nvSpPr>
          <p:spPr>
            <a:xfrm>
              <a:off x="7438381" y="2773774"/>
              <a:ext cx="473983" cy="147352"/>
            </a:xfrm>
            <a:custGeom>
              <a:avLst/>
              <a:gdLst/>
              <a:ahLst/>
              <a:cxnLst/>
              <a:rect l="l" t="t" r="r" b="b"/>
              <a:pathLst>
                <a:path w="163" h="51" extrusionOk="0">
                  <a:moveTo>
                    <a:pt x="163" y="0"/>
                  </a:moveTo>
                  <a:cubicBezTo>
                    <a:pt x="148" y="30"/>
                    <a:pt x="117" y="51"/>
                    <a:pt x="82" y="51"/>
                  </a:cubicBezTo>
                  <a:cubicBezTo>
                    <a:pt x="46" y="51"/>
                    <a:pt x="15" y="30"/>
                    <a:pt x="0" y="1"/>
                  </a:cubicBezTo>
                  <a:lnTo>
                    <a:pt x="1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8"/>
            <p:cNvSpPr/>
            <p:nvPr/>
          </p:nvSpPr>
          <p:spPr>
            <a:xfrm>
              <a:off x="6866163" y="2517136"/>
              <a:ext cx="493629" cy="752722"/>
            </a:xfrm>
            <a:custGeom>
              <a:avLst/>
              <a:gdLst/>
              <a:ahLst/>
              <a:cxnLst/>
              <a:rect l="l" t="t" r="r" b="b"/>
              <a:pathLst>
                <a:path w="170" h="259" extrusionOk="0">
                  <a:moveTo>
                    <a:pt x="163" y="259"/>
                  </a:moveTo>
                  <a:cubicBezTo>
                    <a:pt x="108" y="259"/>
                    <a:pt x="56" y="224"/>
                    <a:pt x="29" y="170"/>
                  </a:cubicBezTo>
                  <a:cubicBezTo>
                    <a:pt x="0" y="112"/>
                    <a:pt x="8" y="49"/>
                    <a:pt x="48" y="0"/>
                  </a:cubicBezTo>
                  <a:cubicBezTo>
                    <a:pt x="67" y="16"/>
                    <a:pt x="67" y="16"/>
                    <a:pt x="67" y="16"/>
                  </a:cubicBezTo>
                  <a:cubicBezTo>
                    <a:pt x="33" y="57"/>
                    <a:pt x="27" y="110"/>
                    <a:pt x="51" y="159"/>
                  </a:cubicBezTo>
                  <a:cubicBezTo>
                    <a:pt x="75" y="207"/>
                    <a:pt x="121" y="236"/>
                    <a:pt x="169" y="234"/>
                  </a:cubicBezTo>
                  <a:cubicBezTo>
                    <a:pt x="170" y="258"/>
                    <a:pt x="170" y="258"/>
                    <a:pt x="170" y="258"/>
                  </a:cubicBezTo>
                  <a:cubicBezTo>
                    <a:pt x="168" y="258"/>
                    <a:pt x="165" y="259"/>
                    <a:pt x="163" y="25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8"/>
            <p:cNvSpPr/>
            <p:nvPr/>
          </p:nvSpPr>
          <p:spPr>
            <a:xfrm>
              <a:off x="6988957" y="2334175"/>
              <a:ext cx="243131" cy="235762"/>
            </a:xfrm>
            <a:custGeom>
              <a:avLst/>
              <a:gdLst/>
              <a:ahLst/>
              <a:cxnLst/>
              <a:rect l="l" t="t" r="r" b="b"/>
              <a:pathLst>
                <a:path w="84" h="81" extrusionOk="0">
                  <a:moveTo>
                    <a:pt x="23" y="69"/>
                  </a:moveTo>
                  <a:cubicBezTo>
                    <a:pt x="4" y="57"/>
                    <a:pt x="0" y="33"/>
                    <a:pt x="12" y="14"/>
                  </a:cubicBezTo>
                  <a:cubicBezTo>
                    <a:pt x="16" y="8"/>
                    <a:pt x="23" y="2"/>
                    <a:pt x="30" y="0"/>
                  </a:cubicBezTo>
                  <a:cubicBezTo>
                    <a:pt x="39" y="21"/>
                    <a:pt x="39" y="21"/>
                    <a:pt x="39" y="21"/>
                  </a:cubicBezTo>
                  <a:cubicBezTo>
                    <a:pt x="35" y="22"/>
                    <a:pt x="33" y="24"/>
                    <a:pt x="31" y="27"/>
                  </a:cubicBezTo>
                  <a:cubicBezTo>
                    <a:pt x="26" y="35"/>
                    <a:pt x="28" y="45"/>
                    <a:pt x="35" y="50"/>
                  </a:cubicBezTo>
                  <a:cubicBezTo>
                    <a:pt x="43" y="55"/>
                    <a:pt x="53" y="53"/>
                    <a:pt x="58" y="45"/>
                  </a:cubicBezTo>
                  <a:cubicBezTo>
                    <a:pt x="60" y="42"/>
                    <a:pt x="61" y="39"/>
                    <a:pt x="61" y="35"/>
                  </a:cubicBezTo>
                  <a:cubicBezTo>
                    <a:pt x="84" y="34"/>
                    <a:pt x="84" y="34"/>
                    <a:pt x="84" y="34"/>
                  </a:cubicBezTo>
                  <a:cubicBezTo>
                    <a:pt x="84" y="43"/>
                    <a:pt x="82" y="51"/>
                    <a:pt x="77" y="58"/>
                  </a:cubicBezTo>
                  <a:cubicBezTo>
                    <a:pt x="65" y="76"/>
                    <a:pt x="41" y="81"/>
                    <a:pt x="23" y="6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8"/>
            <p:cNvSpPr/>
            <p:nvPr/>
          </p:nvSpPr>
          <p:spPr>
            <a:xfrm>
              <a:off x="6991412" y="2497490"/>
              <a:ext cx="87184" cy="84728"/>
            </a:xfrm>
            <a:custGeom>
              <a:avLst/>
              <a:gdLst/>
              <a:ahLst/>
              <a:cxnLst/>
              <a:rect l="l" t="t" r="r" b="b"/>
              <a:pathLst>
                <a:path w="30" h="29" extrusionOk="0">
                  <a:moveTo>
                    <a:pt x="19" y="28"/>
                  </a:moveTo>
                  <a:cubicBezTo>
                    <a:pt x="2" y="13"/>
                    <a:pt x="2" y="13"/>
                    <a:pt x="2" y="13"/>
                  </a:cubicBezTo>
                  <a:cubicBezTo>
                    <a:pt x="0" y="12"/>
                    <a:pt x="0" y="9"/>
                    <a:pt x="1" y="7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7" y="1"/>
                    <a:pt x="9" y="0"/>
                    <a:pt x="11" y="2"/>
                  </a:cubicBezTo>
                  <a:cubicBezTo>
                    <a:pt x="28" y="16"/>
                    <a:pt x="28" y="16"/>
                    <a:pt x="28" y="16"/>
                  </a:cubicBezTo>
                  <a:cubicBezTo>
                    <a:pt x="30" y="18"/>
                    <a:pt x="30" y="20"/>
                    <a:pt x="29" y="22"/>
                  </a:cubicBezTo>
                  <a:cubicBezTo>
                    <a:pt x="25" y="27"/>
                    <a:pt x="25" y="27"/>
                    <a:pt x="25" y="27"/>
                  </a:cubicBezTo>
                  <a:cubicBezTo>
                    <a:pt x="23" y="29"/>
                    <a:pt x="21" y="29"/>
                    <a:pt x="19" y="2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8"/>
            <p:cNvSpPr/>
            <p:nvPr/>
          </p:nvSpPr>
          <p:spPr>
            <a:xfrm>
              <a:off x="7353653" y="3159344"/>
              <a:ext cx="84728" cy="142440"/>
            </a:xfrm>
            <a:custGeom>
              <a:avLst/>
              <a:gdLst/>
              <a:ahLst/>
              <a:cxnLst/>
              <a:rect l="l" t="t" r="r" b="b"/>
              <a:pathLst>
                <a:path w="29" h="49" extrusionOk="0">
                  <a:moveTo>
                    <a:pt x="29" y="49"/>
                  </a:moveTo>
                  <a:cubicBezTo>
                    <a:pt x="7" y="49"/>
                    <a:pt x="7" y="49"/>
                    <a:pt x="7" y="49"/>
                  </a:cubicBezTo>
                  <a:cubicBezTo>
                    <a:pt x="3" y="49"/>
                    <a:pt x="0" y="46"/>
                    <a:pt x="0" y="41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0"/>
                    <a:pt x="7" y="0"/>
                  </a:cubicBezTo>
                  <a:cubicBezTo>
                    <a:pt x="29" y="0"/>
                    <a:pt x="29" y="0"/>
                    <a:pt x="29" y="0"/>
                  </a:cubicBezTo>
                  <a:lnTo>
                    <a:pt x="29" y="4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8"/>
            <p:cNvSpPr/>
            <p:nvPr/>
          </p:nvSpPr>
          <p:spPr>
            <a:xfrm>
              <a:off x="7972532" y="3186359"/>
              <a:ext cx="214889" cy="133845"/>
            </a:xfrm>
            <a:custGeom>
              <a:avLst/>
              <a:gdLst/>
              <a:ahLst/>
              <a:cxnLst/>
              <a:rect l="l" t="t" r="r" b="b"/>
              <a:pathLst>
                <a:path w="74" h="46" extrusionOk="0">
                  <a:moveTo>
                    <a:pt x="0" y="6"/>
                  </a:moveTo>
                  <a:cubicBezTo>
                    <a:pt x="6" y="30"/>
                    <a:pt x="6" y="30"/>
                    <a:pt x="6" y="30"/>
                  </a:cubicBezTo>
                  <a:cubicBezTo>
                    <a:pt x="27" y="25"/>
                    <a:pt x="50" y="31"/>
                    <a:pt x="65" y="46"/>
                  </a:cubicBezTo>
                  <a:cubicBezTo>
                    <a:pt x="69" y="38"/>
                    <a:pt x="72" y="30"/>
                    <a:pt x="74" y="21"/>
                  </a:cubicBezTo>
                  <a:cubicBezTo>
                    <a:pt x="53" y="6"/>
                    <a:pt x="25" y="0"/>
                    <a:pt x="0" y="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8"/>
            <p:cNvSpPr/>
            <p:nvPr/>
          </p:nvSpPr>
          <p:spPr>
            <a:xfrm>
              <a:off x="7914819" y="3159344"/>
              <a:ext cx="81044" cy="142440"/>
            </a:xfrm>
            <a:custGeom>
              <a:avLst/>
              <a:gdLst/>
              <a:ahLst/>
              <a:cxnLst/>
              <a:rect l="l" t="t" r="r" b="b"/>
              <a:pathLst>
                <a:path w="28" h="49" extrusionOk="0">
                  <a:moveTo>
                    <a:pt x="0" y="49"/>
                  </a:moveTo>
                  <a:cubicBezTo>
                    <a:pt x="21" y="49"/>
                    <a:pt x="21" y="49"/>
                    <a:pt x="21" y="49"/>
                  </a:cubicBezTo>
                  <a:cubicBezTo>
                    <a:pt x="25" y="49"/>
                    <a:pt x="28" y="46"/>
                    <a:pt x="28" y="41"/>
                  </a:cubicBezTo>
                  <a:cubicBezTo>
                    <a:pt x="28" y="8"/>
                    <a:pt x="28" y="8"/>
                    <a:pt x="28" y="8"/>
                  </a:cubicBezTo>
                  <a:cubicBezTo>
                    <a:pt x="28" y="4"/>
                    <a:pt x="25" y="0"/>
                    <a:pt x="21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4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8"/>
            <p:cNvSpPr/>
            <p:nvPr/>
          </p:nvSpPr>
          <p:spPr>
            <a:xfrm>
              <a:off x="7412594" y="3063566"/>
              <a:ext cx="525556" cy="582038"/>
            </a:xfrm>
            <a:custGeom>
              <a:avLst/>
              <a:gdLst/>
              <a:ahLst/>
              <a:cxnLst/>
              <a:rect l="l" t="t" r="r" b="b"/>
              <a:pathLst>
                <a:path w="181" h="200" extrusionOk="0">
                  <a:moveTo>
                    <a:pt x="164" y="0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8"/>
                    <a:pt x="0" y="17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27" y="192"/>
                    <a:pt x="58" y="200"/>
                    <a:pt x="91" y="200"/>
                  </a:cubicBezTo>
                  <a:cubicBezTo>
                    <a:pt x="124" y="200"/>
                    <a:pt x="155" y="192"/>
                    <a:pt x="181" y="176"/>
                  </a:cubicBezTo>
                  <a:cubicBezTo>
                    <a:pt x="181" y="17"/>
                    <a:pt x="181" y="17"/>
                    <a:pt x="181" y="17"/>
                  </a:cubicBezTo>
                  <a:cubicBezTo>
                    <a:pt x="181" y="8"/>
                    <a:pt x="174" y="0"/>
                    <a:pt x="1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8"/>
            <p:cNvSpPr/>
            <p:nvPr/>
          </p:nvSpPr>
          <p:spPr>
            <a:xfrm>
              <a:off x="7502233" y="3150748"/>
              <a:ext cx="345050" cy="494856"/>
            </a:xfrm>
            <a:custGeom>
              <a:avLst/>
              <a:gdLst/>
              <a:ahLst/>
              <a:cxnLst/>
              <a:rect l="l" t="t" r="r" b="b"/>
              <a:pathLst>
                <a:path w="119" h="170" extrusionOk="0">
                  <a:moveTo>
                    <a:pt x="104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4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19" y="167"/>
                    <a:pt x="39" y="170"/>
                    <a:pt x="60" y="170"/>
                  </a:cubicBezTo>
                  <a:cubicBezTo>
                    <a:pt x="81" y="170"/>
                    <a:pt x="101" y="167"/>
                    <a:pt x="119" y="160"/>
                  </a:cubicBezTo>
                  <a:cubicBezTo>
                    <a:pt x="119" y="14"/>
                    <a:pt x="119" y="14"/>
                    <a:pt x="119" y="14"/>
                  </a:cubicBezTo>
                  <a:cubicBezTo>
                    <a:pt x="119" y="6"/>
                    <a:pt x="113" y="0"/>
                    <a:pt x="10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8"/>
            <p:cNvSpPr/>
            <p:nvPr/>
          </p:nvSpPr>
          <p:spPr>
            <a:xfrm>
              <a:off x="7740452" y="3206005"/>
              <a:ext cx="40682" cy="2272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8"/>
            <p:cNvSpPr/>
            <p:nvPr/>
          </p:nvSpPr>
          <p:spPr>
            <a:xfrm>
              <a:off x="7647129" y="3203550"/>
              <a:ext cx="46654" cy="4292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8"/>
            <p:cNvSpPr/>
            <p:nvPr/>
          </p:nvSpPr>
          <p:spPr>
            <a:xfrm>
              <a:off x="7647129" y="3275997"/>
              <a:ext cx="46654" cy="15713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8"/>
            <p:cNvSpPr/>
            <p:nvPr/>
          </p:nvSpPr>
          <p:spPr>
            <a:xfrm>
              <a:off x="7568542" y="3206005"/>
              <a:ext cx="35457" cy="1373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8"/>
            <p:cNvSpPr/>
            <p:nvPr/>
          </p:nvSpPr>
          <p:spPr>
            <a:xfrm>
              <a:off x="7568542" y="3371776"/>
              <a:ext cx="35457" cy="6158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8"/>
            <p:cNvSpPr/>
            <p:nvPr/>
          </p:nvSpPr>
          <p:spPr>
            <a:xfrm>
              <a:off x="7568542" y="3465098"/>
              <a:ext cx="212368" cy="4292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8"/>
            <p:cNvSpPr/>
            <p:nvPr/>
          </p:nvSpPr>
          <p:spPr>
            <a:xfrm>
              <a:off x="7572226" y="3543686"/>
              <a:ext cx="209009" cy="4665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8" name="Google Shape;128;p8"/>
          <p:cNvGrpSpPr/>
          <p:nvPr/>
        </p:nvGrpSpPr>
        <p:grpSpPr>
          <a:xfrm>
            <a:off x="5944556" y="1378331"/>
            <a:ext cx="1270410" cy="863625"/>
            <a:chOff x="1227909" y="519121"/>
            <a:chExt cx="1584250" cy="1076973"/>
          </a:xfrm>
        </p:grpSpPr>
        <p:sp>
          <p:nvSpPr>
            <p:cNvPr id="129" name="Google Shape;129;p8"/>
            <p:cNvSpPr/>
            <p:nvPr/>
          </p:nvSpPr>
          <p:spPr>
            <a:xfrm>
              <a:off x="1227909" y="519121"/>
              <a:ext cx="1584250" cy="1076973"/>
            </a:xfrm>
            <a:custGeom>
              <a:avLst/>
              <a:gdLst/>
              <a:ahLst/>
              <a:cxnLst/>
              <a:rect l="l" t="t" r="r" b="b"/>
              <a:pathLst>
                <a:path w="601" h="408" extrusionOk="0">
                  <a:moveTo>
                    <a:pt x="547" y="0"/>
                  </a:moveTo>
                  <a:cubicBezTo>
                    <a:pt x="55" y="0"/>
                    <a:pt x="55" y="0"/>
                    <a:pt x="55" y="0"/>
                  </a:cubicBezTo>
                  <a:cubicBezTo>
                    <a:pt x="24" y="0"/>
                    <a:pt x="0" y="25"/>
                    <a:pt x="0" y="55"/>
                  </a:cubicBezTo>
                  <a:cubicBezTo>
                    <a:pt x="0" y="285"/>
                    <a:pt x="0" y="285"/>
                    <a:pt x="0" y="285"/>
                  </a:cubicBezTo>
                  <a:cubicBezTo>
                    <a:pt x="0" y="315"/>
                    <a:pt x="24" y="339"/>
                    <a:pt x="55" y="339"/>
                  </a:cubicBezTo>
                  <a:cubicBezTo>
                    <a:pt x="508" y="339"/>
                    <a:pt x="508" y="339"/>
                    <a:pt x="508" y="339"/>
                  </a:cubicBezTo>
                  <a:cubicBezTo>
                    <a:pt x="564" y="394"/>
                    <a:pt x="564" y="394"/>
                    <a:pt x="564" y="394"/>
                  </a:cubicBezTo>
                  <a:cubicBezTo>
                    <a:pt x="577" y="408"/>
                    <a:pt x="601" y="399"/>
                    <a:pt x="601" y="379"/>
                  </a:cubicBezTo>
                  <a:cubicBezTo>
                    <a:pt x="601" y="285"/>
                    <a:pt x="601" y="285"/>
                    <a:pt x="601" y="285"/>
                  </a:cubicBezTo>
                  <a:cubicBezTo>
                    <a:pt x="601" y="189"/>
                    <a:pt x="601" y="189"/>
                    <a:pt x="601" y="189"/>
                  </a:cubicBezTo>
                  <a:cubicBezTo>
                    <a:pt x="601" y="55"/>
                    <a:pt x="601" y="55"/>
                    <a:pt x="601" y="55"/>
                  </a:cubicBezTo>
                  <a:cubicBezTo>
                    <a:pt x="601" y="25"/>
                    <a:pt x="577" y="0"/>
                    <a:pt x="5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30" name="Google Shape;130;p8"/>
            <p:cNvGrpSpPr/>
            <p:nvPr/>
          </p:nvGrpSpPr>
          <p:grpSpPr>
            <a:xfrm>
              <a:off x="1411722" y="835588"/>
              <a:ext cx="1216601" cy="297517"/>
              <a:chOff x="4942131" y="1560511"/>
              <a:chExt cx="867947" cy="212270"/>
            </a:xfrm>
          </p:grpSpPr>
          <p:sp>
            <p:nvSpPr>
              <p:cNvPr id="131" name="Google Shape;131;p8"/>
              <p:cNvSpPr/>
              <p:nvPr/>
            </p:nvSpPr>
            <p:spPr>
              <a:xfrm>
                <a:off x="4942131" y="1560511"/>
                <a:ext cx="867947" cy="23586"/>
              </a:xfrm>
              <a:custGeom>
                <a:avLst/>
                <a:gdLst/>
                <a:ahLst/>
                <a:cxnLst/>
                <a:rect l="l" t="t" r="r" b="b"/>
                <a:pathLst>
                  <a:path w="277" h="8" extrusionOk="0">
                    <a:moveTo>
                      <a:pt x="274" y="8"/>
                    </a:moveTo>
                    <a:cubicBezTo>
                      <a:pt x="3" y="8"/>
                      <a:pt x="3" y="8"/>
                      <a:pt x="3" y="8"/>
                    </a:cubicBezTo>
                    <a:cubicBezTo>
                      <a:pt x="2" y="8"/>
                      <a:pt x="0" y="7"/>
                      <a:pt x="0" y="4"/>
                    </a:cubicBezTo>
                    <a:cubicBezTo>
                      <a:pt x="0" y="2"/>
                      <a:pt x="2" y="0"/>
                      <a:pt x="3" y="0"/>
                    </a:cubicBezTo>
                    <a:cubicBezTo>
                      <a:pt x="274" y="0"/>
                      <a:pt x="274" y="0"/>
                      <a:pt x="274" y="0"/>
                    </a:cubicBezTo>
                    <a:cubicBezTo>
                      <a:pt x="275" y="0"/>
                      <a:pt x="277" y="2"/>
                      <a:pt x="277" y="4"/>
                    </a:cubicBezTo>
                    <a:cubicBezTo>
                      <a:pt x="277" y="7"/>
                      <a:pt x="275" y="8"/>
                      <a:pt x="274" y="8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132;p8"/>
              <p:cNvSpPr/>
              <p:nvPr/>
            </p:nvSpPr>
            <p:spPr>
              <a:xfrm>
                <a:off x="4942131" y="1652494"/>
                <a:ext cx="867947" cy="25944"/>
              </a:xfrm>
              <a:custGeom>
                <a:avLst/>
                <a:gdLst/>
                <a:ahLst/>
                <a:cxnLst/>
                <a:rect l="l" t="t" r="r" b="b"/>
                <a:pathLst>
                  <a:path w="277" h="8" extrusionOk="0">
                    <a:moveTo>
                      <a:pt x="274" y="8"/>
                    </a:moveTo>
                    <a:cubicBezTo>
                      <a:pt x="3" y="8"/>
                      <a:pt x="3" y="8"/>
                      <a:pt x="3" y="8"/>
                    </a:cubicBezTo>
                    <a:cubicBezTo>
                      <a:pt x="2" y="8"/>
                      <a:pt x="0" y="7"/>
                      <a:pt x="0" y="4"/>
                    </a:cubicBezTo>
                    <a:cubicBezTo>
                      <a:pt x="0" y="2"/>
                      <a:pt x="2" y="0"/>
                      <a:pt x="3" y="0"/>
                    </a:cubicBezTo>
                    <a:cubicBezTo>
                      <a:pt x="274" y="0"/>
                      <a:pt x="274" y="0"/>
                      <a:pt x="274" y="0"/>
                    </a:cubicBezTo>
                    <a:cubicBezTo>
                      <a:pt x="275" y="0"/>
                      <a:pt x="277" y="2"/>
                      <a:pt x="277" y="4"/>
                    </a:cubicBezTo>
                    <a:cubicBezTo>
                      <a:pt x="277" y="7"/>
                      <a:pt x="275" y="8"/>
                      <a:pt x="274" y="8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133;p8"/>
              <p:cNvSpPr/>
              <p:nvPr/>
            </p:nvSpPr>
            <p:spPr>
              <a:xfrm>
                <a:off x="4942131" y="1746837"/>
                <a:ext cx="867947" cy="25944"/>
              </a:xfrm>
              <a:custGeom>
                <a:avLst/>
                <a:gdLst/>
                <a:ahLst/>
                <a:cxnLst/>
                <a:rect l="l" t="t" r="r" b="b"/>
                <a:pathLst>
                  <a:path w="277" h="8" extrusionOk="0">
                    <a:moveTo>
                      <a:pt x="274" y="8"/>
                    </a:moveTo>
                    <a:cubicBezTo>
                      <a:pt x="3" y="8"/>
                      <a:pt x="3" y="8"/>
                      <a:pt x="3" y="8"/>
                    </a:cubicBezTo>
                    <a:cubicBezTo>
                      <a:pt x="2" y="8"/>
                      <a:pt x="0" y="6"/>
                      <a:pt x="0" y="4"/>
                    </a:cubicBezTo>
                    <a:cubicBezTo>
                      <a:pt x="0" y="2"/>
                      <a:pt x="2" y="0"/>
                      <a:pt x="3" y="0"/>
                    </a:cubicBezTo>
                    <a:cubicBezTo>
                      <a:pt x="274" y="0"/>
                      <a:pt x="274" y="0"/>
                      <a:pt x="274" y="0"/>
                    </a:cubicBezTo>
                    <a:cubicBezTo>
                      <a:pt x="275" y="0"/>
                      <a:pt x="277" y="2"/>
                      <a:pt x="277" y="4"/>
                    </a:cubicBezTo>
                    <a:cubicBezTo>
                      <a:pt x="277" y="6"/>
                      <a:pt x="275" y="8"/>
                      <a:pt x="274" y="8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oogle Shape;135;p9"/>
          <p:cNvGrpSpPr/>
          <p:nvPr/>
        </p:nvGrpSpPr>
        <p:grpSpPr>
          <a:xfrm>
            <a:off x="233650" y="111350"/>
            <a:ext cx="8675100" cy="4932325"/>
            <a:chOff x="233650" y="111350"/>
            <a:chExt cx="8675100" cy="4932325"/>
          </a:xfrm>
        </p:grpSpPr>
        <p:grpSp>
          <p:nvGrpSpPr>
            <p:cNvPr id="136" name="Google Shape;136;p9"/>
            <p:cNvGrpSpPr/>
            <p:nvPr/>
          </p:nvGrpSpPr>
          <p:grpSpPr>
            <a:xfrm>
              <a:off x="233650" y="111350"/>
              <a:ext cx="8675100" cy="4932325"/>
              <a:chOff x="233650" y="111350"/>
              <a:chExt cx="8675100" cy="4932325"/>
            </a:xfrm>
          </p:grpSpPr>
          <p:sp>
            <p:nvSpPr>
              <p:cNvPr id="137" name="Google Shape;137;p9"/>
              <p:cNvSpPr/>
              <p:nvPr/>
            </p:nvSpPr>
            <p:spPr>
              <a:xfrm rot="10800000" flipH="1">
                <a:off x="233650" y="292875"/>
                <a:ext cx="8675100" cy="4750800"/>
              </a:xfrm>
              <a:prstGeom prst="round2SameRect">
                <a:avLst>
                  <a:gd name="adj1" fmla="val 1911"/>
                  <a:gd name="adj2" fmla="val 0"/>
                </a:avLst>
              </a:prstGeom>
              <a:solidFill>
                <a:srgbClr val="DDD0FB">
                  <a:alpha val="15000"/>
                </a:srgbClr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8" name="Google Shape;138;p9"/>
              <p:cNvSpPr/>
              <p:nvPr/>
            </p:nvSpPr>
            <p:spPr>
              <a:xfrm>
                <a:off x="233650" y="111350"/>
                <a:ext cx="8675100" cy="300000"/>
              </a:xfrm>
              <a:prstGeom prst="round2SameRect">
                <a:avLst>
                  <a:gd name="adj1" fmla="val 31225"/>
                  <a:gd name="adj2" fmla="val 0"/>
                </a:avLst>
              </a:prstGeom>
              <a:solidFill>
                <a:schemeClr val="l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139" name="Google Shape;139;p9"/>
            <p:cNvGrpSpPr/>
            <p:nvPr/>
          </p:nvGrpSpPr>
          <p:grpSpPr>
            <a:xfrm>
              <a:off x="8249059" y="184274"/>
              <a:ext cx="571201" cy="152149"/>
              <a:chOff x="7873475" y="173025"/>
              <a:chExt cx="645425" cy="171900"/>
            </a:xfrm>
          </p:grpSpPr>
          <p:sp>
            <p:nvSpPr>
              <p:cNvPr id="140" name="Google Shape;140;p9"/>
              <p:cNvSpPr/>
              <p:nvPr/>
            </p:nvSpPr>
            <p:spPr>
              <a:xfrm>
                <a:off x="7873475" y="173025"/>
                <a:ext cx="171600" cy="171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41" name="Google Shape;141;p9"/>
              <p:cNvSpPr/>
              <p:nvPr/>
            </p:nvSpPr>
            <p:spPr>
              <a:xfrm>
                <a:off x="8110388" y="173025"/>
                <a:ext cx="171600" cy="1719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42" name="Google Shape;142;p9"/>
              <p:cNvSpPr/>
              <p:nvPr/>
            </p:nvSpPr>
            <p:spPr>
              <a:xfrm>
                <a:off x="8347300" y="173025"/>
                <a:ext cx="171600" cy="1719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sp>
        <p:nvSpPr>
          <p:cNvPr id="143" name="Google Shape;143;p9"/>
          <p:cNvSpPr txBox="1">
            <a:spLocks noGrp="1"/>
          </p:cNvSpPr>
          <p:nvPr>
            <p:ph type="title"/>
          </p:nvPr>
        </p:nvSpPr>
        <p:spPr>
          <a:xfrm>
            <a:off x="2241425" y="1293100"/>
            <a:ext cx="46611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4" name="Google Shape;144;p9"/>
          <p:cNvSpPr txBox="1">
            <a:spLocks noGrp="1"/>
          </p:cNvSpPr>
          <p:nvPr>
            <p:ph type="subTitle" idx="1"/>
          </p:nvPr>
        </p:nvSpPr>
        <p:spPr>
          <a:xfrm>
            <a:off x="2241475" y="2168600"/>
            <a:ext cx="4661100" cy="16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145" name="Google Shape;145;p9"/>
          <p:cNvGrpSpPr/>
          <p:nvPr/>
        </p:nvGrpSpPr>
        <p:grpSpPr>
          <a:xfrm>
            <a:off x="1034636" y="642332"/>
            <a:ext cx="1874069" cy="605026"/>
            <a:chOff x="5920514" y="3046552"/>
            <a:chExt cx="2337911" cy="754773"/>
          </a:xfrm>
        </p:grpSpPr>
        <p:sp>
          <p:nvSpPr>
            <p:cNvPr id="146" name="Google Shape;146;p9"/>
            <p:cNvSpPr/>
            <p:nvPr/>
          </p:nvSpPr>
          <p:spPr>
            <a:xfrm>
              <a:off x="5920514" y="3231622"/>
              <a:ext cx="2150611" cy="569703"/>
            </a:xfrm>
            <a:custGeom>
              <a:avLst/>
              <a:gdLst/>
              <a:ahLst/>
              <a:cxnLst/>
              <a:rect l="l" t="t" r="r" b="b"/>
              <a:pathLst>
                <a:path w="816" h="216" extrusionOk="0">
                  <a:moveTo>
                    <a:pt x="747" y="0"/>
                  </a:moveTo>
                  <a:cubicBezTo>
                    <a:pt x="110" y="0"/>
                    <a:pt x="110" y="0"/>
                    <a:pt x="110" y="0"/>
                  </a:cubicBezTo>
                  <a:cubicBezTo>
                    <a:pt x="77" y="0"/>
                    <a:pt x="50" y="27"/>
                    <a:pt x="50" y="60"/>
                  </a:cubicBezTo>
                  <a:cubicBezTo>
                    <a:pt x="50" y="156"/>
                    <a:pt x="50" y="156"/>
                    <a:pt x="50" y="156"/>
                  </a:cubicBezTo>
                  <a:cubicBezTo>
                    <a:pt x="50" y="160"/>
                    <a:pt x="51" y="163"/>
                    <a:pt x="51" y="166"/>
                  </a:cubicBezTo>
                  <a:cubicBezTo>
                    <a:pt x="6" y="203"/>
                    <a:pt x="6" y="203"/>
                    <a:pt x="6" y="203"/>
                  </a:cubicBezTo>
                  <a:cubicBezTo>
                    <a:pt x="0" y="207"/>
                    <a:pt x="3" y="216"/>
                    <a:pt x="10" y="216"/>
                  </a:cubicBezTo>
                  <a:cubicBezTo>
                    <a:pt x="110" y="216"/>
                    <a:pt x="110" y="216"/>
                    <a:pt x="110" y="216"/>
                  </a:cubicBezTo>
                  <a:cubicBezTo>
                    <a:pt x="139" y="216"/>
                    <a:pt x="139" y="216"/>
                    <a:pt x="139" y="216"/>
                  </a:cubicBezTo>
                  <a:cubicBezTo>
                    <a:pt x="747" y="216"/>
                    <a:pt x="747" y="216"/>
                    <a:pt x="747" y="216"/>
                  </a:cubicBezTo>
                  <a:cubicBezTo>
                    <a:pt x="785" y="216"/>
                    <a:pt x="816" y="185"/>
                    <a:pt x="816" y="147"/>
                  </a:cubicBezTo>
                  <a:cubicBezTo>
                    <a:pt x="816" y="70"/>
                    <a:pt x="816" y="70"/>
                    <a:pt x="816" y="70"/>
                  </a:cubicBezTo>
                  <a:cubicBezTo>
                    <a:pt x="816" y="31"/>
                    <a:pt x="785" y="0"/>
                    <a:pt x="7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9"/>
            <p:cNvSpPr/>
            <p:nvPr/>
          </p:nvSpPr>
          <p:spPr>
            <a:xfrm>
              <a:off x="7966325" y="3046552"/>
              <a:ext cx="34562" cy="150509"/>
            </a:xfrm>
            <a:custGeom>
              <a:avLst/>
              <a:gdLst/>
              <a:ahLst/>
              <a:cxnLst/>
              <a:rect l="l" t="t" r="r" b="b"/>
              <a:pathLst>
                <a:path w="13" h="57" extrusionOk="0">
                  <a:moveTo>
                    <a:pt x="7" y="57"/>
                  </a:moveTo>
                  <a:cubicBezTo>
                    <a:pt x="3" y="57"/>
                    <a:pt x="0" y="54"/>
                    <a:pt x="0" y="51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10" y="0"/>
                    <a:pt x="13" y="3"/>
                    <a:pt x="13" y="6"/>
                  </a:cubicBezTo>
                  <a:cubicBezTo>
                    <a:pt x="13" y="51"/>
                    <a:pt x="13" y="51"/>
                    <a:pt x="13" y="51"/>
                  </a:cubicBezTo>
                  <a:cubicBezTo>
                    <a:pt x="13" y="54"/>
                    <a:pt x="10" y="57"/>
                    <a:pt x="7" y="5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9"/>
            <p:cNvSpPr/>
            <p:nvPr/>
          </p:nvSpPr>
          <p:spPr>
            <a:xfrm>
              <a:off x="8087847" y="3125709"/>
              <a:ext cx="108144" cy="111488"/>
            </a:xfrm>
            <a:custGeom>
              <a:avLst/>
              <a:gdLst/>
              <a:ahLst/>
              <a:cxnLst/>
              <a:rect l="l" t="t" r="r" b="b"/>
              <a:pathLst>
                <a:path w="41" h="42" extrusionOk="0">
                  <a:moveTo>
                    <a:pt x="7" y="42"/>
                  </a:moveTo>
                  <a:cubicBezTo>
                    <a:pt x="5" y="42"/>
                    <a:pt x="3" y="42"/>
                    <a:pt x="2" y="41"/>
                  </a:cubicBezTo>
                  <a:cubicBezTo>
                    <a:pt x="0" y="38"/>
                    <a:pt x="0" y="34"/>
                    <a:pt x="2" y="32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2" y="0"/>
                    <a:pt x="36" y="0"/>
                    <a:pt x="39" y="3"/>
                  </a:cubicBezTo>
                  <a:cubicBezTo>
                    <a:pt x="41" y="5"/>
                    <a:pt x="41" y="9"/>
                    <a:pt x="39" y="12"/>
                  </a:cubicBezTo>
                  <a:cubicBezTo>
                    <a:pt x="11" y="40"/>
                    <a:pt x="11" y="40"/>
                    <a:pt x="11" y="40"/>
                  </a:cubicBezTo>
                  <a:cubicBezTo>
                    <a:pt x="10" y="42"/>
                    <a:pt x="8" y="42"/>
                    <a:pt x="7" y="4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9"/>
            <p:cNvSpPr/>
            <p:nvPr/>
          </p:nvSpPr>
          <p:spPr>
            <a:xfrm>
              <a:off x="8124638" y="3331962"/>
              <a:ext cx="133786" cy="33446"/>
            </a:xfrm>
            <a:custGeom>
              <a:avLst/>
              <a:gdLst/>
              <a:ahLst/>
              <a:cxnLst/>
              <a:rect l="l" t="t" r="r" b="b"/>
              <a:pathLst>
                <a:path w="51" h="13" extrusionOk="0">
                  <a:moveTo>
                    <a:pt x="44" y="13"/>
                  </a:moveTo>
                  <a:cubicBezTo>
                    <a:pt x="6" y="13"/>
                    <a:pt x="6" y="13"/>
                    <a:pt x="6" y="13"/>
                  </a:cubicBezTo>
                  <a:cubicBezTo>
                    <a:pt x="3" y="13"/>
                    <a:pt x="0" y="10"/>
                    <a:pt x="0" y="7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8" y="0"/>
                    <a:pt x="51" y="3"/>
                    <a:pt x="51" y="7"/>
                  </a:cubicBezTo>
                  <a:cubicBezTo>
                    <a:pt x="51" y="10"/>
                    <a:pt x="48" y="13"/>
                    <a:pt x="44" y="1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9"/>
            <p:cNvSpPr/>
            <p:nvPr/>
          </p:nvSpPr>
          <p:spPr>
            <a:xfrm>
              <a:off x="6273932" y="3355374"/>
              <a:ext cx="1570871" cy="28987"/>
            </a:xfrm>
            <a:custGeom>
              <a:avLst/>
              <a:gdLst/>
              <a:ahLst/>
              <a:cxnLst/>
              <a:rect l="l" t="t" r="r" b="b"/>
              <a:pathLst>
                <a:path w="596" h="11" extrusionOk="0">
                  <a:moveTo>
                    <a:pt x="590" y="0"/>
                  </a:moveTo>
                  <a:cubicBezTo>
                    <a:pt x="473" y="0"/>
                    <a:pt x="473" y="0"/>
                    <a:pt x="473" y="0"/>
                  </a:cubicBezTo>
                  <a:cubicBezTo>
                    <a:pt x="458" y="0"/>
                    <a:pt x="458" y="0"/>
                    <a:pt x="458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5"/>
                  </a:cubicBezTo>
                  <a:cubicBezTo>
                    <a:pt x="0" y="9"/>
                    <a:pt x="3" y="11"/>
                    <a:pt x="6" y="11"/>
                  </a:cubicBezTo>
                  <a:cubicBezTo>
                    <a:pt x="458" y="11"/>
                    <a:pt x="458" y="11"/>
                    <a:pt x="458" y="11"/>
                  </a:cubicBezTo>
                  <a:cubicBezTo>
                    <a:pt x="473" y="11"/>
                    <a:pt x="473" y="11"/>
                    <a:pt x="473" y="11"/>
                  </a:cubicBezTo>
                  <a:cubicBezTo>
                    <a:pt x="590" y="11"/>
                    <a:pt x="590" y="11"/>
                    <a:pt x="590" y="11"/>
                  </a:cubicBezTo>
                  <a:cubicBezTo>
                    <a:pt x="594" y="11"/>
                    <a:pt x="596" y="9"/>
                    <a:pt x="596" y="5"/>
                  </a:cubicBezTo>
                  <a:cubicBezTo>
                    <a:pt x="596" y="2"/>
                    <a:pt x="594" y="0"/>
                    <a:pt x="5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9"/>
            <p:cNvSpPr/>
            <p:nvPr/>
          </p:nvSpPr>
          <p:spPr>
            <a:xfrm>
              <a:off x="6273932" y="3490274"/>
              <a:ext cx="1570871" cy="28987"/>
            </a:xfrm>
            <a:custGeom>
              <a:avLst/>
              <a:gdLst/>
              <a:ahLst/>
              <a:cxnLst/>
              <a:rect l="l" t="t" r="r" b="b"/>
              <a:pathLst>
                <a:path w="596" h="11" extrusionOk="0">
                  <a:moveTo>
                    <a:pt x="590" y="0"/>
                  </a:moveTo>
                  <a:cubicBezTo>
                    <a:pt x="462" y="0"/>
                    <a:pt x="462" y="0"/>
                    <a:pt x="462" y="0"/>
                  </a:cubicBezTo>
                  <a:cubicBezTo>
                    <a:pt x="458" y="0"/>
                    <a:pt x="458" y="0"/>
                    <a:pt x="458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5"/>
                  </a:cubicBezTo>
                  <a:cubicBezTo>
                    <a:pt x="0" y="8"/>
                    <a:pt x="3" y="11"/>
                    <a:pt x="6" y="11"/>
                  </a:cubicBezTo>
                  <a:cubicBezTo>
                    <a:pt x="458" y="11"/>
                    <a:pt x="458" y="11"/>
                    <a:pt x="458" y="11"/>
                  </a:cubicBezTo>
                  <a:cubicBezTo>
                    <a:pt x="462" y="11"/>
                    <a:pt x="462" y="11"/>
                    <a:pt x="462" y="11"/>
                  </a:cubicBezTo>
                  <a:cubicBezTo>
                    <a:pt x="590" y="11"/>
                    <a:pt x="590" y="11"/>
                    <a:pt x="590" y="11"/>
                  </a:cubicBezTo>
                  <a:cubicBezTo>
                    <a:pt x="594" y="11"/>
                    <a:pt x="596" y="8"/>
                    <a:pt x="596" y="5"/>
                  </a:cubicBezTo>
                  <a:cubicBezTo>
                    <a:pt x="596" y="2"/>
                    <a:pt x="594" y="0"/>
                    <a:pt x="5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9"/>
            <p:cNvSpPr/>
            <p:nvPr/>
          </p:nvSpPr>
          <p:spPr>
            <a:xfrm>
              <a:off x="6273932" y="3621830"/>
              <a:ext cx="1093701" cy="31217"/>
            </a:xfrm>
            <a:custGeom>
              <a:avLst/>
              <a:gdLst/>
              <a:ahLst/>
              <a:cxnLst/>
              <a:rect l="l" t="t" r="r" b="b"/>
              <a:pathLst>
                <a:path w="415" h="12" extrusionOk="0">
                  <a:moveTo>
                    <a:pt x="410" y="0"/>
                  </a:moveTo>
                  <a:cubicBezTo>
                    <a:pt x="396" y="0"/>
                    <a:pt x="396" y="0"/>
                    <a:pt x="396" y="0"/>
                  </a:cubicBezTo>
                  <a:cubicBezTo>
                    <a:pt x="277" y="0"/>
                    <a:pt x="277" y="0"/>
                    <a:pt x="27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9"/>
                    <a:pt x="3" y="12"/>
                    <a:pt x="6" y="12"/>
                  </a:cubicBezTo>
                  <a:cubicBezTo>
                    <a:pt x="277" y="12"/>
                    <a:pt x="277" y="12"/>
                    <a:pt x="277" y="12"/>
                  </a:cubicBezTo>
                  <a:cubicBezTo>
                    <a:pt x="396" y="12"/>
                    <a:pt x="396" y="12"/>
                    <a:pt x="396" y="12"/>
                  </a:cubicBezTo>
                  <a:cubicBezTo>
                    <a:pt x="410" y="12"/>
                    <a:pt x="410" y="12"/>
                    <a:pt x="410" y="12"/>
                  </a:cubicBezTo>
                  <a:cubicBezTo>
                    <a:pt x="413" y="12"/>
                    <a:pt x="415" y="9"/>
                    <a:pt x="415" y="6"/>
                  </a:cubicBezTo>
                  <a:cubicBezTo>
                    <a:pt x="415" y="3"/>
                    <a:pt x="413" y="0"/>
                    <a:pt x="4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9"/>
            <p:cNvSpPr/>
            <p:nvPr/>
          </p:nvSpPr>
          <p:spPr>
            <a:xfrm>
              <a:off x="7470201" y="3621830"/>
              <a:ext cx="374601" cy="31217"/>
            </a:xfrm>
            <a:custGeom>
              <a:avLst/>
              <a:gdLst/>
              <a:ahLst/>
              <a:cxnLst/>
              <a:rect l="l" t="t" r="r" b="b"/>
              <a:pathLst>
                <a:path w="142" h="12" extrusionOk="0">
                  <a:moveTo>
                    <a:pt x="137" y="0"/>
                  </a:moveTo>
                  <a:cubicBezTo>
                    <a:pt x="123" y="0"/>
                    <a:pt x="123" y="0"/>
                    <a:pt x="123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9"/>
                    <a:pt x="2" y="12"/>
                    <a:pt x="5" y="12"/>
                  </a:cubicBezTo>
                  <a:cubicBezTo>
                    <a:pt x="123" y="12"/>
                    <a:pt x="123" y="12"/>
                    <a:pt x="123" y="12"/>
                  </a:cubicBezTo>
                  <a:cubicBezTo>
                    <a:pt x="137" y="12"/>
                    <a:pt x="137" y="12"/>
                    <a:pt x="137" y="12"/>
                  </a:cubicBezTo>
                  <a:cubicBezTo>
                    <a:pt x="140" y="12"/>
                    <a:pt x="142" y="9"/>
                    <a:pt x="142" y="6"/>
                  </a:cubicBezTo>
                  <a:cubicBezTo>
                    <a:pt x="142" y="3"/>
                    <a:pt x="140" y="0"/>
                    <a:pt x="1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4" name="Google Shape;154;p9"/>
          <p:cNvGrpSpPr/>
          <p:nvPr/>
        </p:nvGrpSpPr>
        <p:grpSpPr>
          <a:xfrm>
            <a:off x="615857" y="872472"/>
            <a:ext cx="372601" cy="373357"/>
            <a:chOff x="5471892" y="3290059"/>
            <a:chExt cx="174300" cy="174654"/>
          </a:xfrm>
        </p:grpSpPr>
        <p:sp>
          <p:nvSpPr>
            <p:cNvPr id="155" name="Google Shape;155;p9"/>
            <p:cNvSpPr/>
            <p:nvPr/>
          </p:nvSpPr>
          <p:spPr>
            <a:xfrm>
              <a:off x="5471892" y="3290059"/>
              <a:ext cx="174300" cy="174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9"/>
            <p:cNvSpPr/>
            <p:nvPr/>
          </p:nvSpPr>
          <p:spPr>
            <a:xfrm>
              <a:off x="5529353" y="3333831"/>
              <a:ext cx="58800" cy="57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9"/>
            <p:cNvSpPr/>
            <p:nvPr/>
          </p:nvSpPr>
          <p:spPr>
            <a:xfrm>
              <a:off x="5522965" y="3396863"/>
              <a:ext cx="71826" cy="67850"/>
            </a:xfrm>
            <a:custGeom>
              <a:avLst/>
              <a:gdLst/>
              <a:ahLst/>
              <a:cxnLst/>
              <a:rect l="l" t="t" r="r" b="b"/>
              <a:pathLst>
                <a:path w="21" h="25" extrusionOk="0">
                  <a:moveTo>
                    <a:pt x="11" y="0"/>
                  </a:moveTo>
                  <a:cubicBezTo>
                    <a:pt x="5" y="0"/>
                    <a:pt x="0" y="5"/>
                    <a:pt x="0" y="1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3" y="24"/>
                    <a:pt x="7" y="25"/>
                    <a:pt x="11" y="25"/>
                  </a:cubicBezTo>
                  <a:cubicBezTo>
                    <a:pt x="15" y="25"/>
                    <a:pt x="18" y="24"/>
                    <a:pt x="21" y="22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5"/>
                    <a:pt x="17" y="0"/>
                    <a:pt x="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1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7" name="Google Shape;217;p16"/>
          <p:cNvGrpSpPr/>
          <p:nvPr/>
        </p:nvGrpSpPr>
        <p:grpSpPr>
          <a:xfrm>
            <a:off x="233650" y="111350"/>
            <a:ext cx="8675100" cy="4932325"/>
            <a:chOff x="233650" y="111350"/>
            <a:chExt cx="8675100" cy="4932325"/>
          </a:xfrm>
        </p:grpSpPr>
        <p:grpSp>
          <p:nvGrpSpPr>
            <p:cNvPr id="218" name="Google Shape;218;p16"/>
            <p:cNvGrpSpPr/>
            <p:nvPr/>
          </p:nvGrpSpPr>
          <p:grpSpPr>
            <a:xfrm>
              <a:off x="233650" y="111350"/>
              <a:ext cx="8675100" cy="4932325"/>
              <a:chOff x="233650" y="111350"/>
              <a:chExt cx="8675100" cy="4932325"/>
            </a:xfrm>
          </p:grpSpPr>
          <p:sp>
            <p:nvSpPr>
              <p:cNvPr id="219" name="Google Shape;219;p16"/>
              <p:cNvSpPr/>
              <p:nvPr/>
            </p:nvSpPr>
            <p:spPr>
              <a:xfrm rot="10800000" flipH="1">
                <a:off x="233650" y="292875"/>
                <a:ext cx="8675100" cy="4750800"/>
              </a:xfrm>
              <a:prstGeom prst="round2SameRect">
                <a:avLst>
                  <a:gd name="adj1" fmla="val 1911"/>
                  <a:gd name="adj2" fmla="val 0"/>
                </a:avLst>
              </a:prstGeom>
              <a:solidFill>
                <a:srgbClr val="DDD0FB">
                  <a:alpha val="15000"/>
                </a:srgbClr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20" name="Google Shape;220;p16"/>
              <p:cNvSpPr/>
              <p:nvPr/>
            </p:nvSpPr>
            <p:spPr>
              <a:xfrm>
                <a:off x="233650" y="111350"/>
                <a:ext cx="8675100" cy="300000"/>
              </a:xfrm>
              <a:prstGeom prst="round2SameRect">
                <a:avLst>
                  <a:gd name="adj1" fmla="val 31225"/>
                  <a:gd name="adj2" fmla="val 0"/>
                </a:avLst>
              </a:prstGeom>
              <a:solidFill>
                <a:schemeClr val="l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221" name="Google Shape;221;p16"/>
            <p:cNvGrpSpPr/>
            <p:nvPr/>
          </p:nvGrpSpPr>
          <p:grpSpPr>
            <a:xfrm>
              <a:off x="8249059" y="184274"/>
              <a:ext cx="571201" cy="152149"/>
              <a:chOff x="7873475" y="173025"/>
              <a:chExt cx="645425" cy="171900"/>
            </a:xfrm>
          </p:grpSpPr>
          <p:sp>
            <p:nvSpPr>
              <p:cNvPr id="222" name="Google Shape;222;p16"/>
              <p:cNvSpPr/>
              <p:nvPr/>
            </p:nvSpPr>
            <p:spPr>
              <a:xfrm>
                <a:off x="7873475" y="173025"/>
                <a:ext cx="171600" cy="171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23" name="Google Shape;223;p16"/>
              <p:cNvSpPr/>
              <p:nvPr/>
            </p:nvSpPr>
            <p:spPr>
              <a:xfrm>
                <a:off x="8110388" y="173025"/>
                <a:ext cx="171600" cy="1719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24" name="Google Shape;224;p16"/>
              <p:cNvSpPr/>
              <p:nvPr/>
            </p:nvSpPr>
            <p:spPr>
              <a:xfrm>
                <a:off x="8347300" y="173025"/>
                <a:ext cx="171600" cy="1719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sp>
        <p:nvSpPr>
          <p:cNvPr id="225" name="Google Shape;225;p16"/>
          <p:cNvSpPr txBox="1">
            <a:spLocks noGrp="1"/>
          </p:cNvSpPr>
          <p:nvPr>
            <p:ph type="subTitle" idx="1"/>
          </p:nvPr>
        </p:nvSpPr>
        <p:spPr>
          <a:xfrm>
            <a:off x="715100" y="2233400"/>
            <a:ext cx="3006600" cy="51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26" name="Google Shape;226;p16"/>
          <p:cNvSpPr txBox="1">
            <a:spLocks noGrp="1"/>
          </p:cNvSpPr>
          <p:nvPr>
            <p:ph type="title"/>
          </p:nvPr>
        </p:nvSpPr>
        <p:spPr>
          <a:xfrm>
            <a:off x="715100" y="1098813"/>
            <a:ext cx="3006600" cy="109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7" name="Google Shape;227;p16"/>
          <p:cNvSpPr>
            <a:spLocks noGrp="1"/>
          </p:cNvSpPr>
          <p:nvPr>
            <p:ph type="pic" idx="2"/>
          </p:nvPr>
        </p:nvSpPr>
        <p:spPr>
          <a:xfrm>
            <a:off x="5782600" y="740600"/>
            <a:ext cx="2646300" cy="38676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8" name="Google Shape;228;p16"/>
          <p:cNvSpPr>
            <a:spLocks noGrp="1"/>
          </p:cNvSpPr>
          <p:nvPr>
            <p:ph type="pic" idx="3"/>
          </p:nvPr>
        </p:nvSpPr>
        <p:spPr>
          <a:xfrm>
            <a:off x="830150" y="2976188"/>
            <a:ext cx="4686300" cy="16323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p16"/>
          <p:cNvSpPr>
            <a:spLocks noGrp="1"/>
          </p:cNvSpPr>
          <p:nvPr>
            <p:ph type="pic" idx="4"/>
          </p:nvPr>
        </p:nvSpPr>
        <p:spPr>
          <a:xfrm>
            <a:off x="3951601" y="740600"/>
            <a:ext cx="1565400" cy="20028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6" name="Google Shape;336;p23"/>
          <p:cNvGrpSpPr/>
          <p:nvPr/>
        </p:nvGrpSpPr>
        <p:grpSpPr>
          <a:xfrm>
            <a:off x="233650" y="111350"/>
            <a:ext cx="8675100" cy="4932325"/>
            <a:chOff x="233650" y="111350"/>
            <a:chExt cx="8675100" cy="4932325"/>
          </a:xfrm>
        </p:grpSpPr>
        <p:grpSp>
          <p:nvGrpSpPr>
            <p:cNvPr id="337" name="Google Shape;337;p23"/>
            <p:cNvGrpSpPr/>
            <p:nvPr/>
          </p:nvGrpSpPr>
          <p:grpSpPr>
            <a:xfrm>
              <a:off x="233650" y="111350"/>
              <a:ext cx="8675100" cy="4932325"/>
              <a:chOff x="233650" y="111350"/>
              <a:chExt cx="8675100" cy="4932325"/>
            </a:xfrm>
          </p:grpSpPr>
          <p:sp>
            <p:nvSpPr>
              <p:cNvPr id="338" name="Google Shape;338;p23"/>
              <p:cNvSpPr/>
              <p:nvPr/>
            </p:nvSpPr>
            <p:spPr>
              <a:xfrm rot="10800000" flipH="1">
                <a:off x="233650" y="292875"/>
                <a:ext cx="8675100" cy="4750800"/>
              </a:xfrm>
              <a:prstGeom prst="round2SameRect">
                <a:avLst>
                  <a:gd name="adj1" fmla="val 1911"/>
                  <a:gd name="adj2" fmla="val 0"/>
                </a:avLst>
              </a:prstGeom>
              <a:solidFill>
                <a:srgbClr val="DDD0FB">
                  <a:alpha val="15000"/>
                </a:srgbClr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39" name="Google Shape;339;p23"/>
              <p:cNvSpPr/>
              <p:nvPr/>
            </p:nvSpPr>
            <p:spPr>
              <a:xfrm>
                <a:off x="233650" y="111350"/>
                <a:ext cx="8675100" cy="300000"/>
              </a:xfrm>
              <a:prstGeom prst="round2SameRect">
                <a:avLst>
                  <a:gd name="adj1" fmla="val 31225"/>
                  <a:gd name="adj2" fmla="val 0"/>
                </a:avLst>
              </a:prstGeom>
              <a:solidFill>
                <a:schemeClr val="l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340" name="Google Shape;340;p23"/>
            <p:cNvGrpSpPr/>
            <p:nvPr/>
          </p:nvGrpSpPr>
          <p:grpSpPr>
            <a:xfrm>
              <a:off x="8249059" y="184274"/>
              <a:ext cx="571201" cy="152149"/>
              <a:chOff x="7873475" y="173025"/>
              <a:chExt cx="645425" cy="171900"/>
            </a:xfrm>
          </p:grpSpPr>
          <p:sp>
            <p:nvSpPr>
              <p:cNvPr id="341" name="Google Shape;341;p23"/>
              <p:cNvSpPr/>
              <p:nvPr/>
            </p:nvSpPr>
            <p:spPr>
              <a:xfrm>
                <a:off x="7873475" y="173025"/>
                <a:ext cx="171600" cy="171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2" name="Google Shape;342;p23"/>
              <p:cNvSpPr/>
              <p:nvPr/>
            </p:nvSpPr>
            <p:spPr>
              <a:xfrm>
                <a:off x="8110388" y="173025"/>
                <a:ext cx="171600" cy="1719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3" name="Google Shape;343;p23"/>
              <p:cNvSpPr/>
              <p:nvPr/>
            </p:nvSpPr>
            <p:spPr>
              <a:xfrm>
                <a:off x="8347300" y="173025"/>
                <a:ext cx="171600" cy="1719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grpSp>
        <p:nvGrpSpPr>
          <p:cNvPr id="344" name="Google Shape;344;p23"/>
          <p:cNvGrpSpPr/>
          <p:nvPr/>
        </p:nvGrpSpPr>
        <p:grpSpPr>
          <a:xfrm>
            <a:off x="6625302" y="2529324"/>
            <a:ext cx="1911900" cy="2079176"/>
            <a:chOff x="3285302" y="215449"/>
            <a:chExt cx="1911900" cy="2079176"/>
          </a:xfrm>
        </p:grpSpPr>
        <p:sp>
          <p:nvSpPr>
            <p:cNvPr id="345" name="Google Shape;345;p23"/>
            <p:cNvSpPr/>
            <p:nvPr/>
          </p:nvSpPr>
          <p:spPr>
            <a:xfrm>
              <a:off x="3285302" y="215449"/>
              <a:ext cx="1911900" cy="2079176"/>
            </a:xfrm>
            <a:custGeom>
              <a:avLst/>
              <a:gdLst/>
              <a:ahLst/>
              <a:cxnLst/>
              <a:rect l="l" t="t" r="r" b="b"/>
              <a:pathLst>
                <a:path w="856" h="935" extrusionOk="0">
                  <a:moveTo>
                    <a:pt x="428" y="812"/>
                  </a:moveTo>
                  <a:cubicBezTo>
                    <a:pt x="216" y="812"/>
                    <a:pt x="44" y="640"/>
                    <a:pt x="44" y="428"/>
                  </a:cubicBezTo>
                  <a:cubicBezTo>
                    <a:pt x="44" y="216"/>
                    <a:pt x="216" y="44"/>
                    <a:pt x="428" y="44"/>
                  </a:cubicBezTo>
                  <a:cubicBezTo>
                    <a:pt x="640" y="44"/>
                    <a:pt x="812" y="216"/>
                    <a:pt x="812" y="428"/>
                  </a:cubicBezTo>
                  <a:cubicBezTo>
                    <a:pt x="812" y="640"/>
                    <a:pt x="640" y="812"/>
                    <a:pt x="428" y="812"/>
                  </a:cubicBezTo>
                  <a:moveTo>
                    <a:pt x="428" y="0"/>
                  </a:moveTo>
                  <a:cubicBezTo>
                    <a:pt x="192" y="0"/>
                    <a:pt x="0" y="192"/>
                    <a:pt x="0" y="428"/>
                  </a:cubicBezTo>
                  <a:cubicBezTo>
                    <a:pt x="0" y="639"/>
                    <a:pt x="153" y="814"/>
                    <a:pt x="353" y="849"/>
                  </a:cubicBezTo>
                  <a:cubicBezTo>
                    <a:pt x="428" y="935"/>
                    <a:pt x="428" y="935"/>
                    <a:pt x="428" y="935"/>
                  </a:cubicBezTo>
                  <a:cubicBezTo>
                    <a:pt x="503" y="849"/>
                    <a:pt x="503" y="849"/>
                    <a:pt x="503" y="849"/>
                  </a:cubicBezTo>
                  <a:cubicBezTo>
                    <a:pt x="704" y="814"/>
                    <a:pt x="856" y="639"/>
                    <a:pt x="856" y="428"/>
                  </a:cubicBezTo>
                  <a:cubicBezTo>
                    <a:pt x="856" y="192"/>
                    <a:pt x="664" y="0"/>
                    <a:pt x="428" y="0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" name="Google Shape;346;p23"/>
            <p:cNvSpPr/>
            <p:nvPr/>
          </p:nvSpPr>
          <p:spPr>
            <a:xfrm>
              <a:off x="3384311" y="312750"/>
              <a:ext cx="1713900" cy="1708500"/>
            </a:xfrm>
            <a:prstGeom prst="ellipse">
              <a:avLst/>
            </a:prstGeom>
            <a:solidFill>
              <a:srgbClr val="DDD0FB">
                <a:alpha val="15000"/>
              </a:srgbClr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Google Shape;347;p23"/>
            <p:cNvSpPr/>
            <p:nvPr/>
          </p:nvSpPr>
          <p:spPr>
            <a:xfrm>
              <a:off x="3582329" y="1270400"/>
              <a:ext cx="324340" cy="561617"/>
            </a:xfrm>
            <a:custGeom>
              <a:avLst/>
              <a:gdLst/>
              <a:ahLst/>
              <a:cxnLst/>
              <a:rect l="l" t="t" r="r" b="b"/>
              <a:pathLst>
                <a:path w="145" h="253" extrusionOk="0">
                  <a:moveTo>
                    <a:pt x="130" y="12"/>
                  </a:moveTo>
                  <a:cubicBezTo>
                    <a:pt x="115" y="0"/>
                    <a:pt x="94" y="2"/>
                    <a:pt x="82" y="16"/>
                  </a:cubicBezTo>
                  <a:cubicBezTo>
                    <a:pt x="79" y="19"/>
                    <a:pt x="26" y="82"/>
                    <a:pt x="0" y="196"/>
                  </a:cubicBezTo>
                  <a:cubicBezTo>
                    <a:pt x="17" y="217"/>
                    <a:pt x="37" y="236"/>
                    <a:pt x="58" y="253"/>
                  </a:cubicBezTo>
                  <a:cubicBezTo>
                    <a:pt x="76" y="130"/>
                    <a:pt x="132" y="62"/>
                    <a:pt x="133" y="60"/>
                  </a:cubicBezTo>
                  <a:cubicBezTo>
                    <a:pt x="145" y="46"/>
                    <a:pt x="144" y="25"/>
                    <a:pt x="130" y="1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8" name="Google Shape;348;p23"/>
            <p:cNvSpPr/>
            <p:nvPr/>
          </p:nvSpPr>
          <p:spPr>
            <a:xfrm>
              <a:off x="4582663" y="1270400"/>
              <a:ext cx="324340" cy="553081"/>
            </a:xfrm>
            <a:custGeom>
              <a:avLst/>
              <a:gdLst/>
              <a:ahLst/>
              <a:cxnLst/>
              <a:rect l="l" t="t" r="r" b="b"/>
              <a:pathLst>
                <a:path w="145" h="249" extrusionOk="0">
                  <a:moveTo>
                    <a:pt x="16" y="12"/>
                  </a:moveTo>
                  <a:cubicBezTo>
                    <a:pt x="2" y="24"/>
                    <a:pt x="0" y="46"/>
                    <a:pt x="13" y="60"/>
                  </a:cubicBezTo>
                  <a:cubicBezTo>
                    <a:pt x="13" y="61"/>
                    <a:pt x="69" y="128"/>
                    <a:pt x="87" y="249"/>
                  </a:cubicBezTo>
                  <a:cubicBezTo>
                    <a:pt x="108" y="232"/>
                    <a:pt x="128" y="213"/>
                    <a:pt x="145" y="191"/>
                  </a:cubicBezTo>
                  <a:cubicBezTo>
                    <a:pt x="119" y="80"/>
                    <a:pt x="67" y="19"/>
                    <a:pt x="64" y="16"/>
                  </a:cubicBezTo>
                  <a:cubicBezTo>
                    <a:pt x="52" y="2"/>
                    <a:pt x="31" y="0"/>
                    <a:pt x="16" y="1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9" name="Google Shape;349;p23"/>
            <p:cNvSpPr/>
            <p:nvPr/>
          </p:nvSpPr>
          <p:spPr>
            <a:xfrm>
              <a:off x="4176384" y="944354"/>
              <a:ext cx="129736" cy="305561"/>
            </a:xfrm>
            <a:custGeom>
              <a:avLst/>
              <a:gdLst/>
              <a:ahLst/>
              <a:cxnLst/>
              <a:rect l="l" t="t" r="r" b="b"/>
              <a:pathLst>
                <a:path w="58" h="137" extrusionOk="0">
                  <a:moveTo>
                    <a:pt x="58" y="29"/>
                  </a:moveTo>
                  <a:cubicBezTo>
                    <a:pt x="58" y="108"/>
                    <a:pt x="58" y="108"/>
                    <a:pt x="58" y="108"/>
                  </a:cubicBezTo>
                  <a:cubicBezTo>
                    <a:pt x="58" y="124"/>
                    <a:pt x="45" y="137"/>
                    <a:pt x="29" y="137"/>
                  </a:cubicBezTo>
                  <a:cubicBezTo>
                    <a:pt x="13" y="137"/>
                    <a:pt x="0" y="124"/>
                    <a:pt x="0" y="108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3"/>
                    <a:pt x="13" y="0"/>
                    <a:pt x="29" y="0"/>
                  </a:cubicBezTo>
                  <a:cubicBezTo>
                    <a:pt x="45" y="0"/>
                    <a:pt x="58" y="13"/>
                    <a:pt x="58" y="2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23"/>
            <p:cNvSpPr/>
            <p:nvPr/>
          </p:nvSpPr>
          <p:spPr>
            <a:xfrm>
              <a:off x="4021041" y="1179926"/>
              <a:ext cx="440420" cy="187774"/>
            </a:xfrm>
            <a:custGeom>
              <a:avLst/>
              <a:gdLst/>
              <a:ahLst/>
              <a:cxnLst/>
              <a:rect l="l" t="t" r="r" b="b"/>
              <a:pathLst>
                <a:path w="198" h="84" extrusionOk="0">
                  <a:moveTo>
                    <a:pt x="156" y="84"/>
                  </a:moveTo>
                  <a:cubicBezTo>
                    <a:pt x="42" y="84"/>
                    <a:pt x="42" y="84"/>
                    <a:pt x="42" y="84"/>
                  </a:cubicBezTo>
                  <a:cubicBezTo>
                    <a:pt x="19" y="84"/>
                    <a:pt x="0" y="65"/>
                    <a:pt x="0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19"/>
                    <a:pt x="19" y="0"/>
                    <a:pt x="42" y="0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79" y="0"/>
                    <a:pt x="198" y="19"/>
                    <a:pt x="198" y="42"/>
                  </a:cubicBezTo>
                  <a:cubicBezTo>
                    <a:pt x="198" y="42"/>
                    <a:pt x="198" y="42"/>
                    <a:pt x="198" y="42"/>
                  </a:cubicBezTo>
                  <a:cubicBezTo>
                    <a:pt x="198" y="65"/>
                    <a:pt x="179" y="84"/>
                    <a:pt x="156" y="8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23"/>
            <p:cNvSpPr/>
            <p:nvPr/>
          </p:nvSpPr>
          <p:spPr>
            <a:xfrm>
              <a:off x="3776933" y="1231137"/>
              <a:ext cx="926932" cy="392619"/>
            </a:xfrm>
            <a:custGeom>
              <a:avLst/>
              <a:gdLst/>
              <a:ahLst/>
              <a:cxnLst/>
              <a:rect l="l" t="t" r="r" b="b"/>
              <a:pathLst>
                <a:path w="415" h="176" extrusionOk="0">
                  <a:moveTo>
                    <a:pt x="327" y="176"/>
                  </a:moveTo>
                  <a:cubicBezTo>
                    <a:pt x="88" y="176"/>
                    <a:pt x="88" y="176"/>
                    <a:pt x="88" y="176"/>
                  </a:cubicBezTo>
                  <a:cubicBezTo>
                    <a:pt x="40" y="176"/>
                    <a:pt x="0" y="136"/>
                    <a:pt x="0" y="88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0" y="39"/>
                    <a:pt x="40" y="0"/>
                    <a:pt x="88" y="0"/>
                  </a:cubicBezTo>
                  <a:cubicBezTo>
                    <a:pt x="327" y="0"/>
                    <a:pt x="327" y="0"/>
                    <a:pt x="327" y="0"/>
                  </a:cubicBezTo>
                  <a:cubicBezTo>
                    <a:pt x="376" y="0"/>
                    <a:pt x="415" y="39"/>
                    <a:pt x="415" y="88"/>
                  </a:cubicBezTo>
                  <a:cubicBezTo>
                    <a:pt x="415" y="88"/>
                    <a:pt x="415" y="88"/>
                    <a:pt x="415" y="88"/>
                  </a:cubicBezTo>
                  <a:cubicBezTo>
                    <a:pt x="415" y="136"/>
                    <a:pt x="376" y="176"/>
                    <a:pt x="327" y="1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23"/>
            <p:cNvSpPr/>
            <p:nvPr/>
          </p:nvSpPr>
          <p:spPr>
            <a:xfrm>
              <a:off x="4089324" y="1145785"/>
              <a:ext cx="305563" cy="128028"/>
            </a:xfrm>
            <a:custGeom>
              <a:avLst/>
              <a:gdLst/>
              <a:ahLst/>
              <a:cxnLst/>
              <a:rect l="l" t="t" r="r" b="b"/>
              <a:pathLst>
                <a:path w="137" h="58" extrusionOk="0">
                  <a:moveTo>
                    <a:pt x="108" y="58"/>
                  </a:moveTo>
                  <a:cubicBezTo>
                    <a:pt x="29" y="58"/>
                    <a:pt x="29" y="58"/>
                    <a:pt x="29" y="58"/>
                  </a:cubicBezTo>
                  <a:cubicBezTo>
                    <a:pt x="13" y="58"/>
                    <a:pt x="0" y="45"/>
                    <a:pt x="0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3"/>
                    <a:pt x="13" y="0"/>
                    <a:pt x="29" y="0"/>
                  </a:cubicBezTo>
                  <a:cubicBezTo>
                    <a:pt x="108" y="0"/>
                    <a:pt x="108" y="0"/>
                    <a:pt x="108" y="0"/>
                  </a:cubicBezTo>
                  <a:cubicBezTo>
                    <a:pt x="124" y="0"/>
                    <a:pt x="137" y="13"/>
                    <a:pt x="137" y="29"/>
                  </a:cubicBezTo>
                  <a:cubicBezTo>
                    <a:pt x="137" y="29"/>
                    <a:pt x="137" y="29"/>
                    <a:pt x="137" y="29"/>
                  </a:cubicBezTo>
                  <a:cubicBezTo>
                    <a:pt x="137" y="45"/>
                    <a:pt x="124" y="58"/>
                    <a:pt x="108" y="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23"/>
            <p:cNvSpPr/>
            <p:nvPr/>
          </p:nvSpPr>
          <p:spPr>
            <a:xfrm>
              <a:off x="3881063" y="1212360"/>
              <a:ext cx="716962" cy="800602"/>
            </a:xfrm>
            <a:custGeom>
              <a:avLst/>
              <a:gdLst/>
              <a:ahLst/>
              <a:cxnLst/>
              <a:rect l="l" t="t" r="r" b="b"/>
              <a:pathLst>
                <a:path w="321" h="360" extrusionOk="0">
                  <a:moveTo>
                    <a:pt x="205" y="0"/>
                  </a:moveTo>
                  <a:cubicBezTo>
                    <a:pt x="116" y="0"/>
                    <a:pt x="116" y="0"/>
                    <a:pt x="116" y="0"/>
                  </a:cubicBezTo>
                  <a:cubicBezTo>
                    <a:pt x="52" y="0"/>
                    <a:pt x="0" y="52"/>
                    <a:pt x="0" y="115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325"/>
                    <a:pt x="0" y="325"/>
                    <a:pt x="0" y="325"/>
                  </a:cubicBezTo>
                  <a:cubicBezTo>
                    <a:pt x="49" y="347"/>
                    <a:pt x="103" y="360"/>
                    <a:pt x="161" y="360"/>
                  </a:cubicBezTo>
                  <a:cubicBezTo>
                    <a:pt x="218" y="360"/>
                    <a:pt x="272" y="347"/>
                    <a:pt x="321" y="325"/>
                  </a:cubicBezTo>
                  <a:cubicBezTo>
                    <a:pt x="321" y="282"/>
                    <a:pt x="321" y="282"/>
                    <a:pt x="321" y="282"/>
                  </a:cubicBezTo>
                  <a:cubicBezTo>
                    <a:pt x="321" y="115"/>
                    <a:pt x="321" y="115"/>
                    <a:pt x="321" y="115"/>
                  </a:cubicBezTo>
                  <a:cubicBezTo>
                    <a:pt x="321" y="52"/>
                    <a:pt x="269" y="0"/>
                    <a:pt x="20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23"/>
            <p:cNvSpPr/>
            <p:nvPr/>
          </p:nvSpPr>
          <p:spPr>
            <a:xfrm>
              <a:off x="4162727" y="275195"/>
              <a:ext cx="158700" cy="158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23"/>
            <p:cNvSpPr/>
            <p:nvPr/>
          </p:nvSpPr>
          <p:spPr>
            <a:xfrm>
              <a:off x="4219060" y="420294"/>
              <a:ext cx="44383" cy="150219"/>
            </a:xfrm>
            <a:custGeom>
              <a:avLst/>
              <a:gdLst/>
              <a:ahLst/>
              <a:cxnLst/>
              <a:rect l="l" t="t" r="r" b="b"/>
              <a:pathLst>
                <a:path w="20" h="68" extrusionOk="0">
                  <a:moveTo>
                    <a:pt x="10" y="68"/>
                  </a:moveTo>
                  <a:cubicBezTo>
                    <a:pt x="10" y="68"/>
                    <a:pt x="10" y="68"/>
                    <a:pt x="10" y="68"/>
                  </a:cubicBezTo>
                  <a:cubicBezTo>
                    <a:pt x="5" y="68"/>
                    <a:pt x="0" y="64"/>
                    <a:pt x="0" y="58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6" y="0"/>
                    <a:pt x="20" y="4"/>
                    <a:pt x="20" y="10"/>
                  </a:cubicBezTo>
                  <a:cubicBezTo>
                    <a:pt x="20" y="58"/>
                    <a:pt x="20" y="58"/>
                    <a:pt x="20" y="58"/>
                  </a:cubicBezTo>
                  <a:cubicBezTo>
                    <a:pt x="20" y="64"/>
                    <a:pt x="16" y="68"/>
                    <a:pt x="10" y="6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23"/>
            <p:cNvSpPr/>
            <p:nvPr/>
          </p:nvSpPr>
          <p:spPr>
            <a:xfrm>
              <a:off x="4111516" y="486868"/>
              <a:ext cx="266301" cy="64867"/>
            </a:xfrm>
            <a:custGeom>
              <a:avLst/>
              <a:gdLst/>
              <a:ahLst/>
              <a:cxnLst/>
              <a:rect l="l" t="t" r="r" b="b"/>
              <a:pathLst>
                <a:path w="119" h="29" extrusionOk="0">
                  <a:moveTo>
                    <a:pt x="104" y="29"/>
                  </a:moveTo>
                  <a:cubicBezTo>
                    <a:pt x="15" y="29"/>
                    <a:pt x="15" y="29"/>
                    <a:pt x="15" y="29"/>
                  </a:cubicBezTo>
                  <a:cubicBezTo>
                    <a:pt x="7" y="29"/>
                    <a:pt x="0" y="22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6"/>
                    <a:pt x="7" y="0"/>
                    <a:pt x="15" y="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112" y="0"/>
                    <a:pt x="119" y="6"/>
                    <a:pt x="119" y="14"/>
                  </a:cubicBezTo>
                  <a:cubicBezTo>
                    <a:pt x="119" y="14"/>
                    <a:pt x="119" y="14"/>
                    <a:pt x="119" y="14"/>
                  </a:cubicBezTo>
                  <a:cubicBezTo>
                    <a:pt x="119" y="22"/>
                    <a:pt x="112" y="29"/>
                    <a:pt x="104" y="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23"/>
            <p:cNvSpPr/>
            <p:nvPr/>
          </p:nvSpPr>
          <p:spPr>
            <a:xfrm>
              <a:off x="3677924" y="626845"/>
              <a:ext cx="928638" cy="390913"/>
            </a:xfrm>
            <a:custGeom>
              <a:avLst/>
              <a:gdLst/>
              <a:ahLst/>
              <a:cxnLst/>
              <a:rect l="l" t="t" r="r" b="b"/>
              <a:pathLst>
                <a:path w="416" h="176" extrusionOk="0">
                  <a:moveTo>
                    <a:pt x="328" y="176"/>
                  </a:moveTo>
                  <a:cubicBezTo>
                    <a:pt x="88" y="176"/>
                    <a:pt x="88" y="176"/>
                    <a:pt x="88" y="176"/>
                  </a:cubicBezTo>
                  <a:cubicBezTo>
                    <a:pt x="40" y="176"/>
                    <a:pt x="0" y="137"/>
                    <a:pt x="0" y="88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0" y="40"/>
                    <a:pt x="40" y="0"/>
                    <a:pt x="88" y="0"/>
                  </a:cubicBezTo>
                  <a:cubicBezTo>
                    <a:pt x="328" y="0"/>
                    <a:pt x="328" y="0"/>
                    <a:pt x="328" y="0"/>
                  </a:cubicBezTo>
                  <a:cubicBezTo>
                    <a:pt x="376" y="0"/>
                    <a:pt x="416" y="40"/>
                    <a:pt x="416" y="88"/>
                  </a:cubicBezTo>
                  <a:cubicBezTo>
                    <a:pt x="416" y="88"/>
                    <a:pt x="416" y="88"/>
                    <a:pt x="416" y="88"/>
                  </a:cubicBezTo>
                  <a:cubicBezTo>
                    <a:pt x="416" y="137"/>
                    <a:pt x="376" y="176"/>
                    <a:pt x="328" y="1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23"/>
            <p:cNvSpPr/>
            <p:nvPr/>
          </p:nvSpPr>
          <p:spPr>
            <a:xfrm>
              <a:off x="3857164" y="626845"/>
              <a:ext cx="926932" cy="390913"/>
            </a:xfrm>
            <a:custGeom>
              <a:avLst/>
              <a:gdLst/>
              <a:ahLst/>
              <a:cxnLst/>
              <a:rect l="l" t="t" r="r" b="b"/>
              <a:pathLst>
                <a:path w="415" h="176" extrusionOk="0">
                  <a:moveTo>
                    <a:pt x="327" y="176"/>
                  </a:moveTo>
                  <a:cubicBezTo>
                    <a:pt x="88" y="176"/>
                    <a:pt x="88" y="176"/>
                    <a:pt x="88" y="176"/>
                  </a:cubicBezTo>
                  <a:cubicBezTo>
                    <a:pt x="40" y="176"/>
                    <a:pt x="0" y="137"/>
                    <a:pt x="0" y="88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0" y="40"/>
                    <a:pt x="40" y="0"/>
                    <a:pt x="88" y="0"/>
                  </a:cubicBezTo>
                  <a:cubicBezTo>
                    <a:pt x="327" y="0"/>
                    <a:pt x="327" y="0"/>
                    <a:pt x="327" y="0"/>
                  </a:cubicBezTo>
                  <a:cubicBezTo>
                    <a:pt x="376" y="0"/>
                    <a:pt x="415" y="40"/>
                    <a:pt x="415" y="88"/>
                  </a:cubicBezTo>
                  <a:cubicBezTo>
                    <a:pt x="415" y="88"/>
                    <a:pt x="415" y="88"/>
                    <a:pt x="415" y="88"/>
                  </a:cubicBezTo>
                  <a:cubicBezTo>
                    <a:pt x="415" y="137"/>
                    <a:pt x="376" y="176"/>
                    <a:pt x="327" y="1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23"/>
            <p:cNvSpPr/>
            <p:nvPr/>
          </p:nvSpPr>
          <p:spPr>
            <a:xfrm>
              <a:off x="3759863" y="515888"/>
              <a:ext cx="964486" cy="612828"/>
            </a:xfrm>
            <a:custGeom>
              <a:avLst/>
              <a:gdLst/>
              <a:ahLst/>
              <a:cxnLst/>
              <a:rect l="l" t="t" r="r" b="b"/>
              <a:pathLst>
                <a:path w="432" h="276" extrusionOk="0">
                  <a:moveTo>
                    <a:pt x="335" y="276"/>
                  </a:moveTo>
                  <a:cubicBezTo>
                    <a:pt x="97" y="276"/>
                    <a:pt x="97" y="276"/>
                    <a:pt x="97" y="276"/>
                  </a:cubicBezTo>
                  <a:cubicBezTo>
                    <a:pt x="44" y="276"/>
                    <a:pt x="0" y="233"/>
                    <a:pt x="0" y="179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44"/>
                    <a:pt x="44" y="0"/>
                    <a:pt x="97" y="0"/>
                  </a:cubicBezTo>
                  <a:cubicBezTo>
                    <a:pt x="335" y="0"/>
                    <a:pt x="335" y="0"/>
                    <a:pt x="335" y="0"/>
                  </a:cubicBezTo>
                  <a:cubicBezTo>
                    <a:pt x="389" y="0"/>
                    <a:pt x="432" y="44"/>
                    <a:pt x="432" y="97"/>
                  </a:cubicBezTo>
                  <a:cubicBezTo>
                    <a:pt x="432" y="179"/>
                    <a:pt x="432" y="179"/>
                    <a:pt x="432" y="179"/>
                  </a:cubicBezTo>
                  <a:cubicBezTo>
                    <a:pt x="432" y="233"/>
                    <a:pt x="389" y="276"/>
                    <a:pt x="335" y="276"/>
                  </a:cubicBezTo>
                  <a:close/>
                </a:path>
              </a:pathLst>
            </a:custGeom>
            <a:solidFill>
              <a:srgbClr val="E8F7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23"/>
            <p:cNvSpPr/>
            <p:nvPr/>
          </p:nvSpPr>
          <p:spPr>
            <a:xfrm>
              <a:off x="3759863" y="515888"/>
              <a:ext cx="964486" cy="612828"/>
            </a:xfrm>
            <a:custGeom>
              <a:avLst/>
              <a:gdLst/>
              <a:ahLst/>
              <a:cxnLst/>
              <a:rect l="l" t="t" r="r" b="b"/>
              <a:pathLst>
                <a:path w="432" h="276" extrusionOk="0">
                  <a:moveTo>
                    <a:pt x="335" y="276"/>
                  </a:moveTo>
                  <a:cubicBezTo>
                    <a:pt x="97" y="276"/>
                    <a:pt x="97" y="276"/>
                    <a:pt x="97" y="276"/>
                  </a:cubicBezTo>
                  <a:cubicBezTo>
                    <a:pt x="44" y="276"/>
                    <a:pt x="0" y="233"/>
                    <a:pt x="0" y="179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44"/>
                    <a:pt x="44" y="0"/>
                    <a:pt x="97" y="0"/>
                  </a:cubicBezTo>
                  <a:cubicBezTo>
                    <a:pt x="335" y="0"/>
                    <a:pt x="335" y="0"/>
                    <a:pt x="335" y="0"/>
                  </a:cubicBezTo>
                  <a:cubicBezTo>
                    <a:pt x="389" y="0"/>
                    <a:pt x="432" y="44"/>
                    <a:pt x="432" y="97"/>
                  </a:cubicBezTo>
                  <a:cubicBezTo>
                    <a:pt x="432" y="179"/>
                    <a:pt x="432" y="179"/>
                    <a:pt x="432" y="179"/>
                  </a:cubicBezTo>
                  <a:cubicBezTo>
                    <a:pt x="432" y="233"/>
                    <a:pt x="389" y="276"/>
                    <a:pt x="335" y="27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23"/>
            <p:cNvSpPr/>
            <p:nvPr/>
          </p:nvSpPr>
          <p:spPr>
            <a:xfrm>
              <a:off x="4452076" y="925578"/>
              <a:ext cx="122908" cy="18778"/>
            </a:xfrm>
            <a:custGeom>
              <a:avLst/>
              <a:gdLst/>
              <a:ahLst/>
              <a:cxnLst/>
              <a:rect l="l" t="t" r="r" b="b"/>
              <a:pathLst>
                <a:path w="55" h="9" extrusionOk="0">
                  <a:moveTo>
                    <a:pt x="50" y="9"/>
                  </a:moveTo>
                  <a:cubicBezTo>
                    <a:pt x="5" y="9"/>
                    <a:pt x="5" y="9"/>
                    <a:pt x="5" y="9"/>
                  </a:cubicBezTo>
                  <a:cubicBezTo>
                    <a:pt x="2" y="9"/>
                    <a:pt x="0" y="7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3" y="0"/>
                    <a:pt x="55" y="2"/>
                    <a:pt x="55" y="5"/>
                  </a:cubicBezTo>
                  <a:cubicBezTo>
                    <a:pt x="55" y="7"/>
                    <a:pt x="53" y="9"/>
                    <a:pt x="50" y="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23"/>
            <p:cNvSpPr/>
            <p:nvPr/>
          </p:nvSpPr>
          <p:spPr>
            <a:xfrm>
              <a:off x="4452076" y="966547"/>
              <a:ext cx="83646" cy="20484"/>
            </a:xfrm>
            <a:custGeom>
              <a:avLst/>
              <a:gdLst/>
              <a:ahLst/>
              <a:cxnLst/>
              <a:rect l="l" t="t" r="r" b="b"/>
              <a:pathLst>
                <a:path w="37" h="9" extrusionOk="0">
                  <a:moveTo>
                    <a:pt x="32" y="9"/>
                  </a:moveTo>
                  <a:cubicBezTo>
                    <a:pt x="5" y="9"/>
                    <a:pt x="5" y="9"/>
                    <a:pt x="5" y="9"/>
                  </a:cubicBezTo>
                  <a:cubicBezTo>
                    <a:pt x="2" y="9"/>
                    <a:pt x="0" y="7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5" y="0"/>
                    <a:pt x="37" y="2"/>
                    <a:pt x="37" y="4"/>
                  </a:cubicBezTo>
                  <a:cubicBezTo>
                    <a:pt x="37" y="7"/>
                    <a:pt x="35" y="9"/>
                    <a:pt x="32" y="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23"/>
            <p:cNvSpPr/>
            <p:nvPr/>
          </p:nvSpPr>
          <p:spPr>
            <a:xfrm>
              <a:off x="3852044" y="551735"/>
              <a:ext cx="778416" cy="353358"/>
            </a:xfrm>
            <a:custGeom>
              <a:avLst/>
              <a:gdLst/>
              <a:ahLst/>
              <a:cxnLst/>
              <a:rect l="l" t="t" r="r" b="b"/>
              <a:pathLst>
                <a:path w="348" h="159" extrusionOk="0">
                  <a:moveTo>
                    <a:pt x="269" y="0"/>
                  </a:moveTo>
                  <a:cubicBezTo>
                    <a:pt x="79" y="0"/>
                    <a:pt x="79" y="0"/>
                    <a:pt x="79" y="0"/>
                  </a:cubicBezTo>
                  <a:cubicBezTo>
                    <a:pt x="36" y="0"/>
                    <a:pt x="0" y="36"/>
                    <a:pt x="0" y="79"/>
                  </a:cubicBezTo>
                  <a:cubicBezTo>
                    <a:pt x="0" y="123"/>
                    <a:pt x="36" y="159"/>
                    <a:pt x="79" y="159"/>
                  </a:cubicBezTo>
                  <a:cubicBezTo>
                    <a:pt x="269" y="159"/>
                    <a:pt x="269" y="159"/>
                    <a:pt x="269" y="159"/>
                  </a:cubicBezTo>
                  <a:cubicBezTo>
                    <a:pt x="313" y="159"/>
                    <a:pt x="348" y="123"/>
                    <a:pt x="348" y="79"/>
                  </a:cubicBezTo>
                  <a:cubicBezTo>
                    <a:pt x="348" y="36"/>
                    <a:pt x="313" y="0"/>
                    <a:pt x="2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23"/>
            <p:cNvSpPr/>
            <p:nvPr/>
          </p:nvSpPr>
          <p:spPr>
            <a:xfrm>
              <a:off x="3875942" y="573927"/>
              <a:ext cx="730619" cy="308975"/>
            </a:xfrm>
            <a:custGeom>
              <a:avLst/>
              <a:gdLst/>
              <a:ahLst/>
              <a:cxnLst/>
              <a:rect l="l" t="t" r="r" b="b"/>
              <a:pathLst>
                <a:path w="328" h="139" extrusionOk="0">
                  <a:moveTo>
                    <a:pt x="259" y="139"/>
                  </a:moveTo>
                  <a:cubicBezTo>
                    <a:pt x="69" y="139"/>
                    <a:pt x="69" y="139"/>
                    <a:pt x="69" y="139"/>
                  </a:cubicBezTo>
                  <a:cubicBezTo>
                    <a:pt x="31" y="139"/>
                    <a:pt x="0" y="107"/>
                    <a:pt x="0" y="69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0" y="31"/>
                    <a:pt x="31" y="0"/>
                    <a:pt x="69" y="0"/>
                  </a:cubicBezTo>
                  <a:cubicBezTo>
                    <a:pt x="259" y="0"/>
                    <a:pt x="259" y="0"/>
                    <a:pt x="259" y="0"/>
                  </a:cubicBezTo>
                  <a:cubicBezTo>
                    <a:pt x="297" y="0"/>
                    <a:pt x="328" y="31"/>
                    <a:pt x="328" y="69"/>
                  </a:cubicBezTo>
                  <a:cubicBezTo>
                    <a:pt x="328" y="69"/>
                    <a:pt x="328" y="69"/>
                    <a:pt x="328" y="69"/>
                  </a:cubicBezTo>
                  <a:cubicBezTo>
                    <a:pt x="328" y="107"/>
                    <a:pt x="297" y="139"/>
                    <a:pt x="259" y="1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23"/>
            <p:cNvSpPr/>
            <p:nvPr/>
          </p:nvSpPr>
          <p:spPr>
            <a:xfrm>
              <a:off x="4050062" y="618310"/>
              <a:ext cx="80400" cy="80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23"/>
            <p:cNvSpPr/>
            <p:nvPr/>
          </p:nvSpPr>
          <p:spPr>
            <a:xfrm>
              <a:off x="4347946" y="618310"/>
              <a:ext cx="80400" cy="80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23"/>
            <p:cNvSpPr/>
            <p:nvPr/>
          </p:nvSpPr>
          <p:spPr>
            <a:xfrm>
              <a:off x="4202847" y="761702"/>
              <a:ext cx="80232" cy="40969"/>
            </a:xfrm>
            <a:custGeom>
              <a:avLst/>
              <a:gdLst/>
              <a:ahLst/>
              <a:cxnLst/>
              <a:rect l="l" t="t" r="r" b="b"/>
              <a:pathLst>
                <a:path w="36" h="18" extrusionOk="0">
                  <a:moveTo>
                    <a:pt x="36" y="0"/>
                  </a:moveTo>
                  <a:cubicBezTo>
                    <a:pt x="36" y="10"/>
                    <a:pt x="28" y="18"/>
                    <a:pt x="18" y="18"/>
                  </a:cubicBezTo>
                  <a:cubicBezTo>
                    <a:pt x="8" y="18"/>
                    <a:pt x="0" y="10"/>
                    <a:pt x="0" y="0"/>
                  </a:cubicBezTo>
                  <a:lnTo>
                    <a:pt x="3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23"/>
            <p:cNvSpPr/>
            <p:nvPr/>
          </p:nvSpPr>
          <p:spPr>
            <a:xfrm>
              <a:off x="3995436" y="1376236"/>
              <a:ext cx="493339" cy="322631"/>
            </a:xfrm>
            <a:custGeom>
              <a:avLst/>
              <a:gdLst/>
              <a:ahLst/>
              <a:cxnLst/>
              <a:rect l="l" t="t" r="r" b="b"/>
              <a:pathLst>
                <a:path w="221" h="145" extrusionOk="0">
                  <a:moveTo>
                    <a:pt x="173" y="145"/>
                  </a:moveTo>
                  <a:cubicBezTo>
                    <a:pt x="48" y="145"/>
                    <a:pt x="48" y="145"/>
                    <a:pt x="48" y="145"/>
                  </a:cubicBezTo>
                  <a:cubicBezTo>
                    <a:pt x="21" y="145"/>
                    <a:pt x="0" y="123"/>
                    <a:pt x="0" y="97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22"/>
                    <a:pt x="21" y="0"/>
                    <a:pt x="48" y="0"/>
                  </a:cubicBezTo>
                  <a:cubicBezTo>
                    <a:pt x="173" y="0"/>
                    <a:pt x="173" y="0"/>
                    <a:pt x="173" y="0"/>
                  </a:cubicBezTo>
                  <a:cubicBezTo>
                    <a:pt x="199" y="0"/>
                    <a:pt x="221" y="22"/>
                    <a:pt x="221" y="48"/>
                  </a:cubicBezTo>
                  <a:cubicBezTo>
                    <a:pt x="221" y="97"/>
                    <a:pt x="221" y="97"/>
                    <a:pt x="221" y="97"/>
                  </a:cubicBezTo>
                  <a:cubicBezTo>
                    <a:pt x="221" y="123"/>
                    <a:pt x="199" y="145"/>
                    <a:pt x="173" y="1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69" name="Google Shape;369;p23"/>
          <p:cNvGrpSpPr/>
          <p:nvPr/>
        </p:nvGrpSpPr>
        <p:grpSpPr>
          <a:xfrm>
            <a:off x="6521507" y="2293424"/>
            <a:ext cx="1907382" cy="1866105"/>
            <a:chOff x="6521507" y="2293424"/>
            <a:chExt cx="1907382" cy="1866105"/>
          </a:xfrm>
        </p:grpSpPr>
        <p:grpSp>
          <p:nvGrpSpPr>
            <p:cNvPr id="370" name="Google Shape;370;p23"/>
            <p:cNvGrpSpPr/>
            <p:nvPr/>
          </p:nvGrpSpPr>
          <p:grpSpPr>
            <a:xfrm>
              <a:off x="6740641" y="2293424"/>
              <a:ext cx="480545" cy="481555"/>
              <a:chOff x="5471892" y="3290059"/>
              <a:chExt cx="174300" cy="174654"/>
            </a:xfrm>
          </p:grpSpPr>
          <p:sp>
            <p:nvSpPr>
              <p:cNvPr id="371" name="Google Shape;371;p23"/>
              <p:cNvSpPr/>
              <p:nvPr/>
            </p:nvSpPr>
            <p:spPr>
              <a:xfrm>
                <a:off x="5471892" y="3290059"/>
                <a:ext cx="174300" cy="1743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2" name="Google Shape;372;p23"/>
              <p:cNvSpPr/>
              <p:nvPr/>
            </p:nvSpPr>
            <p:spPr>
              <a:xfrm>
                <a:off x="5529353" y="3328218"/>
                <a:ext cx="58800" cy="57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3" name="Google Shape;373;p23"/>
              <p:cNvSpPr/>
              <p:nvPr/>
            </p:nvSpPr>
            <p:spPr>
              <a:xfrm>
                <a:off x="5522965" y="3396863"/>
                <a:ext cx="71826" cy="67850"/>
              </a:xfrm>
              <a:custGeom>
                <a:avLst/>
                <a:gdLst/>
                <a:ahLst/>
                <a:cxnLst/>
                <a:rect l="l" t="t" r="r" b="b"/>
                <a:pathLst>
                  <a:path w="21" h="25" extrusionOk="0">
                    <a:moveTo>
                      <a:pt x="11" y="0"/>
                    </a:moveTo>
                    <a:cubicBezTo>
                      <a:pt x="5" y="0"/>
                      <a:pt x="0" y="5"/>
                      <a:pt x="0" y="11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3" y="24"/>
                      <a:pt x="7" y="25"/>
                      <a:pt x="11" y="25"/>
                    </a:cubicBezTo>
                    <a:cubicBezTo>
                      <a:pt x="15" y="25"/>
                      <a:pt x="18" y="24"/>
                      <a:pt x="21" y="22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1" y="5"/>
                      <a:pt x="17" y="0"/>
                      <a:pt x="1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74" name="Google Shape;374;p23"/>
            <p:cNvGrpSpPr/>
            <p:nvPr/>
          </p:nvGrpSpPr>
          <p:grpSpPr>
            <a:xfrm>
              <a:off x="6521507" y="3786172"/>
              <a:ext cx="372601" cy="373357"/>
              <a:chOff x="5471892" y="3290059"/>
              <a:chExt cx="174300" cy="174654"/>
            </a:xfrm>
          </p:grpSpPr>
          <p:sp>
            <p:nvSpPr>
              <p:cNvPr id="375" name="Google Shape;375;p23"/>
              <p:cNvSpPr/>
              <p:nvPr/>
            </p:nvSpPr>
            <p:spPr>
              <a:xfrm>
                <a:off x="5471892" y="3290059"/>
                <a:ext cx="174300" cy="174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6" name="Google Shape;376;p23"/>
              <p:cNvSpPr/>
              <p:nvPr/>
            </p:nvSpPr>
            <p:spPr>
              <a:xfrm>
                <a:off x="5529353" y="3333831"/>
                <a:ext cx="58800" cy="57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7" name="Google Shape;377;p23"/>
              <p:cNvSpPr/>
              <p:nvPr/>
            </p:nvSpPr>
            <p:spPr>
              <a:xfrm>
                <a:off x="5522965" y="3396863"/>
                <a:ext cx="71826" cy="67850"/>
              </a:xfrm>
              <a:custGeom>
                <a:avLst/>
                <a:gdLst/>
                <a:ahLst/>
                <a:cxnLst/>
                <a:rect l="l" t="t" r="r" b="b"/>
                <a:pathLst>
                  <a:path w="21" h="25" extrusionOk="0">
                    <a:moveTo>
                      <a:pt x="11" y="0"/>
                    </a:moveTo>
                    <a:cubicBezTo>
                      <a:pt x="5" y="0"/>
                      <a:pt x="0" y="5"/>
                      <a:pt x="0" y="11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3" y="24"/>
                      <a:pt x="7" y="25"/>
                      <a:pt x="11" y="25"/>
                    </a:cubicBezTo>
                    <a:cubicBezTo>
                      <a:pt x="15" y="25"/>
                      <a:pt x="18" y="24"/>
                      <a:pt x="21" y="22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1" y="5"/>
                      <a:pt x="17" y="0"/>
                      <a:pt x="1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78" name="Google Shape;378;p23"/>
            <p:cNvGrpSpPr/>
            <p:nvPr/>
          </p:nvGrpSpPr>
          <p:grpSpPr>
            <a:xfrm>
              <a:off x="8185131" y="2632673"/>
              <a:ext cx="243759" cy="244271"/>
              <a:chOff x="5471892" y="3290059"/>
              <a:chExt cx="174300" cy="174654"/>
            </a:xfrm>
          </p:grpSpPr>
          <p:sp>
            <p:nvSpPr>
              <p:cNvPr id="379" name="Google Shape;379;p23"/>
              <p:cNvSpPr/>
              <p:nvPr/>
            </p:nvSpPr>
            <p:spPr>
              <a:xfrm>
                <a:off x="5471892" y="3290059"/>
                <a:ext cx="174300" cy="1743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0" name="Google Shape;380;p23"/>
              <p:cNvSpPr/>
              <p:nvPr/>
            </p:nvSpPr>
            <p:spPr>
              <a:xfrm>
                <a:off x="5529353" y="3333831"/>
                <a:ext cx="58800" cy="57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1" name="Google Shape;381;p23"/>
              <p:cNvSpPr/>
              <p:nvPr/>
            </p:nvSpPr>
            <p:spPr>
              <a:xfrm>
                <a:off x="5522965" y="3396863"/>
                <a:ext cx="71826" cy="67850"/>
              </a:xfrm>
              <a:custGeom>
                <a:avLst/>
                <a:gdLst/>
                <a:ahLst/>
                <a:cxnLst/>
                <a:rect l="l" t="t" r="r" b="b"/>
                <a:pathLst>
                  <a:path w="21" h="25" extrusionOk="0">
                    <a:moveTo>
                      <a:pt x="11" y="0"/>
                    </a:moveTo>
                    <a:cubicBezTo>
                      <a:pt x="5" y="0"/>
                      <a:pt x="0" y="5"/>
                      <a:pt x="0" y="11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3" y="24"/>
                      <a:pt x="7" y="25"/>
                      <a:pt x="11" y="25"/>
                    </a:cubicBezTo>
                    <a:cubicBezTo>
                      <a:pt x="15" y="25"/>
                      <a:pt x="18" y="24"/>
                      <a:pt x="21" y="22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1" y="5"/>
                      <a:pt x="17" y="0"/>
                      <a:pt x="1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ter"/>
              <a:buNone/>
              <a:defRPr sz="30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ter"/>
              <a:buNone/>
              <a:defRPr sz="30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ter"/>
              <a:buNone/>
              <a:defRPr sz="30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ter"/>
              <a:buNone/>
              <a:defRPr sz="30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ter"/>
              <a:buNone/>
              <a:defRPr sz="30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ter"/>
              <a:buNone/>
              <a:defRPr sz="30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ter"/>
              <a:buNone/>
              <a:defRPr sz="30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ter"/>
              <a:buNone/>
              <a:defRPr sz="30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ter"/>
              <a:buNone/>
              <a:defRPr sz="30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●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○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■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●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○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■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●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○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■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8" r:id="rId7"/>
    <p:sldLayoutId id="2147483662" r:id="rId8"/>
    <p:sldLayoutId id="2147483669" r:id="rId9"/>
    <p:sldLayoutId id="2147483670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github.com/hymavathi2704/Chat-Campus.git" TargetMode="External"/><Relationship Id="rId5" Type="http://schemas.openxmlformats.org/officeDocument/2006/relationships/hyperlink" Target="https://chat-campus.vercel.app/" TargetMode="External"/><Relationship Id="rId4" Type="http://schemas.openxmlformats.org/officeDocument/2006/relationships/hyperlink" Target="https://youtu.be/rWpR6lOj0F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28"/>
          <p:cNvSpPr txBox="1">
            <a:spLocks noGrp="1"/>
          </p:cNvSpPr>
          <p:nvPr>
            <p:ph type="ctrTitle"/>
          </p:nvPr>
        </p:nvSpPr>
        <p:spPr>
          <a:xfrm>
            <a:off x="1621535" y="826411"/>
            <a:ext cx="7145407" cy="53198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           Basic details of the Team And Problem Statement : </a:t>
            </a:r>
            <a:endParaRPr sz="1800" dirty="0"/>
          </a:p>
        </p:txBody>
      </p:sp>
      <p:sp>
        <p:nvSpPr>
          <p:cNvPr id="447" name="Google Shape;447;p28"/>
          <p:cNvSpPr txBox="1">
            <a:spLocks noGrp="1"/>
          </p:cNvSpPr>
          <p:nvPr>
            <p:ph type="subTitle" idx="1"/>
          </p:nvPr>
        </p:nvSpPr>
        <p:spPr>
          <a:xfrm>
            <a:off x="414528" y="1520930"/>
            <a:ext cx="5362578" cy="336806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 ID -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1631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 Title -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AI-Powered Student Assistance Chatbot for Department of Technical Education, Government of Rajasthan.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Theme -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Smart Education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PS Category -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Software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Team Name - 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Tech Divas </a:t>
            </a:r>
            <a:endParaRPr sz="1400" dirty="0"/>
          </a:p>
        </p:txBody>
      </p:sp>
      <p:grpSp>
        <p:nvGrpSpPr>
          <p:cNvPr id="448" name="Google Shape;448;p28"/>
          <p:cNvGrpSpPr/>
          <p:nvPr/>
        </p:nvGrpSpPr>
        <p:grpSpPr>
          <a:xfrm>
            <a:off x="5998396" y="1520930"/>
            <a:ext cx="2633540" cy="3270526"/>
            <a:chOff x="5510716" y="813523"/>
            <a:chExt cx="2918184" cy="3563253"/>
          </a:xfrm>
        </p:grpSpPr>
        <p:grpSp>
          <p:nvGrpSpPr>
            <p:cNvPr id="449" name="Google Shape;449;p28"/>
            <p:cNvGrpSpPr/>
            <p:nvPr/>
          </p:nvGrpSpPr>
          <p:grpSpPr>
            <a:xfrm>
              <a:off x="5689100" y="1369603"/>
              <a:ext cx="2739800" cy="3007173"/>
              <a:chOff x="6016800" y="1186303"/>
              <a:chExt cx="2739800" cy="3007173"/>
            </a:xfrm>
          </p:grpSpPr>
          <p:sp>
            <p:nvSpPr>
              <p:cNvPr id="450" name="Google Shape;450;p28"/>
              <p:cNvSpPr/>
              <p:nvPr/>
            </p:nvSpPr>
            <p:spPr>
              <a:xfrm>
                <a:off x="7000525" y="1275929"/>
                <a:ext cx="1756075" cy="2917547"/>
              </a:xfrm>
              <a:custGeom>
                <a:avLst/>
                <a:gdLst/>
                <a:ahLst/>
                <a:cxnLst/>
                <a:rect l="l" t="t" r="r" b="b"/>
                <a:pathLst>
                  <a:path w="559" h="930" extrusionOk="0">
                    <a:moveTo>
                      <a:pt x="36" y="930"/>
                    </a:moveTo>
                    <a:cubicBezTo>
                      <a:pt x="523" y="930"/>
                      <a:pt x="523" y="930"/>
                      <a:pt x="523" y="930"/>
                    </a:cubicBezTo>
                    <a:cubicBezTo>
                      <a:pt x="543" y="930"/>
                      <a:pt x="559" y="914"/>
                      <a:pt x="559" y="894"/>
                    </a:cubicBezTo>
                    <a:cubicBezTo>
                      <a:pt x="559" y="36"/>
                      <a:pt x="559" y="36"/>
                      <a:pt x="559" y="36"/>
                    </a:cubicBezTo>
                    <a:cubicBezTo>
                      <a:pt x="559" y="16"/>
                      <a:pt x="543" y="0"/>
                      <a:pt x="523" y="0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16" y="0"/>
                      <a:pt x="0" y="16"/>
                      <a:pt x="0" y="36"/>
                    </a:cubicBezTo>
                    <a:cubicBezTo>
                      <a:pt x="0" y="894"/>
                      <a:pt x="0" y="894"/>
                      <a:pt x="0" y="894"/>
                    </a:cubicBezTo>
                    <a:cubicBezTo>
                      <a:pt x="0" y="914"/>
                      <a:pt x="16" y="930"/>
                      <a:pt x="36" y="93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2" name="Google Shape;452;p28"/>
              <p:cNvSpPr/>
              <p:nvPr/>
            </p:nvSpPr>
            <p:spPr>
              <a:xfrm>
                <a:off x="7018350" y="1695750"/>
                <a:ext cx="1716900" cy="2040000"/>
              </a:xfrm>
              <a:prstGeom prst="rect">
                <a:avLst/>
              </a:prstGeom>
              <a:solidFill>
                <a:srgbClr val="FFFFFF">
                  <a:alpha val="8563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3" name="Google Shape;453;p28"/>
              <p:cNvSpPr/>
              <p:nvPr/>
            </p:nvSpPr>
            <p:spPr>
              <a:xfrm>
                <a:off x="7023066" y="1377348"/>
                <a:ext cx="1714800" cy="2805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4" name="Google Shape;454;p28"/>
              <p:cNvSpPr/>
              <p:nvPr/>
            </p:nvSpPr>
            <p:spPr>
              <a:xfrm>
                <a:off x="7181088" y="1443388"/>
                <a:ext cx="1021254" cy="134438"/>
              </a:xfrm>
              <a:custGeom>
                <a:avLst/>
                <a:gdLst/>
                <a:ahLst/>
                <a:cxnLst/>
                <a:rect l="l" t="t" r="r" b="b"/>
                <a:pathLst>
                  <a:path w="326" h="43" extrusionOk="0">
                    <a:moveTo>
                      <a:pt x="22" y="43"/>
                    </a:moveTo>
                    <a:cubicBezTo>
                      <a:pt x="305" y="43"/>
                      <a:pt x="305" y="43"/>
                      <a:pt x="305" y="43"/>
                    </a:cubicBezTo>
                    <a:cubicBezTo>
                      <a:pt x="317" y="43"/>
                      <a:pt x="326" y="33"/>
                      <a:pt x="326" y="21"/>
                    </a:cubicBezTo>
                    <a:cubicBezTo>
                      <a:pt x="326" y="9"/>
                      <a:pt x="317" y="0"/>
                      <a:pt x="305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9"/>
                      <a:pt x="0" y="21"/>
                    </a:cubicBezTo>
                    <a:cubicBezTo>
                      <a:pt x="0" y="33"/>
                      <a:pt x="10" y="43"/>
                      <a:pt x="22" y="4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5" name="Google Shape;455;p28"/>
              <p:cNvSpPr/>
              <p:nvPr/>
            </p:nvSpPr>
            <p:spPr>
              <a:xfrm>
                <a:off x="7506568" y="3851484"/>
                <a:ext cx="754737" cy="150948"/>
              </a:xfrm>
              <a:custGeom>
                <a:avLst/>
                <a:gdLst/>
                <a:ahLst/>
                <a:cxnLst/>
                <a:rect l="l" t="t" r="r" b="b"/>
                <a:pathLst>
                  <a:path w="241" h="48" extrusionOk="0">
                    <a:moveTo>
                      <a:pt x="24" y="48"/>
                    </a:moveTo>
                    <a:cubicBezTo>
                      <a:pt x="217" y="48"/>
                      <a:pt x="217" y="48"/>
                      <a:pt x="217" y="48"/>
                    </a:cubicBezTo>
                    <a:cubicBezTo>
                      <a:pt x="230" y="48"/>
                      <a:pt x="241" y="37"/>
                      <a:pt x="241" y="24"/>
                    </a:cubicBezTo>
                    <a:cubicBezTo>
                      <a:pt x="241" y="10"/>
                      <a:pt x="230" y="0"/>
                      <a:pt x="217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0"/>
                      <a:pt x="0" y="24"/>
                    </a:cubicBezTo>
                    <a:cubicBezTo>
                      <a:pt x="0" y="37"/>
                      <a:pt x="11" y="48"/>
                      <a:pt x="24" y="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6" name="Google Shape;456;p28"/>
              <p:cNvSpPr/>
              <p:nvPr/>
            </p:nvSpPr>
            <p:spPr>
              <a:xfrm>
                <a:off x="7572607" y="1186303"/>
                <a:ext cx="617941" cy="49529"/>
              </a:xfrm>
              <a:custGeom>
                <a:avLst/>
                <a:gdLst/>
                <a:ahLst/>
                <a:cxnLst/>
                <a:rect l="l" t="t" r="r" b="b"/>
                <a:pathLst>
                  <a:path w="197" h="16" extrusionOk="0">
                    <a:moveTo>
                      <a:pt x="8" y="16"/>
                    </a:moveTo>
                    <a:cubicBezTo>
                      <a:pt x="189" y="16"/>
                      <a:pt x="189" y="16"/>
                      <a:pt x="189" y="16"/>
                    </a:cubicBezTo>
                    <a:cubicBezTo>
                      <a:pt x="193" y="16"/>
                      <a:pt x="197" y="13"/>
                      <a:pt x="197" y="8"/>
                    </a:cubicBezTo>
                    <a:cubicBezTo>
                      <a:pt x="197" y="4"/>
                      <a:pt x="193" y="0"/>
                      <a:pt x="189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3" y="0"/>
                      <a:pt x="0" y="4"/>
                      <a:pt x="0" y="8"/>
                    </a:cubicBezTo>
                    <a:cubicBezTo>
                      <a:pt x="0" y="13"/>
                      <a:pt x="3" y="16"/>
                      <a:pt x="8" y="1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7" name="Google Shape;457;p28"/>
              <p:cNvSpPr/>
              <p:nvPr/>
            </p:nvSpPr>
            <p:spPr>
              <a:xfrm>
                <a:off x="8584426" y="1186303"/>
                <a:ext cx="54300" cy="49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8" name="Google Shape;458;p28"/>
              <p:cNvSpPr/>
              <p:nvPr/>
            </p:nvSpPr>
            <p:spPr>
              <a:xfrm>
                <a:off x="8492442" y="1186303"/>
                <a:ext cx="54300" cy="49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9" name="Google Shape;459;p28"/>
              <p:cNvSpPr/>
              <p:nvPr/>
            </p:nvSpPr>
            <p:spPr>
              <a:xfrm>
                <a:off x="7501851" y="1608488"/>
                <a:ext cx="2359" cy="7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2" extrusionOk="0">
                    <a:moveTo>
                      <a:pt x="0" y="1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0" y="2"/>
                      <a:pt x="0" y="2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7A2B0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0" name="Google Shape;460;p28"/>
              <p:cNvSpPr/>
              <p:nvPr/>
            </p:nvSpPr>
            <p:spPr>
              <a:xfrm>
                <a:off x="6883910" y="2813715"/>
                <a:ext cx="7076" cy="2358"/>
              </a:xfrm>
              <a:custGeom>
                <a:avLst/>
                <a:gdLst/>
                <a:ahLst/>
                <a:cxnLst/>
                <a:rect l="l" t="t" r="r" b="b"/>
                <a:pathLst>
                  <a:path w="2" h="1" extrusionOk="0">
                    <a:moveTo>
                      <a:pt x="2" y="0"/>
                    </a:moveTo>
                    <a:cubicBezTo>
                      <a:pt x="2" y="0"/>
                      <a:pt x="1" y="1"/>
                      <a:pt x="1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2" y="0"/>
                      <a:pt x="2" y="0"/>
                    </a:cubicBezTo>
                    <a:close/>
                  </a:path>
                </a:pathLst>
              </a:custGeom>
              <a:solidFill>
                <a:srgbClr val="224B5B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1" name="Google Shape;461;p28"/>
              <p:cNvSpPr/>
              <p:nvPr/>
            </p:nvSpPr>
            <p:spPr>
              <a:xfrm>
                <a:off x="8405132" y="2955229"/>
                <a:ext cx="320763" cy="780683"/>
              </a:xfrm>
              <a:custGeom>
                <a:avLst/>
                <a:gdLst/>
                <a:ahLst/>
                <a:cxnLst/>
                <a:rect l="l" t="t" r="r" b="b"/>
                <a:pathLst>
                  <a:path w="136" h="331" extrusionOk="0">
                    <a:moveTo>
                      <a:pt x="136" y="331"/>
                    </a:moveTo>
                    <a:lnTo>
                      <a:pt x="61" y="331"/>
                    </a:lnTo>
                    <a:lnTo>
                      <a:pt x="0" y="56"/>
                    </a:lnTo>
                    <a:lnTo>
                      <a:pt x="14" y="44"/>
                    </a:lnTo>
                    <a:lnTo>
                      <a:pt x="70" y="0"/>
                    </a:lnTo>
                    <a:lnTo>
                      <a:pt x="75" y="29"/>
                    </a:lnTo>
                    <a:lnTo>
                      <a:pt x="136" y="33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2" name="Google Shape;462;p28"/>
              <p:cNvSpPr/>
              <p:nvPr/>
            </p:nvSpPr>
            <p:spPr>
              <a:xfrm>
                <a:off x="8280128" y="2792488"/>
                <a:ext cx="289800" cy="294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3" name="Google Shape;463;p28"/>
              <p:cNvSpPr/>
              <p:nvPr/>
            </p:nvSpPr>
            <p:spPr>
              <a:xfrm>
                <a:off x="7650396" y="1988216"/>
                <a:ext cx="823135" cy="672191"/>
              </a:xfrm>
              <a:custGeom>
                <a:avLst/>
                <a:gdLst/>
                <a:ahLst/>
                <a:cxnLst/>
                <a:rect l="l" t="t" r="r" b="b"/>
                <a:pathLst>
                  <a:path w="263" h="214" extrusionOk="0">
                    <a:moveTo>
                      <a:pt x="238" y="214"/>
                    </a:moveTo>
                    <a:cubicBezTo>
                      <a:pt x="25" y="214"/>
                      <a:pt x="25" y="214"/>
                      <a:pt x="25" y="214"/>
                    </a:cubicBezTo>
                    <a:cubicBezTo>
                      <a:pt x="12" y="214"/>
                      <a:pt x="0" y="203"/>
                      <a:pt x="0" y="190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1"/>
                      <a:pt x="12" y="0"/>
                      <a:pt x="25" y="0"/>
                    </a:cubicBezTo>
                    <a:cubicBezTo>
                      <a:pt x="238" y="0"/>
                      <a:pt x="238" y="0"/>
                      <a:pt x="238" y="0"/>
                    </a:cubicBezTo>
                    <a:cubicBezTo>
                      <a:pt x="252" y="0"/>
                      <a:pt x="263" y="11"/>
                      <a:pt x="263" y="24"/>
                    </a:cubicBezTo>
                    <a:cubicBezTo>
                      <a:pt x="263" y="190"/>
                      <a:pt x="263" y="190"/>
                      <a:pt x="263" y="190"/>
                    </a:cubicBezTo>
                    <a:cubicBezTo>
                      <a:pt x="263" y="203"/>
                      <a:pt x="252" y="214"/>
                      <a:pt x="238" y="214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4" name="Google Shape;464;p28"/>
              <p:cNvSpPr/>
              <p:nvPr/>
            </p:nvSpPr>
            <p:spPr>
              <a:xfrm>
                <a:off x="7482938" y="2297189"/>
                <a:ext cx="89625" cy="82549"/>
              </a:xfrm>
              <a:custGeom>
                <a:avLst/>
                <a:gdLst/>
                <a:ahLst/>
                <a:cxnLst/>
                <a:rect l="l" t="t" r="r" b="b"/>
                <a:pathLst>
                  <a:path w="28" h="27" extrusionOk="0">
                    <a:moveTo>
                      <a:pt x="16" y="27"/>
                    </a:moveTo>
                    <a:cubicBezTo>
                      <a:pt x="12" y="27"/>
                      <a:pt x="12" y="27"/>
                      <a:pt x="12" y="27"/>
                    </a:cubicBezTo>
                    <a:cubicBezTo>
                      <a:pt x="5" y="27"/>
                      <a:pt x="0" y="22"/>
                      <a:pt x="0" y="16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2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23" y="0"/>
                      <a:pt x="28" y="5"/>
                      <a:pt x="28" y="11"/>
                    </a:cubicBezTo>
                    <a:cubicBezTo>
                      <a:pt x="28" y="16"/>
                      <a:pt x="28" y="16"/>
                      <a:pt x="28" y="16"/>
                    </a:cubicBezTo>
                    <a:cubicBezTo>
                      <a:pt x="28" y="22"/>
                      <a:pt x="23" y="27"/>
                      <a:pt x="16" y="2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5" name="Google Shape;465;p28"/>
              <p:cNvSpPr/>
              <p:nvPr/>
            </p:nvSpPr>
            <p:spPr>
              <a:xfrm>
                <a:off x="8551362" y="2297189"/>
                <a:ext cx="87267" cy="82549"/>
              </a:xfrm>
              <a:custGeom>
                <a:avLst/>
                <a:gdLst/>
                <a:ahLst/>
                <a:cxnLst/>
                <a:rect l="l" t="t" r="r" b="b"/>
                <a:pathLst>
                  <a:path w="28" h="27" extrusionOk="0">
                    <a:moveTo>
                      <a:pt x="17" y="27"/>
                    </a:moveTo>
                    <a:cubicBezTo>
                      <a:pt x="12" y="27"/>
                      <a:pt x="12" y="27"/>
                      <a:pt x="12" y="27"/>
                    </a:cubicBezTo>
                    <a:cubicBezTo>
                      <a:pt x="6" y="27"/>
                      <a:pt x="0" y="22"/>
                      <a:pt x="0" y="16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23" y="0"/>
                      <a:pt x="28" y="5"/>
                      <a:pt x="28" y="11"/>
                    </a:cubicBezTo>
                    <a:cubicBezTo>
                      <a:pt x="28" y="16"/>
                      <a:pt x="28" y="16"/>
                      <a:pt x="28" y="16"/>
                    </a:cubicBezTo>
                    <a:cubicBezTo>
                      <a:pt x="28" y="22"/>
                      <a:pt x="23" y="27"/>
                      <a:pt x="17" y="2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6" name="Google Shape;466;p28"/>
              <p:cNvSpPr/>
              <p:nvPr/>
            </p:nvSpPr>
            <p:spPr>
              <a:xfrm>
                <a:off x="8473530" y="2179261"/>
                <a:ext cx="122645" cy="311331"/>
              </a:xfrm>
              <a:custGeom>
                <a:avLst/>
                <a:gdLst/>
                <a:ahLst/>
                <a:cxnLst/>
                <a:rect l="l" t="t" r="r" b="b"/>
                <a:pathLst>
                  <a:path w="39" h="99" extrusionOk="0">
                    <a:moveTo>
                      <a:pt x="7" y="99"/>
                    </a:moveTo>
                    <a:cubicBezTo>
                      <a:pt x="0" y="99"/>
                      <a:pt x="0" y="99"/>
                      <a:pt x="0" y="9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25" y="0"/>
                      <a:pt x="39" y="15"/>
                      <a:pt x="39" y="33"/>
                    </a:cubicBezTo>
                    <a:cubicBezTo>
                      <a:pt x="39" y="67"/>
                      <a:pt x="39" y="67"/>
                      <a:pt x="39" y="67"/>
                    </a:cubicBezTo>
                    <a:cubicBezTo>
                      <a:pt x="39" y="84"/>
                      <a:pt x="25" y="99"/>
                      <a:pt x="7" y="9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7" name="Google Shape;467;p28"/>
              <p:cNvSpPr/>
              <p:nvPr/>
            </p:nvSpPr>
            <p:spPr>
              <a:xfrm>
                <a:off x="7527751" y="2179261"/>
                <a:ext cx="122645" cy="311331"/>
              </a:xfrm>
              <a:custGeom>
                <a:avLst/>
                <a:gdLst/>
                <a:ahLst/>
                <a:cxnLst/>
                <a:rect l="l" t="t" r="r" b="b"/>
                <a:pathLst>
                  <a:path w="39" h="99" extrusionOk="0">
                    <a:moveTo>
                      <a:pt x="39" y="0"/>
                    </a:moveTo>
                    <a:cubicBezTo>
                      <a:pt x="39" y="99"/>
                      <a:pt x="39" y="99"/>
                      <a:pt x="39" y="99"/>
                    </a:cubicBezTo>
                    <a:cubicBezTo>
                      <a:pt x="36" y="99"/>
                      <a:pt x="33" y="98"/>
                      <a:pt x="29" y="98"/>
                    </a:cubicBezTo>
                    <a:cubicBezTo>
                      <a:pt x="12" y="93"/>
                      <a:pt x="0" y="78"/>
                      <a:pt x="0" y="60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29"/>
                      <a:pt x="4" y="19"/>
                      <a:pt x="12" y="12"/>
                    </a:cubicBezTo>
                    <a:cubicBezTo>
                      <a:pt x="16" y="7"/>
                      <a:pt x="23" y="4"/>
                      <a:pt x="29" y="2"/>
                    </a:cubicBezTo>
                    <a:cubicBezTo>
                      <a:pt x="33" y="1"/>
                      <a:pt x="36" y="0"/>
                      <a:pt x="3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8" name="Google Shape;468;p28"/>
              <p:cNvSpPr/>
              <p:nvPr/>
            </p:nvSpPr>
            <p:spPr>
              <a:xfrm>
                <a:off x="7782475" y="2146241"/>
                <a:ext cx="146230" cy="183968"/>
              </a:xfrm>
              <a:custGeom>
                <a:avLst/>
                <a:gdLst/>
                <a:ahLst/>
                <a:cxnLst/>
                <a:rect l="l" t="t" r="r" b="b"/>
                <a:pathLst>
                  <a:path w="47" h="59" extrusionOk="0">
                    <a:moveTo>
                      <a:pt x="23" y="59"/>
                    </a:moveTo>
                    <a:cubicBezTo>
                      <a:pt x="10" y="59"/>
                      <a:pt x="0" y="49"/>
                      <a:pt x="0" y="36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10"/>
                      <a:pt x="10" y="0"/>
                      <a:pt x="23" y="0"/>
                    </a:cubicBezTo>
                    <a:cubicBezTo>
                      <a:pt x="36" y="0"/>
                      <a:pt x="47" y="10"/>
                      <a:pt x="47" y="23"/>
                    </a:cubicBezTo>
                    <a:cubicBezTo>
                      <a:pt x="47" y="36"/>
                      <a:pt x="47" y="36"/>
                      <a:pt x="47" y="36"/>
                    </a:cubicBezTo>
                    <a:cubicBezTo>
                      <a:pt x="47" y="49"/>
                      <a:pt x="36" y="59"/>
                      <a:pt x="23" y="5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9" name="Google Shape;469;p28"/>
              <p:cNvSpPr/>
              <p:nvPr/>
            </p:nvSpPr>
            <p:spPr>
              <a:xfrm>
                <a:off x="7796626" y="2165109"/>
                <a:ext cx="113210" cy="146231"/>
              </a:xfrm>
              <a:custGeom>
                <a:avLst/>
                <a:gdLst/>
                <a:ahLst/>
                <a:cxnLst/>
                <a:rect l="l" t="t" r="r" b="b"/>
                <a:pathLst>
                  <a:path w="36" h="47" extrusionOk="0">
                    <a:moveTo>
                      <a:pt x="18" y="47"/>
                    </a:moveTo>
                    <a:cubicBezTo>
                      <a:pt x="8" y="47"/>
                      <a:pt x="0" y="39"/>
                      <a:pt x="0" y="30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8"/>
                      <a:pt x="8" y="0"/>
                      <a:pt x="18" y="0"/>
                    </a:cubicBezTo>
                    <a:cubicBezTo>
                      <a:pt x="28" y="0"/>
                      <a:pt x="36" y="8"/>
                      <a:pt x="36" y="17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6" y="39"/>
                      <a:pt x="28" y="47"/>
                      <a:pt x="18" y="4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0" name="Google Shape;470;p28"/>
              <p:cNvSpPr/>
              <p:nvPr/>
            </p:nvSpPr>
            <p:spPr>
              <a:xfrm>
                <a:off x="7815495" y="2179261"/>
                <a:ext cx="75474" cy="117928"/>
              </a:xfrm>
              <a:custGeom>
                <a:avLst/>
                <a:gdLst/>
                <a:ahLst/>
                <a:cxnLst/>
                <a:rect l="l" t="t" r="r" b="b"/>
                <a:pathLst>
                  <a:path w="24" h="37" extrusionOk="0">
                    <a:moveTo>
                      <a:pt x="24" y="12"/>
                    </a:moveTo>
                    <a:cubicBezTo>
                      <a:pt x="24" y="25"/>
                      <a:pt x="24" y="25"/>
                      <a:pt x="24" y="25"/>
                    </a:cubicBezTo>
                    <a:cubicBezTo>
                      <a:pt x="24" y="31"/>
                      <a:pt x="19" y="37"/>
                      <a:pt x="12" y="37"/>
                    </a:cubicBezTo>
                    <a:cubicBezTo>
                      <a:pt x="8" y="37"/>
                      <a:pt x="4" y="34"/>
                      <a:pt x="2" y="31"/>
                    </a:cubicBezTo>
                    <a:cubicBezTo>
                      <a:pt x="1" y="29"/>
                      <a:pt x="0" y="27"/>
                      <a:pt x="0" y="25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6"/>
                      <a:pt x="6" y="0"/>
                      <a:pt x="12" y="0"/>
                    </a:cubicBezTo>
                    <a:cubicBezTo>
                      <a:pt x="15" y="0"/>
                      <a:pt x="18" y="2"/>
                      <a:pt x="21" y="4"/>
                    </a:cubicBezTo>
                    <a:cubicBezTo>
                      <a:pt x="21" y="5"/>
                      <a:pt x="22" y="5"/>
                      <a:pt x="22" y="6"/>
                    </a:cubicBezTo>
                    <a:cubicBezTo>
                      <a:pt x="23" y="8"/>
                      <a:pt x="24" y="10"/>
                      <a:pt x="24" y="1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1" name="Google Shape;471;p28"/>
              <p:cNvSpPr/>
              <p:nvPr/>
            </p:nvSpPr>
            <p:spPr>
              <a:xfrm>
                <a:off x="8197580" y="2146241"/>
                <a:ext cx="150947" cy="183968"/>
              </a:xfrm>
              <a:custGeom>
                <a:avLst/>
                <a:gdLst/>
                <a:ahLst/>
                <a:cxnLst/>
                <a:rect l="l" t="t" r="r" b="b"/>
                <a:pathLst>
                  <a:path w="48" h="59" extrusionOk="0">
                    <a:moveTo>
                      <a:pt x="24" y="59"/>
                    </a:moveTo>
                    <a:cubicBezTo>
                      <a:pt x="11" y="59"/>
                      <a:pt x="0" y="49"/>
                      <a:pt x="0" y="36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10"/>
                      <a:pt x="11" y="0"/>
                      <a:pt x="24" y="0"/>
                    </a:cubicBezTo>
                    <a:cubicBezTo>
                      <a:pt x="37" y="0"/>
                      <a:pt x="48" y="10"/>
                      <a:pt x="48" y="23"/>
                    </a:cubicBezTo>
                    <a:cubicBezTo>
                      <a:pt x="48" y="36"/>
                      <a:pt x="48" y="36"/>
                      <a:pt x="48" y="36"/>
                    </a:cubicBezTo>
                    <a:cubicBezTo>
                      <a:pt x="48" y="49"/>
                      <a:pt x="37" y="59"/>
                      <a:pt x="24" y="5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2" name="Google Shape;472;p28"/>
              <p:cNvSpPr/>
              <p:nvPr/>
            </p:nvSpPr>
            <p:spPr>
              <a:xfrm>
                <a:off x="8216448" y="2165109"/>
                <a:ext cx="113210" cy="146231"/>
              </a:xfrm>
              <a:custGeom>
                <a:avLst/>
                <a:gdLst/>
                <a:ahLst/>
                <a:cxnLst/>
                <a:rect l="l" t="t" r="r" b="b"/>
                <a:pathLst>
                  <a:path w="36" h="47" extrusionOk="0">
                    <a:moveTo>
                      <a:pt x="18" y="47"/>
                    </a:moveTo>
                    <a:cubicBezTo>
                      <a:pt x="8" y="47"/>
                      <a:pt x="0" y="39"/>
                      <a:pt x="0" y="30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8"/>
                      <a:pt x="8" y="0"/>
                      <a:pt x="18" y="0"/>
                    </a:cubicBezTo>
                    <a:cubicBezTo>
                      <a:pt x="28" y="0"/>
                      <a:pt x="36" y="8"/>
                      <a:pt x="36" y="17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6" y="39"/>
                      <a:pt x="28" y="47"/>
                      <a:pt x="18" y="4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3" name="Google Shape;473;p28"/>
              <p:cNvSpPr/>
              <p:nvPr/>
            </p:nvSpPr>
            <p:spPr>
              <a:xfrm>
                <a:off x="8235317" y="2179261"/>
                <a:ext cx="75474" cy="117928"/>
              </a:xfrm>
              <a:custGeom>
                <a:avLst/>
                <a:gdLst/>
                <a:ahLst/>
                <a:cxnLst/>
                <a:rect l="l" t="t" r="r" b="b"/>
                <a:pathLst>
                  <a:path w="24" h="37" extrusionOk="0">
                    <a:moveTo>
                      <a:pt x="24" y="12"/>
                    </a:moveTo>
                    <a:cubicBezTo>
                      <a:pt x="24" y="25"/>
                      <a:pt x="24" y="25"/>
                      <a:pt x="24" y="25"/>
                    </a:cubicBezTo>
                    <a:cubicBezTo>
                      <a:pt x="24" y="31"/>
                      <a:pt x="19" y="37"/>
                      <a:pt x="12" y="37"/>
                    </a:cubicBezTo>
                    <a:cubicBezTo>
                      <a:pt x="8" y="37"/>
                      <a:pt x="4" y="34"/>
                      <a:pt x="2" y="31"/>
                    </a:cubicBezTo>
                    <a:cubicBezTo>
                      <a:pt x="1" y="29"/>
                      <a:pt x="0" y="27"/>
                      <a:pt x="0" y="25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6"/>
                      <a:pt x="5" y="0"/>
                      <a:pt x="12" y="0"/>
                    </a:cubicBezTo>
                    <a:cubicBezTo>
                      <a:pt x="15" y="0"/>
                      <a:pt x="18" y="2"/>
                      <a:pt x="20" y="4"/>
                    </a:cubicBezTo>
                    <a:cubicBezTo>
                      <a:pt x="21" y="5"/>
                      <a:pt x="22" y="5"/>
                      <a:pt x="22" y="6"/>
                    </a:cubicBezTo>
                    <a:cubicBezTo>
                      <a:pt x="23" y="8"/>
                      <a:pt x="24" y="10"/>
                      <a:pt x="24" y="1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4" name="Google Shape;474;p28"/>
              <p:cNvSpPr/>
              <p:nvPr/>
            </p:nvSpPr>
            <p:spPr>
              <a:xfrm>
                <a:off x="8046633" y="1785379"/>
                <a:ext cx="28500" cy="202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5" name="Google Shape;475;p28"/>
              <p:cNvSpPr/>
              <p:nvPr/>
            </p:nvSpPr>
            <p:spPr>
              <a:xfrm>
                <a:off x="7938139" y="2660409"/>
                <a:ext cx="247649" cy="68398"/>
              </a:xfrm>
              <a:custGeom>
                <a:avLst/>
                <a:gdLst/>
                <a:ahLst/>
                <a:cxnLst/>
                <a:rect l="l" t="t" r="r" b="b"/>
                <a:pathLst>
                  <a:path w="79" h="22" extrusionOk="0">
                    <a:moveTo>
                      <a:pt x="70" y="22"/>
                    </a:moveTo>
                    <a:cubicBezTo>
                      <a:pt x="9" y="22"/>
                      <a:pt x="9" y="22"/>
                      <a:pt x="9" y="22"/>
                    </a:cubicBezTo>
                    <a:cubicBezTo>
                      <a:pt x="4" y="22"/>
                      <a:pt x="0" y="18"/>
                      <a:pt x="0" y="13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70" y="0"/>
                      <a:pt x="70" y="0"/>
                      <a:pt x="70" y="0"/>
                    </a:cubicBezTo>
                    <a:cubicBezTo>
                      <a:pt x="75" y="0"/>
                      <a:pt x="79" y="4"/>
                      <a:pt x="79" y="9"/>
                    </a:cubicBezTo>
                    <a:cubicBezTo>
                      <a:pt x="79" y="13"/>
                      <a:pt x="79" y="13"/>
                      <a:pt x="79" y="13"/>
                    </a:cubicBezTo>
                    <a:cubicBezTo>
                      <a:pt x="79" y="18"/>
                      <a:pt x="75" y="22"/>
                      <a:pt x="70" y="2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6" name="Google Shape;476;p28"/>
              <p:cNvSpPr/>
              <p:nvPr/>
            </p:nvSpPr>
            <p:spPr>
              <a:xfrm>
                <a:off x="7938139" y="2726448"/>
                <a:ext cx="247649" cy="68398"/>
              </a:xfrm>
              <a:custGeom>
                <a:avLst/>
                <a:gdLst/>
                <a:ahLst/>
                <a:cxnLst/>
                <a:rect l="l" t="t" r="r" b="b"/>
                <a:pathLst>
                  <a:path w="79" h="22" extrusionOk="0">
                    <a:moveTo>
                      <a:pt x="70" y="22"/>
                    </a:moveTo>
                    <a:cubicBezTo>
                      <a:pt x="9" y="22"/>
                      <a:pt x="9" y="22"/>
                      <a:pt x="9" y="22"/>
                    </a:cubicBezTo>
                    <a:cubicBezTo>
                      <a:pt x="4" y="22"/>
                      <a:pt x="0" y="18"/>
                      <a:pt x="0" y="13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70" y="0"/>
                      <a:pt x="70" y="0"/>
                      <a:pt x="70" y="0"/>
                    </a:cubicBezTo>
                    <a:cubicBezTo>
                      <a:pt x="75" y="0"/>
                      <a:pt x="79" y="4"/>
                      <a:pt x="79" y="9"/>
                    </a:cubicBezTo>
                    <a:cubicBezTo>
                      <a:pt x="79" y="13"/>
                      <a:pt x="79" y="13"/>
                      <a:pt x="79" y="13"/>
                    </a:cubicBezTo>
                    <a:cubicBezTo>
                      <a:pt x="79" y="18"/>
                      <a:pt x="75" y="22"/>
                      <a:pt x="70" y="2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7" name="Google Shape;477;p28"/>
              <p:cNvSpPr/>
              <p:nvPr/>
            </p:nvSpPr>
            <p:spPr>
              <a:xfrm>
                <a:off x="7697567" y="2575500"/>
                <a:ext cx="40200" cy="37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8" name="Google Shape;478;p28"/>
              <p:cNvSpPr/>
              <p:nvPr/>
            </p:nvSpPr>
            <p:spPr>
              <a:xfrm>
                <a:off x="7697567" y="2028313"/>
                <a:ext cx="40200" cy="42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9" name="Google Shape;479;p28"/>
              <p:cNvSpPr/>
              <p:nvPr/>
            </p:nvSpPr>
            <p:spPr>
              <a:xfrm>
                <a:off x="7619734" y="2179261"/>
                <a:ext cx="30662" cy="311331"/>
              </a:xfrm>
              <a:custGeom>
                <a:avLst/>
                <a:gdLst/>
                <a:ahLst/>
                <a:cxnLst/>
                <a:rect l="l" t="t" r="r" b="b"/>
                <a:pathLst>
                  <a:path w="10" h="99" extrusionOk="0">
                    <a:moveTo>
                      <a:pt x="10" y="0"/>
                    </a:moveTo>
                    <a:cubicBezTo>
                      <a:pt x="10" y="99"/>
                      <a:pt x="10" y="99"/>
                      <a:pt x="10" y="99"/>
                    </a:cubicBezTo>
                    <a:cubicBezTo>
                      <a:pt x="7" y="99"/>
                      <a:pt x="4" y="98"/>
                      <a:pt x="0" y="98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4" y="1"/>
                      <a:pt x="7" y="0"/>
                      <a:pt x="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0" name="Google Shape;480;p28"/>
              <p:cNvSpPr/>
              <p:nvPr/>
            </p:nvSpPr>
            <p:spPr>
              <a:xfrm>
                <a:off x="8473530" y="2179261"/>
                <a:ext cx="30662" cy="311331"/>
              </a:xfrm>
              <a:custGeom>
                <a:avLst/>
                <a:gdLst/>
                <a:ahLst/>
                <a:cxnLst/>
                <a:rect l="l" t="t" r="r" b="b"/>
                <a:pathLst>
                  <a:path w="10" h="99" extrusionOk="0">
                    <a:moveTo>
                      <a:pt x="0" y="0"/>
                    </a:moveTo>
                    <a:cubicBezTo>
                      <a:pt x="0" y="99"/>
                      <a:pt x="0" y="99"/>
                      <a:pt x="0" y="99"/>
                    </a:cubicBezTo>
                    <a:cubicBezTo>
                      <a:pt x="3" y="99"/>
                      <a:pt x="7" y="98"/>
                      <a:pt x="10" y="98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7" y="1"/>
                      <a:pt x="3" y="0"/>
                      <a:pt x="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1" name="Google Shape;481;p28"/>
              <p:cNvSpPr/>
              <p:nvPr/>
            </p:nvSpPr>
            <p:spPr>
              <a:xfrm>
                <a:off x="7997102" y="1693396"/>
                <a:ext cx="134400" cy="132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2" name="Google Shape;482;p28"/>
              <p:cNvSpPr/>
              <p:nvPr/>
            </p:nvSpPr>
            <p:spPr>
              <a:xfrm>
                <a:off x="8015971" y="1709905"/>
                <a:ext cx="96600" cy="96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3" name="Google Shape;483;p28"/>
              <p:cNvSpPr/>
              <p:nvPr/>
            </p:nvSpPr>
            <p:spPr>
              <a:xfrm>
                <a:off x="7702275" y="2792500"/>
                <a:ext cx="750025" cy="943250"/>
              </a:xfrm>
              <a:custGeom>
                <a:avLst/>
                <a:gdLst/>
                <a:ahLst/>
                <a:cxnLst/>
                <a:rect l="l" t="t" r="r" b="b"/>
                <a:pathLst>
                  <a:path w="239" h="301" extrusionOk="0">
                    <a:moveTo>
                      <a:pt x="239" y="301"/>
                    </a:moveTo>
                    <a:cubicBezTo>
                      <a:pt x="0" y="301"/>
                      <a:pt x="0" y="301"/>
                      <a:pt x="0" y="301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9"/>
                      <a:pt x="6" y="0"/>
                      <a:pt x="18" y="0"/>
                    </a:cubicBezTo>
                    <a:cubicBezTo>
                      <a:pt x="221" y="0"/>
                      <a:pt x="221" y="0"/>
                      <a:pt x="221" y="0"/>
                    </a:cubicBezTo>
                    <a:cubicBezTo>
                      <a:pt x="232" y="0"/>
                      <a:pt x="239" y="9"/>
                      <a:pt x="239" y="19"/>
                    </a:cubicBezTo>
                    <a:lnTo>
                      <a:pt x="239" y="30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4" name="Google Shape;484;p28"/>
              <p:cNvSpPr/>
              <p:nvPr/>
            </p:nvSpPr>
            <p:spPr>
              <a:xfrm>
                <a:off x="8386264" y="2575500"/>
                <a:ext cx="37800" cy="37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5" name="Google Shape;485;p28"/>
              <p:cNvSpPr/>
              <p:nvPr/>
            </p:nvSpPr>
            <p:spPr>
              <a:xfrm>
                <a:off x="8386264" y="2028313"/>
                <a:ext cx="37800" cy="42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6" name="Google Shape;486;p28"/>
              <p:cNvSpPr/>
              <p:nvPr/>
            </p:nvSpPr>
            <p:spPr>
              <a:xfrm>
                <a:off x="7843797" y="2417475"/>
                <a:ext cx="438691" cy="167457"/>
              </a:xfrm>
              <a:custGeom>
                <a:avLst/>
                <a:gdLst/>
                <a:ahLst/>
                <a:cxnLst/>
                <a:rect l="l" t="t" r="r" b="b"/>
                <a:pathLst>
                  <a:path w="140" h="53" extrusionOk="0">
                    <a:moveTo>
                      <a:pt x="70" y="53"/>
                    </a:moveTo>
                    <a:cubicBezTo>
                      <a:pt x="27" y="53"/>
                      <a:pt x="9" y="31"/>
                      <a:pt x="2" y="18"/>
                    </a:cubicBezTo>
                    <a:cubicBezTo>
                      <a:pt x="0" y="15"/>
                      <a:pt x="0" y="10"/>
                      <a:pt x="2" y="6"/>
                    </a:cubicBezTo>
                    <a:cubicBezTo>
                      <a:pt x="4" y="3"/>
                      <a:pt x="8" y="0"/>
                      <a:pt x="13" y="0"/>
                    </a:cubicBezTo>
                    <a:cubicBezTo>
                      <a:pt x="128" y="0"/>
                      <a:pt x="128" y="0"/>
                      <a:pt x="128" y="0"/>
                    </a:cubicBezTo>
                    <a:cubicBezTo>
                      <a:pt x="132" y="0"/>
                      <a:pt x="136" y="3"/>
                      <a:pt x="138" y="6"/>
                    </a:cubicBezTo>
                    <a:cubicBezTo>
                      <a:pt x="140" y="10"/>
                      <a:pt x="140" y="15"/>
                      <a:pt x="138" y="18"/>
                    </a:cubicBezTo>
                    <a:cubicBezTo>
                      <a:pt x="131" y="31"/>
                      <a:pt x="113" y="53"/>
                      <a:pt x="70" y="5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7" name="Google Shape;487;p28"/>
              <p:cNvSpPr/>
              <p:nvPr/>
            </p:nvSpPr>
            <p:spPr>
              <a:xfrm>
                <a:off x="7862666" y="2436344"/>
                <a:ext cx="400953" cy="129720"/>
              </a:xfrm>
              <a:custGeom>
                <a:avLst/>
                <a:gdLst/>
                <a:ahLst/>
                <a:cxnLst/>
                <a:rect l="l" t="t" r="r" b="b"/>
                <a:pathLst>
                  <a:path w="128" h="41" extrusionOk="0">
                    <a:moveTo>
                      <a:pt x="128" y="6"/>
                    </a:moveTo>
                    <a:cubicBezTo>
                      <a:pt x="128" y="7"/>
                      <a:pt x="128" y="9"/>
                      <a:pt x="127" y="10"/>
                    </a:cubicBezTo>
                    <a:cubicBezTo>
                      <a:pt x="126" y="12"/>
                      <a:pt x="125" y="14"/>
                      <a:pt x="123" y="17"/>
                    </a:cubicBezTo>
                    <a:cubicBezTo>
                      <a:pt x="114" y="28"/>
                      <a:pt x="97" y="41"/>
                      <a:pt x="64" y="41"/>
                    </a:cubicBezTo>
                    <a:cubicBezTo>
                      <a:pt x="32" y="41"/>
                      <a:pt x="15" y="28"/>
                      <a:pt x="6" y="17"/>
                    </a:cubicBezTo>
                    <a:cubicBezTo>
                      <a:pt x="4" y="14"/>
                      <a:pt x="2" y="12"/>
                      <a:pt x="1" y="10"/>
                    </a:cubicBezTo>
                    <a:cubicBezTo>
                      <a:pt x="0" y="9"/>
                      <a:pt x="0" y="7"/>
                      <a:pt x="0" y="6"/>
                    </a:cubicBezTo>
                    <a:cubicBezTo>
                      <a:pt x="0" y="3"/>
                      <a:pt x="3" y="0"/>
                      <a:pt x="7" y="0"/>
                    </a:cubicBezTo>
                    <a:cubicBezTo>
                      <a:pt x="122" y="0"/>
                      <a:pt x="122" y="0"/>
                      <a:pt x="122" y="0"/>
                    </a:cubicBezTo>
                    <a:cubicBezTo>
                      <a:pt x="125" y="0"/>
                      <a:pt x="128" y="3"/>
                      <a:pt x="128" y="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8" name="Google Shape;488;p28"/>
              <p:cNvSpPr/>
              <p:nvPr/>
            </p:nvSpPr>
            <p:spPr>
              <a:xfrm>
                <a:off x="7744738" y="2839660"/>
                <a:ext cx="660394" cy="370294"/>
              </a:xfrm>
              <a:custGeom>
                <a:avLst/>
                <a:gdLst/>
                <a:ahLst/>
                <a:cxnLst/>
                <a:rect l="l" t="t" r="r" b="b"/>
                <a:pathLst>
                  <a:path w="211" h="118" extrusionOk="0">
                    <a:moveTo>
                      <a:pt x="162" y="118"/>
                    </a:moveTo>
                    <a:cubicBezTo>
                      <a:pt x="49" y="118"/>
                      <a:pt x="49" y="118"/>
                      <a:pt x="49" y="118"/>
                    </a:cubicBezTo>
                    <a:cubicBezTo>
                      <a:pt x="22" y="118"/>
                      <a:pt x="0" y="96"/>
                      <a:pt x="0" y="70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21"/>
                      <a:pt x="22" y="0"/>
                      <a:pt x="49" y="0"/>
                    </a:cubicBezTo>
                    <a:cubicBezTo>
                      <a:pt x="162" y="0"/>
                      <a:pt x="162" y="0"/>
                      <a:pt x="162" y="0"/>
                    </a:cubicBezTo>
                    <a:cubicBezTo>
                      <a:pt x="189" y="0"/>
                      <a:pt x="211" y="21"/>
                      <a:pt x="211" y="48"/>
                    </a:cubicBezTo>
                    <a:cubicBezTo>
                      <a:pt x="211" y="70"/>
                      <a:pt x="211" y="70"/>
                      <a:pt x="211" y="70"/>
                    </a:cubicBezTo>
                    <a:cubicBezTo>
                      <a:pt x="211" y="96"/>
                      <a:pt x="189" y="118"/>
                      <a:pt x="162" y="118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9" name="Google Shape;489;p28"/>
              <p:cNvSpPr/>
              <p:nvPr/>
            </p:nvSpPr>
            <p:spPr>
              <a:xfrm>
                <a:off x="7822569" y="2924568"/>
                <a:ext cx="507300" cy="1863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0" name="Google Shape;490;p28"/>
              <p:cNvSpPr/>
              <p:nvPr/>
            </p:nvSpPr>
            <p:spPr>
              <a:xfrm>
                <a:off x="7843797" y="2955229"/>
                <a:ext cx="441050" cy="122645"/>
              </a:xfrm>
              <a:custGeom>
                <a:avLst/>
                <a:gdLst/>
                <a:ahLst/>
                <a:cxnLst/>
                <a:rect l="l" t="t" r="r" b="b"/>
                <a:pathLst>
                  <a:path w="141" h="39" extrusionOk="0">
                    <a:moveTo>
                      <a:pt x="4" y="39"/>
                    </a:moveTo>
                    <a:cubicBezTo>
                      <a:pt x="3" y="39"/>
                      <a:pt x="2" y="39"/>
                      <a:pt x="1" y="38"/>
                    </a:cubicBezTo>
                    <a:cubicBezTo>
                      <a:pt x="0" y="37"/>
                      <a:pt x="0" y="34"/>
                      <a:pt x="1" y="33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22" y="12"/>
                      <a:pt x="25" y="12"/>
                      <a:pt x="26" y="13"/>
                    </a:cubicBezTo>
                    <a:cubicBezTo>
                      <a:pt x="42" y="30"/>
                      <a:pt x="42" y="30"/>
                      <a:pt x="42" y="30"/>
                    </a:cubicBezTo>
                    <a:cubicBezTo>
                      <a:pt x="71" y="1"/>
                      <a:pt x="71" y="1"/>
                      <a:pt x="71" y="1"/>
                    </a:cubicBezTo>
                    <a:cubicBezTo>
                      <a:pt x="72" y="0"/>
                      <a:pt x="75" y="0"/>
                      <a:pt x="76" y="1"/>
                    </a:cubicBezTo>
                    <a:cubicBezTo>
                      <a:pt x="103" y="28"/>
                      <a:pt x="103" y="28"/>
                      <a:pt x="103" y="28"/>
                    </a:cubicBezTo>
                    <a:cubicBezTo>
                      <a:pt x="122" y="10"/>
                      <a:pt x="122" y="10"/>
                      <a:pt x="122" y="10"/>
                    </a:cubicBezTo>
                    <a:cubicBezTo>
                      <a:pt x="123" y="9"/>
                      <a:pt x="125" y="9"/>
                      <a:pt x="127" y="10"/>
                    </a:cubicBezTo>
                    <a:cubicBezTo>
                      <a:pt x="139" y="22"/>
                      <a:pt x="139" y="22"/>
                      <a:pt x="139" y="22"/>
                    </a:cubicBezTo>
                    <a:cubicBezTo>
                      <a:pt x="141" y="24"/>
                      <a:pt x="141" y="26"/>
                      <a:pt x="139" y="28"/>
                    </a:cubicBezTo>
                    <a:cubicBezTo>
                      <a:pt x="138" y="29"/>
                      <a:pt x="135" y="29"/>
                      <a:pt x="134" y="28"/>
                    </a:cubicBezTo>
                    <a:cubicBezTo>
                      <a:pt x="124" y="18"/>
                      <a:pt x="124" y="18"/>
                      <a:pt x="124" y="18"/>
                    </a:cubicBezTo>
                    <a:cubicBezTo>
                      <a:pt x="106" y="37"/>
                      <a:pt x="106" y="37"/>
                      <a:pt x="106" y="37"/>
                    </a:cubicBezTo>
                    <a:cubicBezTo>
                      <a:pt x="104" y="38"/>
                      <a:pt x="102" y="38"/>
                      <a:pt x="100" y="37"/>
                    </a:cubicBezTo>
                    <a:cubicBezTo>
                      <a:pt x="73" y="9"/>
                      <a:pt x="73" y="9"/>
                      <a:pt x="73" y="9"/>
                    </a:cubicBezTo>
                    <a:cubicBezTo>
                      <a:pt x="45" y="38"/>
                      <a:pt x="45" y="38"/>
                      <a:pt x="45" y="38"/>
                    </a:cubicBezTo>
                    <a:cubicBezTo>
                      <a:pt x="43" y="39"/>
                      <a:pt x="41" y="39"/>
                      <a:pt x="40" y="38"/>
                    </a:cubicBezTo>
                    <a:cubicBezTo>
                      <a:pt x="23" y="22"/>
                      <a:pt x="23" y="22"/>
                      <a:pt x="23" y="22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6" y="39"/>
                      <a:pt x="5" y="39"/>
                      <a:pt x="4" y="3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1" name="Google Shape;491;p28"/>
              <p:cNvSpPr/>
              <p:nvPr/>
            </p:nvSpPr>
            <p:spPr>
              <a:xfrm>
                <a:off x="8452303" y="3346751"/>
                <a:ext cx="259440" cy="261800"/>
              </a:xfrm>
              <a:custGeom>
                <a:avLst/>
                <a:gdLst/>
                <a:ahLst/>
                <a:cxnLst/>
                <a:rect l="l" t="t" r="r" b="b"/>
                <a:pathLst>
                  <a:path w="83" h="83" extrusionOk="0">
                    <a:moveTo>
                      <a:pt x="83" y="41"/>
                    </a:moveTo>
                    <a:cubicBezTo>
                      <a:pt x="83" y="64"/>
                      <a:pt x="65" y="83"/>
                      <a:pt x="42" y="83"/>
                    </a:cubicBezTo>
                    <a:cubicBezTo>
                      <a:pt x="40" y="83"/>
                      <a:pt x="38" y="82"/>
                      <a:pt x="37" y="82"/>
                    </a:cubicBezTo>
                    <a:cubicBezTo>
                      <a:pt x="16" y="80"/>
                      <a:pt x="0" y="62"/>
                      <a:pt x="0" y="41"/>
                    </a:cubicBezTo>
                    <a:cubicBezTo>
                      <a:pt x="0" y="27"/>
                      <a:pt x="8" y="14"/>
                      <a:pt x="19" y="6"/>
                    </a:cubicBezTo>
                    <a:cubicBezTo>
                      <a:pt x="25" y="2"/>
                      <a:pt x="33" y="0"/>
                      <a:pt x="42" y="0"/>
                    </a:cubicBezTo>
                    <a:cubicBezTo>
                      <a:pt x="65" y="0"/>
                      <a:pt x="83" y="18"/>
                      <a:pt x="83" y="4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2" name="Google Shape;492;p28"/>
              <p:cNvSpPr/>
              <p:nvPr/>
            </p:nvSpPr>
            <p:spPr>
              <a:xfrm>
                <a:off x="6836695" y="2436344"/>
                <a:ext cx="337273" cy="426900"/>
              </a:xfrm>
              <a:custGeom>
                <a:avLst/>
                <a:gdLst/>
                <a:ahLst/>
                <a:cxnLst/>
                <a:rect l="l" t="t" r="r" b="b"/>
                <a:pathLst>
                  <a:path w="108" h="136" extrusionOk="0">
                    <a:moveTo>
                      <a:pt x="72" y="120"/>
                    </a:moveTo>
                    <a:cubicBezTo>
                      <a:pt x="73" y="119"/>
                      <a:pt x="74" y="118"/>
                      <a:pt x="75" y="117"/>
                    </a:cubicBezTo>
                    <a:cubicBezTo>
                      <a:pt x="106" y="73"/>
                      <a:pt x="106" y="73"/>
                      <a:pt x="106" y="73"/>
                    </a:cubicBezTo>
                    <a:cubicBezTo>
                      <a:pt x="107" y="71"/>
                      <a:pt x="108" y="69"/>
                      <a:pt x="108" y="66"/>
                    </a:cubicBezTo>
                    <a:cubicBezTo>
                      <a:pt x="108" y="63"/>
                      <a:pt x="106" y="60"/>
                      <a:pt x="103" y="58"/>
                    </a:cubicBezTo>
                    <a:cubicBezTo>
                      <a:pt x="98" y="54"/>
                      <a:pt x="92" y="55"/>
                      <a:pt x="88" y="60"/>
                    </a:cubicBezTo>
                    <a:cubicBezTo>
                      <a:pt x="81" y="71"/>
                      <a:pt x="81" y="71"/>
                      <a:pt x="81" y="71"/>
                    </a:cubicBezTo>
                    <a:cubicBezTo>
                      <a:pt x="80" y="69"/>
                      <a:pt x="79" y="68"/>
                      <a:pt x="78" y="66"/>
                    </a:cubicBezTo>
                    <a:cubicBezTo>
                      <a:pt x="78" y="22"/>
                      <a:pt x="78" y="22"/>
                      <a:pt x="78" y="22"/>
                    </a:cubicBezTo>
                    <a:cubicBezTo>
                      <a:pt x="78" y="20"/>
                      <a:pt x="77" y="17"/>
                      <a:pt x="75" y="15"/>
                    </a:cubicBezTo>
                    <a:cubicBezTo>
                      <a:pt x="73" y="13"/>
                      <a:pt x="70" y="12"/>
                      <a:pt x="67" y="12"/>
                    </a:cubicBezTo>
                    <a:cubicBezTo>
                      <a:pt x="61" y="12"/>
                      <a:pt x="57" y="17"/>
                      <a:pt x="57" y="22"/>
                    </a:cubicBezTo>
                    <a:cubicBezTo>
                      <a:pt x="57" y="47"/>
                      <a:pt x="57" y="47"/>
                      <a:pt x="57" y="47"/>
                    </a:cubicBezTo>
                    <a:cubicBezTo>
                      <a:pt x="54" y="46"/>
                      <a:pt x="52" y="45"/>
                      <a:pt x="50" y="45"/>
                    </a:cubicBezTo>
                    <a:cubicBezTo>
                      <a:pt x="50" y="11"/>
                      <a:pt x="50" y="11"/>
                      <a:pt x="50" y="11"/>
                    </a:cubicBezTo>
                    <a:cubicBezTo>
                      <a:pt x="50" y="8"/>
                      <a:pt x="49" y="5"/>
                      <a:pt x="47" y="3"/>
                    </a:cubicBezTo>
                    <a:cubicBezTo>
                      <a:pt x="45" y="1"/>
                      <a:pt x="42" y="0"/>
                      <a:pt x="39" y="0"/>
                    </a:cubicBezTo>
                    <a:cubicBezTo>
                      <a:pt x="33" y="0"/>
                      <a:pt x="28" y="5"/>
                      <a:pt x="28" y="11"/>
                    </a:cubicBezTo>
                    <a:cubicBezTo>
                      <a:pt x="28" y="46"/>
                      <a:pt x="28" y="46"/>
                      <a:pt x="28" y="46"/>
                    </a:cubicBezTo>
                    <a:cubicBezTo>
                      <a:pt x="26" y="47"/>
                      <a:pt x="24" y="48"/>
                      <a:pt x="21" y="50"/>
                    </a:cubicBezTo>
                    <a:cubicBezTo>
                      <a:pt x="21" y="29"/>
                      <a:pt x="21" y="29"/>
                      <a:pt x="21" y="29"/>
                    </a:cubicBezTo>
                    <a:cubicBezTo>
                      <a:pt x="21" y="26"/>
                      <a:pt x="20" y="24"/>
                      <a:pt x="18" y="22"/>
                    </a:cubicBezTo>
                    <a:cubicBezTo>
                      <a:pt x="16" y="20"/>
                      <a:pt x="14" y="19"/>
                      <a:pt x="11" y="19"/>
                    </a:cubicBezTo>
                    <a:cubicBezTo>
                      <a:pt x="5" y="19"/>
                      <a:pt x="0" y="23"/>
                      <a:pt x="0" y="29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4"/>
                      <a:pt x="0" y="84"/>
                      <a:pt x="0" y="85"/>
                    </a:cubicBezTo>
                    <a:cubicBezTo>
                      <a:pt x="0" y="86"/>
                      <a:pt x="0" y="87"/>
                      <a:pt x="0" y="89"/>
                    </a:cubicBezTo>
                    <a:cubicBezTo>
                      <a:pt x="0" y="100"/>
                      <a:pt x="4" y="110"/>
                      <a:pt x="11" y="118"/>
                    </a:cubicBezTo>
                    <a:cubicBezTo>
                      <a:pt x="11" y="118"/>
                      <a:pt x="39" y="136"/>
                      <a:pt x="72" y="12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3" name="Google Shape;493;p28"/>
              <p:cNvSpPr/>
              <p:nvPr/>
            </p:nvSpPr>
            <p:spPr>
              <a:xfrm>
                <a:off x="6869715" y="2806640"/>
                <a:ext cx="837287" cy="525960"/>
              </a:xfrm>
              <a:custGeom>
                <a:avLst/>
                <a:gdLst/>
                <a:ahLst/>
                <a:cxnLst/>
                <a:rect l="l" t="t" r="r" b="b"/>
                <a:pathLst>
                  <a:path w="267" h="167" extrusionOk="0">
                    <a:moveTo>
                      <a:pt x="267" y="3"/>
                    </a:moveTo>
                    <a:cubicBezTo>
                      <a:pt x="267" y="88"/>
                      <a:pt x="267" y="88"/>
                      <a:pt x="267" y="88"/>
                    </a:cubicBezTo>
                    <a:cubicBezTo>
                      <a:pt x="266" y="89"/>
                      <a:pt x="265" y="90"/>
                      <a:pt x="263" y="91"/>
                    </a:cubicBezTo>
                    <a:cubicBezTo>
                      <a:pt x="260" y="94"/>
                      <a:pt x="257" y="96"/>
                      <a:pt x="254" y="99"/>
                    </a:cubicBezTo>
                    <a:cubicBezTo>
                      <a:pt x="226" y="120"/>
                      <a:pt x="190" y="143"/>
                      <a:pt x="146" y="159"/>
                    </a:cubicBezTo>
                    <a:cubicBezTo>
                      <a:pt x="130" y="165"/>
                      <a:pt x="117" y="167"/>
                      <a:pt x="105" y="167"/>
                    </a:cubicBezTo>
                    <a:cubicBezTo>
                      <a:pt x="83" y="167"/>
                      <a:pt x="67" y="160"/>
                      <a:pt x="56" y="152"/>
                    </a:cubicBezTo>
                    <a:cubicBezTo>
                      <a:pt x="32" y="135"/>
                      <a:pt x="16" y="105"/>
                      <a:pt x="7" y="62"/>
                    </a:cubicBezTo>
                    <a:cubicBezTo>
                      <a:pt x="6" y="56"/>
                      <a:pt x="5" y="50"/>
                      <a:pt x="4" y="43"/>
                    </a:cubicBezTo>
                    <a:cubicBezTo>
                      <a:pt x="3" y="36"/>
                      <a:pt x="2" y="28"/>
                      <a:pt x="1" y="20"/>
                    </a:cubicBezTo>
                    <a:cubicBezTo>
                      <a:pt x="1" y="20"/>
                      <a:pt x="1" y="20"/>
                      <a:pt x="1" y="20"/>
                    </a:cubicBezTo>
                    <a:cubicBezTo>
                      <a:pt x="1" y="17"/>
                      <a:pt x="1" y="14"/>
                      <a:pt x="0" y="11"/>
                    </a:cubicBezTo>
                    <a:cubicBezTo>
                      <a:pt x="0" y="7"/>
                      <a:pt x="0" y="4"/>
                      <a:pt x="0" y="0"/>
                    </a:cubicBezTo>
                    <a:cubicBezTo>
                      <a:pt x="0" y="0"/>
                      <a:pt x="28" y="18"/>
                      <a:pt x="61" y="2"/>
                    </a:cubicBezTo>
                    <a:cubicBezTo>
                      <a:pt x="61" y="2"/>
                      <a:pt x="60" y="2"/>
                      <a:pt x="59" y="2"/>
                    </a:cubicBezTo>
                    <a:cubicBezTo>
                      <a:pt x="60" y="3"/>
                      <a:pt x="60" y="3"/>
                      <a:pt x="60" y="3"/>
                    </a:cubicBezTo>
                    <a:cubicBezTo>
                      <a:pt x="60" y="6"/>
                      <a:pt x="60" y="8"/>
                      <a:pt x="60" y="11"/>
                    </a:cubicBezTo>
                    <a:cubicBezTo>
                      <a:pt x="60" y="13"/>
                      <a:pt x="60" y="15"/>
                      <a:pt x="61" y="18"/>
                    </a:cubicBezTo>
                    <a:cubicBezTo>
                      <a:pt x="62" y="34"/>
                      <a:pt x="64" y="48"/>
                      <a:pt x="67" y="59"/>
                    </a:cubicBezTo>
                    <a:cubicBezTo>
                      <a:pt x="74" y="88"/>
                      <a:pt x="85" y="99"/>
                      <a:pt x="90" y="103"/>
                    </a:cubicBezTo>
                    <a:cubicBezTo>
                      <a:pt x="93" y="105"/>
                      <a:pt x="102" y="112"/>
                      <a:pt x="125" y="103"/>
                    </a:cubicBezTo>
                    <a:cubicBezTo>
                      <a:pt x="166" y="88"/>
                      <a:pt x="198" y="68"/>
                      <a:pt x="222" y="49"/>
                    </a:cubicBezTo>
                    <a:cubicBezTo>
                      <a:pt x="229" y="43"/>
                      <a:pt x="235" y="38"/>
                      <a:pt x="240" y="33"/>
                    </a:cubicBezTo>
                    <a:cubicBezTo>
                      <a:pt x="255" y="19"/>
                      <a:pt x="264" y="8"/>
                      <a:pt x="267" y="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4" name="Google Shape;494;p28"/>
              <p:cNvSpPr/>
              <p:nvPr/>
            </p:nvSpPr>
            <p:spPr>
              <a:xfrm>
                <a:off x="7079627" y="3106177"/>
                <a:ext cx="259440" cy="259442"/>
              </a:xfrm>
              <a:custGeom>
                <a:avLst/>
                <a:gdLst/>
                <a:ahLst/>
                <a:cxnLst/>
                <a:rect l="l" t="t" r="r" b="b"/>
                <a:pathLst>
                  <a:path w="83" h="83" extrusionOk="0">
                    <a:moveTo>
                      <a:pt x="83" y="41"/>
                    </a:moveTo>
                    <a:cubicBezTo>
                      <a:pt x="83" y="44"/>
                      <a:pt x="83" y="46"/>
                      <a:pt x="82" y="48"/>
                    </a:cubicBezTo>
                    <a:cubicBezTo>
                      <a:pt x="79" y="68"/>
                      <a:pt x="62" y="83"/>
                      <a:pt x="41" y="83"/>
                    </a:cubicBezTo>
                    <a:cubicBezTo>
                      <a:pt x="20" y="83"/>
                      <a:pt x="3" y="67"/>
                      <a:pt x="0" y="47"/>
                    </a:cubicBezTo>
                    <a:cubicBezTo>
                      <a:pt x="0" y="45"/>
                      <a:pt x="0" y="43"/>
                      <a:pt x="0" y="41"/>
                    </a:cubicBezTo>
                    <a:cubicBezTo>
                      <a:pt x="0" y="19"/>
                      <a:pt x="19" y="0"/>
                      <a:pt x="41" y="0"/>
                    </a:cubicBezTo>
                    <a:cubicBezTo>
                      <a:pt x="64" y="0"/>
                      <a:pt x="83" y="19"/>
                      <a:pt x="83" y="4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5" name="Google Shape;495;p28"/>
              <p:cNvSpPr/>
              <p:nvPr/>
            </p:nvSpPr>
            <p:spPr>
              <a:xfrm>
                <a:off x="7596149" y="2792488"/>
                <a:ext cx="153306" cy="294820"/>
              </a:xfrm>
              <a:custGeom>
                <a:avLst/>
                <a:gdLst/>
                <a:ahLst/>
                <a:cxnLst/>
                <a:rect l="l" t="t" r="r" b="b"/>
                <a:pathLst>
                  <a:path w="49" h="94" extrusionOk="0">
                    <a:moveTo>
                      <a:pt x="49" y="0"/>
                    </a:moveTo>
                    <a:cubicBezTo>
                      <a:pt x="17" y="0"/>
                      <a:pt x="0" y="24"/>
                      <a:pt x="0" y="47"/>
                    </a:cubicBezTo>
                    <a:cubicBezTo>
                      <a:pt x="0" y="71"/>
                      <a:pt x="18" y="90"/>
                      <a:pt x="40" y="94"/>
                    </a:cubicBezTo>
                    <a:lnTo>
                      <a:pt x="4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6" name="Google Shape;496;p28"/>
              <p:cNvSpPr/>
              <p:nvPr/>
            </p:nvSpPr>
            <p:spPr>
              <a:xfrm>
                <a:off x="6893300" y="3002400"/>
                <a:ext cx="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4313B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7" name="Google Shape;497;p28"/>
              <p:cNvSpPr/>
              <p:nvPr/>
            </p:nvSpPr>
            <p:spPr>
              <a:xfrm>
                <a:off x="6016800" y="1519024"/>
                <a:ext cx="1502398" cy="551904"/>
              </a:xfrm>
              <a:custGeom>
                <a:avLst/>
                <a:gdLst/>
                <a:ahLst/>
                <a:cxnLst/>
                <a:rect l="l" t="t" r="r" b="b"/>
                <a:pathLst>
                  <a:path w="480" h="176" extrusionOk="0">
                    <a:moveTo>
                      <a:pt x="477" y="167"/>
                    </a:moveTo>
                    <a:cubicBezTo>
                      <a:pt x="430" y="120"/>
                      <a:pt x="430" y="120"/>
                      <a:pt x="430" y="120"/>
                    </a:cubicBezTo>
                    <a:cubicBezTo>
                      <a:pt x="430" y="37"/>
                      <a:pt x="430" y="37"/>
                      <a:pt x="430" y="37"/>
                    </a:cubicBezTo>
                    <a:cubicBezTo>
                      <a:pt x="430" y="16"/>
                      <a:pt x="413" y="0"/>
                      <a:pt x="393" y="0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17" y="0"/>
                      <a:pt x="0" y="16"/>
                      <a:pt x="0" y="37"/>
                    </a:cubicBezTo>
                    <a:cubicBezTo>
                      <a:pt x="0" y="139"/>
                      <a:pt x="0" y="139"/>
                      <a:pt x="0" y="139"/>
                    </a:cubicBezTo>
                    <a:cubicBezTo>
                      <a:pt x="0" y="159"/>
                      <a:pt x="17" y="176"/>
                      <a:pt x="37" y="176"/>
                    </a:cubicBezTo>
                    <a:cubicBezTo>
                      <a:pt x="473" y="176"/>
                      <a:pt x="473" y="176"/>
                      <a:pt x="473" y="176"/>
                    </a:cubicBezTo>
                    <a:cubicBezTo>
                      <a:pt x="478" y="176"/>
                      <a:pt x="480" y="170"/>
                      <a:pt x="477" y="16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8" name="Google Shape;498;p28"/>
              <p:cNvSpPr/>
              <p:nvPr/>
            </p:nvSpPr>
            <p:spPr>
              <a:xfrm>
                <a:off x="6259731" y="1714786"/>
                <a:ext cx="867947" cy="23586"/>
              </a:xfrm>
              <a:custGeom>
                <a:avLst/>
                <a:gdLst/>
                <a:ahLst/>
                <a:cxnLst/>
                <a:rect l="l" t="t" r="r" b="b"/>
                <a:pathLst>
                  <a:path w="277" h="8" extrusionOk="0">
                    <a:moveTo>
                      <a:pt x="274" y="8"/>
                    </a:moveTo>
                    <a:cubicBezTo>
                      <a:pt x="3" y="8"/>
                      <a:pt x="3" y="8"/>
                      <a:pt x="3" y="8"/>
                    </a:cubicBezTo>
                    <a:cubicBezTo>
                      <a:pt x="2" y="8"/>
                      <a:pt x="0" y="7"/>
                      <a:pt x="0" y="4"/>
                    </a:cubicBezTo>
                    <a:cubicBezTo>
                      <a:pt x="0" y="2"/>
                      <a:pt x="2" y="0"/>
                      <a:pt x="3" y="0"/>
                    </a:cubicBezTo>
                    <a:cubicBezTo>
                      <a:pt x="274" y="0"/>
                      <a:pt x="274" y="0"/>
                      <a:pt x="274" y="0"/>
                    </a:cubicBezTo>
                    <a:cubicBezTo>
                      <a:pt x="275" y="0"/>
                      <a:pt x="277" y="2"/>
                      <a:pt x="277" y="4"/>
                    </a:cubicBezTo>
                    <a:cubicBezTo>
                      <a:pt x="277" y="7"/>
                      <a:pt x="275" y="8"/>
                      <a:pt x="274" y="8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9" name="Google Shape;499;p28"/>
              <p:cNvSpPr/>
              <p:nvPr/>
            </p:nvSpPr>
            <p:spPr>
              <a:xfrm>
                <a:off x="6259731" y="1806769"/>
                <a:ext cx="867947" cy="25944"/>
              </a:xfrm>
              <a:custGeom>
                <a:avLst/>
                <a:gdLst/>
                <a:ahLst/>
                <a:cxnLst/>
                <a:rect l="l" t="t" r="r" b="b"/>
                <a:pathLst>
                  <a:path w="277" h="8" extrusionOk="0">
                    <a:moveTo>
                      <a:pt x="274" y="8"/>
                    </a:moveTo>
                    <a:cubicBezTo>
                      <a:pt x="3" y="8"/>
                      <a:pt x="3" y="8"/>
                      <a:pt x="3" y="8"/>
                    </a:cubicBezTo>
                    <a:cubicBezTo>
                      <a:pt x="2" y="8"/>
                      <a:pt x="0" y="7"/>
                      <a:pt x="0" y="4"/>
                    </a:cubicBezTo>
                    <a:cubicBezTo>
                      <a:pt x="0" y="2"/>
                      <a:pt x="2" y="0"/>
                      <a:pt x="3" y="0"/>
                    </a:cubicBezTo>
                    <a:cubicBezTo>
                      <a:pt x="274" y="0"/>
                      <a:pt x="274" y="0"/>
                      <a:pt x="274" y="0"/>
                    </a:cubicBezTo>
                    <a:cubicBezTo>
                      <a:pt x="275" y="0"/>
                      <a:pt x="277" y="2"/>
                      <a:pt x="277" y="4"/>
                    </a:cubicBezTo>
                    <a:cubicBezTo>
                      <a:pt x="277" y="7"/>
                      <a:pt x="275" y="8"/>
                      <a:pt x="274" y="8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0" name="Google Shape;500;p28"/>
              <p:cNvSpPr/>
              <p:nvPr/>
            </p:nvSpPr>
            <p:spPr>
              <a:xfrm>
                <a:off x="6259731" y="1901112"/>
                <a:ext cx="867947" cy="25944"/>
              </a:xfrm>
              <a:custGeom>
                <a:avLst/>
                <a:gdLst/>
                <a:ahLst/>
                <a:cxnLst/>
                <a:rect l="l" t="t" r="r" b="b"/>
                <a:pathLst>
                  <a:path w="277" h="8" extrusionOk="0">
                    <a:moveTo>
                      <a:pt x="274" y="8"/>
                    </a:moveTo>
                    <a:cubicBezTo>
                      <a:pt x="3" y="8"/>
                      <a:pt x="3" y="8"/>
                      <a:pt x="3" y="8"/>
                    </a:cubicBezTo>
                    <a:cubicBezTo>
                      <a:pt x="2" y="8"/>
                      <a:pt x="0" y="6"/>
                      <a:pt x="0" y="4"/>
                    </a:cubicBezTo>
                    <a:cubicBezTo>
                      <a:pt x="0" y="2"/>
                      <a:pt x="2" y="0"/>
                      <a:pt x="3" y="0"/>
                    </a:cubicBezTo>
                    <a:cubicBezTo>
                      <a:pt x="274" y="0"/>
                      <a:pt x="274" y="0"/>
                      <a:pt x="274" y="0"/>
                    </a:cubicBezTo>
                    <a:cubicBezTo>
                      <a:pt x="275" y="0"/>
                      <a:pt x="277" y="2"/>
                      <a:pt x="277" y="4"/>
                    </a:cubicBezTo>
                    <a:cubicBezTo>
                      <a:pt x="277" y="6"/>
                      <a:pt x="275" y="8"/>
                      <a:pt x="274" y="8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01" name="Google Shape;501;p28"/>
            <p:cNvGrpSpPr/>
            <p:nvPr/>
          </p:nvGrpSpPr>
          <p:grpSpPr>
            <a:xfrm>
              <a:off x="5510716" y="1004299"/>
              <a:ext cx="480545" cy="481555"/>
              <a:chOff x="5471892" y="3290059"/>
              <a:chExt cx="174300" cy="174654"/>
            </a:xfrm>
          </p:grpSpPr>
          <p:sp>
            <p:nvSpPr>
              <p:cNvPr id="502" name="Google Shape;502;p28"/>
              <p:cNvSpPr/>
              <p:nvPr/>
            </p:nvSpPr>
            <p:spPr>
              <a:xfrm>
                <a:off x="5471892" y="3290059"/>
                <a:ext cx="174300" cy="1743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3" name="Google Shape;503;p28"/>
              <p:cNvSpPr/>
              <p:nvPr/>
            </p:nvSpPr>
            <p:spPr>
              <a:xfrm>
                <a:off x="5529353" y="3328218"/>
                <a:ext cx="58800" cy="57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4" name="Google Shape;504;p28"/>
              <p:cNvSpPr/>
              <p:nvPr/>
            </p:nvSpPr>
            <p:spPr>
              <a:xfrm>
                <a:off x="5522965" y="3396863"/>
                <a:ext cx="71826" cy="67850"/>
              </a:xfrm>
              <a:custGeom>
                <a:avLst/>
                <a:gdLst/>
                <a:ahLst/>
                <a:cxnLst/>
                <a:rect l="l" t="t" r="r" b="b"/>
                <a:pathLst>
                  <a:path w="21" h="25" extrusionOk="0">
                    <a:moveTo>
                      <a:pt x="11" y="0"/>
                    </a:moveTo>
                    <a:cubicBezTo>
                      <a:pt x="5" y="0"/>
                      <a:pt x="0" y="5"/>
                      <a:pt x="0" y="11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3" y="24"/>
                      <a:pt x="7" y="25"/>
                      <a:pt x="11" y="25"/>
                    </a:cubicBezTo>
                    <a:cubicBezTo>
                      <a:pt x="15" y="25"/>
                      <a:pt x="18" y="24"/>
                      <a:pt x="21" y="22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1" y="5"/>
                      <a:pt x="17" y="0"/>
                      <a:pt x="1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05" name="Google Shape;505;p28"/>
            <p:cNvGrpSpPr/>
            <p:nvPr/>
          </p:nvGrpSpPr>
          <p:grpSpPr>
            <a:xfrm>
              <a:off x="6200806" y="813523"/>
              <a:ext cx="243759" cy="244271"/>
              <a:chOff x="5471892" y="3290059"/>
              <a:chExt cx="174300" cy="174654"/>
            </a:xfrm>
          </p:grpSpPr>
          <p:sp>
            <p:nvSpPr>
              <p:cNvPr id="506" name="Google Shape;506;p28"/>
              <p:cNvSpPr/>
              <p:nvPr/>
            </p:nvSpPr>
            <p:spPr>
              <a:xfrm>
                <a:off x="5471892" y="3290059"/>
                <a:ext cx="174300" cy="1743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7" name="Google Shape;507;p28"/>
              <p:cNvSpPr/>
              <p:nvPr/>
            </p:nvSpPr>
            <p:spPr>
              <a:xfrm>
                <a:off x="5529353" y="3333831"/>
                <a:ext cx="58800" cy="57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8" name="Google Shape;508;p28"/>
              <p:cNvSpPr/>
              <p:nvPr/>
            </p:nvSpPr>
            <p:spPr>
              <a:xfrm>
                <a:off x="5522965" y="3396863"/>
                <a:ext cx="71826" cy="67850"/>
              </a:xfrm>
              <a:custGeom>
                <a:avLst/>
                <a:gdLst/>
                <a:ahLst/>
                <a:cxnLst/>
                <a:rect l="l" t="t" r="r" b="b"/>
                <a:pathLst>
                  <a:path w="21" h="25" extrusionOk="0">
                    <a:moveTo>
                      <a:pt x="11" y="0"/>
                    </a:moveTo>
                    <a:cubicBezTo>
                      <a:pt x="5" y="0"/>
                      <a:pt x="0" y="5"/>
                      <a:pt x="0" y="11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3" y="24"/>
                      <a:pt x="7" y="25"/>
                      <a:pt x="11" y="25"/>
                    </a:cubicBezTo>
                    <a:cubicBezTo>
                      <a:pt x="15" y="25"/>
                      <a:pt x="18" y="24"/>
                      <a:pt x="21" y="22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1" y="5"/>
                      <a:pt x="17" y="0"/>
                      <a:pt x="1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09" name="Google Shape;509;p28"/>
            <p:cNvGrpSpPr/>
            <p:nvPr/>
          </p:nvGrpSpPr>
          <p:grpSpPr>
            <a:xfrm>
              <a:off x="5914207" y="2530897"/>
              <a:ext cx="372601" cy="373357"/>
              <a:chOff x="5471892" y="3290059"/>
              <a:chExt cx="174300" cy="174654"/>
            </a:xfrm>
          </p:grpSpPr>
          <p:sp>
            <p:nvSpPr>
              <p:cNvPr id="510" name="Google Shape;510;p28"/>
              <p:cNvSpPr/>
              <p:nvPr/>
            </p:nvSpPr>
            <p:spPr>
              <a:xfrm>
                <a:off x="5471892" y="3290059"/>
                <a:ext cx="174300" cy="174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1" name="Google Shape;511;p28"/>
              <p:cNvSpPr/>
              <p:nvPr/>
            </p:nvSpPr>
            <p:spPr>
              <a:xfrm>
                <a:off x="5529353" y="3333831"/>
                <a:ext cx="58800" cy="57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2" name="Google Shape;512;p28"/>
              <p:cNvSpPr/>
              <p:nvPr/>
            </p:nvSpPr>
            <p:spPr>
              <a:xfrm>
                <a:off x="5522965" y="3396863"/>
                <a:ext cx="71826" cy="67850"/>
              </a:xfrm>
              <a:custGeom>
                <a:avLst/>
                <a:gdLst/>
                <a:ahLst/>
                <a:cxnLst/>
                <a:rect l="l" t="t" r="r" b="b"/>
                <a:pathLst>
                  <a:path w="21" h="25" extrusionOk="0">
                    <a:moveTo>
                      <a:pt x="11" y="0"/>
                    </a:moveTo>
                    <a:cubicBezTo>
                      <a:pt x="5" y="0"/>
                      <a:pt x="0" y="5"/>
                      <a:pt x="0" y="11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3" y="24"/>
                      <a:pt x="7" y="25"/>
                      <a:pt x="11" y="25"/>
                    </a:cubicBezTo>
                    <a:cubicBezTo>
                      <a:pt x="15" y="25"/>
                      <a:pt x="18" y="24"/>
                      <a:pt x="21" y="22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1" y="5"/>
                      <a:pt x="17" y="0"/>
                      <a:pt x="1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5" name="Google Shape;93;p2">
            <a:extLst>
              <a:ext uri="{FF2B5EF4-FFF2-40B4-BE49-F238E27FC236}">
                <a16:creationId xmlns:a16="http://schemas.microsoft.com/office/drawing/2014/main" id="{7996BEF4-E6F7-7336-4088-E205F1606AA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9767" y="486171"/>
            <a:ext cx="1705337" cy="8332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2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555888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dirty="0"/>
              <a:t>IDEA / APPROACH DETAILS : </a:t>
            </a:r>
            <a:endParaRPr sz="2800" dirty="0"/>
          </a:p>
        </p:txBody>
      </p:sp>
      <p:sp>
        <p:nvSpPr>
          <p:cNvPr id="521" name="Google Shape;521;p29"/>
          <p:cNvSpPr txBox="1">
            <a:spLocks noGrp="1"/>
          </p:cNvSpPr>
          <p:nvPr>
            <p:ph type="body" idx="1"/>
          </p:nvPr>
        </p:nvSpPr>
        <p:spPr>
          <a:xfrm>
            <a:off x="692792" y="1080070"/>
            <a:ext cx="6908267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1" dirty="0">
                <a:solidFill>
                  <a:schemeClr val="tx2"/>
                </a:solidFill>
                <a:latin typeface="Arial Rounded MT Bold" panose="020F0704030504030204" pitchFamily="34" charset="0"/>
              </a:rPr>
              <a:t>Chat Campus </a:t>
            </a:r>
            <a:r>
              <a:rPr lang="en-IN" dirty="0">
                <a:latin typeface="Arial Rounded MT Bold" panose="020F0704030504030204" pitchFamily="34" charset="0"/>
              </a:rPr>
              <a:t>is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AI-Powered Student Assistance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Chatbot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for Department of Technical Education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u="sng" dirty="0">
                <a:latin typeface="Arial" panose="020B0604020202020204" pitchFamily="34" charset="0"/>
                <a:cs typeface="Arial" panose="020B0604020202020204" pitchFamily="34" charset="0"/>
              </a:rPr>
              <a:t>Chat Campus Provides 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Admission process and eligibility criteria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Information about engineering and polytechnic colleges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Fee structure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Curriculum and available courses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Scholarship details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Hostel facilities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Previous year's allotment and cutoff data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Placement opportunities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Voice-based assistance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User-friendly, intuitive interface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24/7 availability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Automated responses to FAQs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collection for insights and service optimization 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endParaRPr dirty="0">
              <a:latin typeface="Arial Rounded MT Bold" panose="020F0704030504030204" pitchFamily="34" charset="0"/>
            </a:endParaRPr>
          </a:p>
        </p:txBody>
      </p:sp>
      <p:pic>
        <p:nvPicPr>
          <p:cNvPr id="669" name="Google Shape;93;p2">
            <a:extLst>
              <a:ext uri="{FF2B5EF4-FFF2-40B4-BE49-F238E27FC236}">
                <a16:creationId xmlns:a16="http://schemas.microsoft.com/office/drawing/2014/main" id="{935ECA1A-D45C-D624-7BFF-2C0053BF4DCC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05242" y="578416"/>
            <a:ext cx="1505692" cy="67126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70" name="Google Shape;671;p32">
            <a:extLst>
              <a:ext uri="{FF2B5EF4-FFF2-40B4-BE49-F238E27FC236}">
                <a16:creationId xmlns:a16="http://schemas.microsoft.com/office/drawing/2014/main" id="{6B456BB0-0B83-5273-F314-27E21591B69C}"/>
              </a:ext>
            </a:extLst>
          </p:cNvPr>
          <p:cNvGrpSpPr/>
          <p:nvPr/>
        </p:nvGrpSpPr>
        <p:grpSpPr>
          <a:xfrm>
            <a:off x="5575277" y="1864418"/>
            <a:ext cx="2471887" cy="2299885"/>
            <a:chOff x="677713" y="979198"/>
            <a:chExt cx="4106436" cy="3338568"/>
          </a:xfrm>
        </p:grpSpPr>
        <p:grpSp>
          <p:nvGrpSpPr>
            <p:cNvPr id="871" name="Google Shape;672;p32">
              <a:extLst>
                <a:ext uri="{FF2B5EF4-FFF2-40B4-BE49-F238E27FC236}">
                  <a16:creationId xmlns:a16="http://schemas.microsoft.com/office/drawing/2014/main" id="{DE4F18BF-D99C-93C9-5110-9D34E49CD9AE}"/>
                </a:ext>
              </a:extLst>
            </p:cNvPr>
            <p:cNvGrpSpPr/>
            <p:nvPr/>
          </p:nvGrpSpPr>
          <p:grpSpPr>
            <a:xfrm>
              <a:off x="1529466" y="1284974"/>
              <a:ext cx="480545" cy="481555"/>
              <a:chOff x="5471892" y="3290059"/>
              <a:chExt cx="174300" cy="174654"/>
            </a:xfrm>
          </p:grpSpPr>
          <p:sp>
            <p:nvSpPr>
              <p:cNvPr id="962" name="Google Shape;673;p32">
                <a:extLst>
                  <a:ext uri="{FF2B5EF4-FFF2-40B4-BE49-F238E27FC236}">
                    <a16:creationId xmlns:a16="http://schemas.microsoft.com/office/drawing/2014/main" id="{EE035358-9D0B-68A9-49B7-101E5C2522CC}"/>
                  </a:ext>
                </a:extLst>
              </p:cNvPr>
              <p:cNvSpPr/>
              <p:nvPr/>
            </p:nvSpPr>
            <p:spPr>
              <a:xfrm>
                <a:off x="5471892" y="3290059"/>
                <a:ext cx="174300" cy="1743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3" name="Google Shape;674;p32">
                <a:extLst>
                  <a:ext uri="{FF2B5EF4-FFF2-40B4-BE49-F238E27FC236}">
                    <a16:creationId xmlns:a16="http://schemas.microsoft.com/office/drawing/2014/main" id="{5C593EFA-7B78-1891-CCE6-B501914EF517}"/>
                  </a:ext>
                </a:extLst>
              </p:cNvPr>
              <p:cNvSpPr/>
              <p:nvPr/>
            </p:nvSpPr>
            <p:spPr>
              <a:xfrm>
                <a:off x="5529353" y="3328218"/>
                <a:ext cx="58800" cy="57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4" name="Google Shape;675;p32">
                <a:extLst>
                  <a:ext uri="{FF2B5EF4-FFF2-40B4-BE49-F238E27FC236}">
                    <a16:creationId xmlns:a16="http://schemas.microsoft.com/office/drawing/2014/main" id="{635B5C00-6C9C-C297-D6BF-458D993C8D0D}"/>
                  </a:ext>
                </a:extLst>
              </p:cNvPr>
              <p:cNvSpPr/>
              <p:nvPr/>
            </p:nvSpPr>
            <p:spPr>
              <a:xfrm>
                <a:off x="5522965" y="3396863"/>
                <a:ext cx="71826" cy="67850"/>
              </a:xfrm>
              <a:custGeom>
                <a:avLst/>
                <a:gdLst/>
                <a:ahLst/>
                <a:cxnLst/>
                <a:rect l="l" t="t" r="r" b="b"/>
                <a:pathLst>
                  <a:path w="21" h="25" extrusionOk="0">
                    <a:moveTo>
                      <a:pt x="11" y="0"/>
                    </a:moveTo>
                    <a:cubicBezTo>
                      <a:pt x="5" y="0"/>
                      <a:pt x="0" y="5"/>
                      <a:pt x="0" y="11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3" y="24"/>
                      <a:pt x="7" y="25"/>
                      <a:pt x="11" y="25"/>
                    </a:cubicBezTo>
                    <a:cubicBezTo>
                      <a:pt x="15" y="25"/>
                      <a:pt x="18" y="24"/>
                      <a:pt x="21" y="22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1" y="5"/>
                      <a:pt x="17" y="0"/>
                      <a:pt x="1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72" name="Google Shape;676;p32">
              <a:extLst>
                <a:ext uri="{FF2B5EF4-FFF2-40B4-BE49-F238E27FC236}">
                  <a16:creationId xmlns:a16="http://schemas.microsoft.com/office/drawing/2014/main" id="{A6B41CE5-9B8D-38E1-0631-4BEEDD750251}"/>
                </a:ext>
              </a:extLst>
            </p:cNvPr>
            <p:cNvGrpSpPr/>
            <p:nvPr/>
          </p:nvGrpSpPr>
          <p:grpSpPr>
            <a:xfrm>
              <a:off x="2111256" y="979198"/>
              <a:ext cx="243759" cy="244271"/>
              <a:chOff x="5471892" y="3290059"/>
              <a:chExt cx="174300" cy="174654"/>
            </a:xfrm>
          </p:grpSpPr>
          <p:sp>
            <p:nvSpPr>
              <p:cNvPr id="959" name="Google Shape;677;p32">
                <a:extLst>
                  <a:ext uri="{FF2B5EF4-FFF2-40B4-BE49-F238E27FC236}">
                    <a16:creationId xmlns:a16="http://schemas.microsoft.com/office/drawing/2014/main" id="{2EE93F28-5562-AD42-27ED-405D4A5A1C4C}"/>
                  </a:ext>
                </a:extLst>
              </p:cNvPr>
              <p:cNvSpPr/>
              <p:nvPr/>
            </p:nvSpPr>
            <p:spPr>
              <a:xfrm>
                <a:off x="5471892" y="3290059"/>
                <a:ext cx="174300" cy="1743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0" name="Google Shape;678;p32">
                <a:extLst>
                  <a:ext uri="{FF2B5EF4-FFF2-40B4-BE49-F238E27FC236}">
                    <a16:creationId xmlns:a16="http://schemas.microsoft.com/office/drawing/2014/main" id="{91081533-E9AE-E4C1-88DA-8F34C78BB033}"/>
                  </a:ext>
                </a:extLst>
              </p:cNvPr>
              <p:cNvSpPr/>
              <p:nvPr/>
            </p:nvSpPr>
            <p:spPr>
              <a:xfrm>
                <a:off x="5529353" y="3333831"/>
                <a:ext cx="58800" cy="57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1" name="Google Shape;679;p32">
                <a:extLst>
                  <a:ext uri="{FF2B5EF4-FFF2-40B4-BE49-F238E27FC236}">
                    <a16:creationId xmlns:a16="http://schemas.microsoft.com/office/drawing/2014/main" id="{B7E4F7FE-8838-D454-344B-EB618D218674}"/>
                  </a:ext>
                </a:extLst>
              </p:cNvPr>
              <p:cNvSpPr/>
              <p:nvPr/>
            </p:nvSpPr>
            <p:spPr>
              <a:xfrm>
                <a:off x="5522965" y="3396863"/>
                <a:ext cx="71826" cy="67850"/>
              </a:xfrm>
              <a:custGeom>
                <a:avLst/>
                <a:gdLst/>
                <a:ahLst/>
                <a:cxnLst/>
                <a:rect l="l" t="t" r="r" b="b"/>
                <a:pathLst>
                  <a:path w="21" h="25" extrusionOk="0">
                    <a:moveTo>
                      <a:pt x="11" y="0"/>
                    </a:moveTo>
                    <a:cubicBezTo>
                      <a:pt x="5" y="0"/>
                      <a:pt x="0" y="5"/>
                      <a:pt x="0" y="11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3" y="24"/>
                      <a:pt x="7" y="25"/>
                      <a:pt x="11" y="25"/>
                    </a:cubicBezTo>
                    <a:cubicBezTo>
                      <a:pt x="15" y="25"/>
                      <a:pt x="18" y="24"/>
                      <a:pt x="21" y="22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1" y="5"/>
                      <a:pt x="17" y="0"/>
                      <a:pt x="1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73" name="Google Shape;680;p32">
              <a:extLst>
                <a:ext uri="{FF2B5EF4-FFF2-40B4-BE49-F238E27FC236}">
                  <a16:creationId xmlns:a16="http://schemas.microsoft.com/office/drawing/2014/main" id="{388A392A-4FE8-ABCE-76A0-E8E28D2DED9E}"/>
                </a:ext>
              </a:extLst>
            </p:cNvPr>
            <p:cNvGrpSpPr/>
            <p:nvPr/>
          </p:nvGrpSpPr>
          <p:grpSpPr>
            <a:xfrm>
              <a:off x="3489532" y="1284972"/>
              <a:ext cx="372601" cy="373357"/>
              <a:chOff x="5471892" y="3290059"/>
              <a:chExt cx="174300" cy="174654"/>
            </a:xfrm>
          </p:grpSpPr>
          <p:sp>
            <p:nvSpPr>
              <p:cNvPr id="956" name="Google Shape;681;p32">
                <a:extLst>
                  <a:ext uri="{FF2B5EF4-FFF2-40B4-BE49-F238E27FC236}">
                    <a16:creationId xmlns:a16="http://schemas.microsoft.com/office/drawing/2014/main" id="{716D7973-2D05-C6FD-A1A6-B207527930A0}"/>
                  </a:ext>
                </a:extLst>
              </p:cNvPr>
              <p:cNvSpPr/>
              <p:nvPr/>
            </p:nvSpPr>
            <p:spPr>
              <a:xfrm>
                <a:off x="5471892" y="3290059"/>
                <a:ext cx="174300" cy="174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7" name="Google Shape;682;p32">
                <a:extLst>
                  <a:ext uri="{FF2B5EF4-FFF2-40B4-BE49-F238E27FC236}">
                    <a16:creationId xmlns:a16="http://schemas.microsoft.com/office/drawing/2014/main" id="{87A8E847-CB1B-B828-4DBB-324A1C30B504}"/>
                  </a:ext>
                </a:extLst>
              </p:cNvPr>
              <p:cNvSpPr/>
              <p:nvPr/>
            </p:nvSpPr>
            <p:spPr>
              <a:xfrm>
                <a:off x="5529353" y="3333831"/>
                <a:ext cx="58800" cy="57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8" name="Google Shape;683;p32">
                <a:extLst>
                  <a:ext uri="{FF2B5EF4-FFF2-40B4-BE49-F238E27FC236}">
                    <a16:creationId xmlns:a16="http://schemas.microsoft.com/office/drawing/2014/main" id="{6C112401-2868-CA0A-3B8D-6BA5E6BF1942}"/>
                  </a:ext>
                </a:extLst>
              </p:cNvPr>
              <p:cNvSpPr/>
              <p:nvPr/>
            </p:nvSpPr>
            <p:spPr>
              <a:xfrm>
                <a:off x="5522965" y="3396863"/>
                <a:ext cx="71826" cy="67850"/>
              </a:xfrm>
              <a:custGeom>
                <a:avLst/>
                <a:gdLst/>
                <a:ahLst/>
                <a:cxnLst/>
                <a:rect l="l" t="t" r="r" b="b"/>
                <a:pathLst>
                  <a:path w="21" h="25" extrusionOk="0">
                    <a:moveTo>
                      <a:pt x="11" y="0"/>
                    </a:moveTo>
                    <a:cubicBezTo>
                      <a:pt x="5" y="0"/>
                      <a:pt x="0" y="5"/>
                      <a:pt x="0" y="11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3" y="24"/>
                      <a:pt x="7" y="25"/>
                      <a:pt x="11" y="25"/>
                    </a:cubicBezTo>
                    <a:cubicBezTo>
                      <a:pt x="15" y="25"/>
                      <a:pt x="18" y="24"/>
                      <a:pt x="21" y="22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1" y="5"/>
                      <a:pt x="17" y="0"/>
                      <a:pt x="1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74" name="Google Shape;684;p32">
              <a:extLst>
                <a:ext uri="{FF2B5EF4-FFF2-40B4-BE49-F238E27FC236}">
                  <a16:creationId xmlns:a16="http://schemas.microsoft.com/office/drawing/2014/main" id="{29F7C41E-16CE-C7D0-9184-E7B76C875570}"/>
                </a:ext>
              </a:extLst>
            </p:cNvPr>
            <p:cNvGrpSpPr/>
            <p:nvPr/>
          </p:nvGrpSpPr>
          <p:grpSpPr>
            <a:xfrm>
              <a:off x="677713" y="1538012"/>
              <a:ext cx="4106436" cy="2779754"/>
              <a:chOff x="677713" y="1538012"/>
              <a:chExt cx="4106436" cy="2779754"/>
            </a:xfrm>
          </p:grpSpPr>
          <p:grpSp>
            <p:nvGrpSpPr>
              <p:cNvPr id="875" name="Google Shape;685;p32">
                <a:extLst>
                  <a:ext uri="{FF2B5EF4-FFF2-40B4-BE49-F238E27FC236}">
                    <a16:creationId xmlns:a16="http://schemas.microsoft.com/office/drawing/2014/main" id="{630BFFCB-5BA2-1E00-7E6B-8DC5AA252B5A}"/>
                  </a:ext>
                </a:extLst>
              </p:cNvPr>
              <p:cNvGrpSpPr/>
              <p:nvPr/>
            </p:nvGrpSpPr>
            <p:grpSpPr>
              <a:xfrm>
                <a:off x="1231443" y="1538012"/>
                <a:ext cx="2998974" cy="2779754"/>
                <a:chOff x="2101656" y="1040175"/>
                <a:chExt cx="3536109" cy="3277625"/>
              </a:xfrm>
            </p:grpSpPr>
            <p:sp>
              <p:nvSpPr>
                <p:cNvPr id="916" name="Google Shape;686;p32">
                  <a:extLst>
                    <a:ext uri="{FF2B5EF4-FFF2-40B4-BE49-F238E27FC236}">
                      <a16:creationId xmlns:a16="http://schemas.microsoft.com/office/drawing/2014/main" id="{5084701D-3646-C737-2FE6-91E11C51216A}"/>
                    </a:ext>
                  </a:extLst>
                </p:cNvPr>
                <p:cNvSpPr/>
                <p:nvPr/>
              </p:nvSpPr>
              <p:spPr>
                <a:xfrm>
                  <a:off x="3468694" y="3735428"/>
                  <a:ext cx="798971" cy="4546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1" h="188" extrusionOk="0">
                      <a:moveTo>
                        <a:pt x="317" y="142"/>
                      </a:moveTo>
                      <a:cubicBezTo>
                        <a:pt x="307" y="0"/>
                        <a:pt x="307" y="0"/>
                        <a:pt x="307" y="0"/>
                      </a:cubicBezTo>
                      <a:cubicBezTo>
                        <a:pt x="24" y="0"/>
                        <a:pt x="24" y="0"/>
                        <a:pt x="24" y="0"/>
                      </a:cubicBezTo>
                      <a:cubicBezTo>
                        <a:pt x="13" y="143"/>
                        <a:pt x="13" y="143"/>
                        <a:pt x="13" y="143"/>
                      </a:cubicBezTo>
                      <a:cubicBezTo>
                        <a:pt x="12" y="159"/>
                        <a:pt x="8" y="175"/>
                        <a:pt x="0" y="188"/>
                      </a:cubicBezTo>
                      <a:cubicBezTo>
                        <a:pt x="331" y="188"/>
                        <a:pt x="331" y="188"/>
                        <a:pt x="331" y="188"/>
                      </a:cubicBezTo>
                      <a:cubicBezTo>
                        <a:pt x="323" y="174"/>
                        <a:pt x="318" y="159"/>
                        <a:pt x="317" y="142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17" name="Google Shape;687;p32">
                  <a:extLst>
                    <a:ext uri="{FF2B5EF4-FFF2-40B4-BE49-F238E27FC236}">
                      <a16:creationId xmlns:a16="http://schemas.microsoft.com/office/drawing/2014/main" id="{838B27CF-FF97-9296-F365-2696EA420DC2}"/>
                    </a:ext>
                  </a:extLst>
                </p:cNvPr>
                <p:cNvSpPr/>
                <p:nvPr/>
              </p:nvSpPr>
              <p:spPr>
                <a:xfrm>
                  <a:off x="3299091" y="4190087"/>
                  <a:ext cx="1138176" cy="1277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1" h="53" extrusionOk="0">
                      <a:moveTo>
                        <a:pt x="461" y="0"/>
                      </a:moveTo>
                      <a:cubicBezTo>
                        <a:pt x="11" y="0"/>
                        <a:pt x="11" y="0"/>
                        <a:pt x="11" y="0"/>
                      </a:cubicBezTo>
                      <a:cubicBezTo>
                        <a:pt x="5" y="0"/>
                        <a:pt x="0" y="5"/>
                        <a:pt x="0" y="11"/>
                      </a:cubicBezTo>
                      <a:cubicBezTo>
                        <a:pt x="0" y="42"/>
                        <a:pt x="0" y="42"/>
                        <a:pt x="0" y="42"/>
                      </a:cubicBezTo>
                      <a:cubicBezTo>
                        <a:pt x="0" y="48"/>
                        <a:pt x="5" y="53"/>
                        <a:pt x="11" y="53"/>
                      </a:cubicBezTo>
                      <a:cubicBezTo>
                        <a:pt x="461" y="53"/>
                        <a:pt x="461" y="53"/>
                        <a:pt x="461" y="53"/>
                      </a:cubicBezTo>
                      <a:cubicBezTo>
                        <a:pt x="467" y="53"/>
                        <a:pt x="471" y="48"/>
                        <a:pt x="471" y="42"/>
                      </a:cubicBezTo>
                      <a:cubicBezTo>
                        <a:pt x="471" y="11"/>
                        <a:pt x="471" y="11"/>
                        <a:pt x="471" y="11"/>
                      </a:cubicBezTo>
                      <a:cubicBezTo>
                        <a:pt x="471" y="5"/>
                        <a:pt x="467" y="0"/>
                        <a:pt x="46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18" name="Google Shape;688;p32">
                  <a:extLst>
                    <a:ext uri="{FF2B5EF4-FFF2-40B4-BE49-F238E27FC236}">
                      <a16:creationId xmlns:a16="http://schemas.microsoft.com/office/drawing/2014/main" id="{9A3B6668-E8D8-9435-F2D0-D5AD989F3F59}"/>
                    </a:ext>
                  </a:extLst>
                </p:cNvPr>
                <p:cNvSpPr/>
                <p:nvPr/>
              </p:nvSpPr>
              <p:spPr>
                <a:xfrm>
                  <a:off x="2101656" y="3488176"/>
                  <a:ext cx="3536109" cy="3289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4" h="136" extrusionOk="0">
                      <a:moveTo>
                        <a:pt x="0" y="0"/>
                      </a:moveTo>
                      <a:cubicBezTo>
                        <a:pt x="0" y="90"/>
                        <a:pt x="0" y="90"/>
                        <a:pt x="0" y="90"/>
                      </a:cubicBezTo>
                      <a:cubicBezTo>
                        <a:pt x="0" y="116"/>
                        <a:pt x="21" y="136"/>
                        <a:pt x="46" y="136"/>
                      </a:cubicBezTo>
                      <a:cubicBezTo>
                        <a:pt x="1418" y="136"/>
                        <a:pt x="1418" y="136"/>
                        <a:pt x="1418" y="136"/>
                      </a:cubicBezTo>
                      <a:cubicBezTo>
                        <a:pt x="1443" y="136"/>
                        <a:pt x="1464" y="116"/>
                        <a:pt x="1464" y="90"/>
                      </a:cubicBezTo>
                      <a:cubicBezTo>
                        <a:pt x="1464" y="0"/>
                        <a:pt x="1464" y="0"/>
                        <a:pt x="1464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19" name="Google Shape;689;p32">
                  <a:extLst>
                    <a:ext uri="{FF2B5EF4-FFF2-40B4-BE49-F238E27FC236}">
                      <a16:creationId xmlns:a16="http://schemas.microsoft.com/office/drawing/2014/main" id="{CA344DF0-004D-CD2A-CA17-A01A940B889F}"/>
                    </a:ext>
                  </a:extLst>
                </p:cNvPr>
                <p:cNvSpPr/>
                <p:nvPr/>
              </p:nvSpPr>
              <p:spPr>
                <a:xfrm>
                  <a:off x="2101656" y="1380402"/>
                  <a:ext cx="3536109" cy="21077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4" h="872" extrusionOk="0">
                      <a:moveTo>
                        <a:pt x="1418" y="0"/>
                      </a:moveTo>
                      <a:cubicBezTo>
                        <a:pt x="46" y="0"/>
                        <a:pt x="46" y="0"/>
                        <a:pt x="46" y="0"/>
                      </a:cubicBezTo>
                      <a:cubicBezTo>
                        <a:pt x="21" y="0"/>
                        <a:pt x="0" y="21"/>
                        <a:pt x="0" y="46"/>
                      </a:cubicBezTo>
                      <a:cubicBezTo>
                        <a:pt x="0" y="872"/>
                        <a:pt x="0" y="872"/>
                        <a:pt x="0" y="872"/>
                      </a:cubicBezTo>
                      <a:cubicBezTo>
                        <a:pt x="1464" y="872"/>
                        <a:pt x="1464" y="872"/>
                        <a:pt x="1464" y="872"/>
                      </a:cubicBezTo>
                      <a:cubicBezTo>
                        <a:pt x="1464" y="46"/>
                        <a:pt x="1464" y="46"/>
                        <a:pt x="1464" y="46"/>
                      </a:cubicBezTo>
                      <a:cubicBezTo>
                        <a:pt x="1464" y="21"/>
                        <a:pt x="1443" y="0"/>
                        <a:pt x="141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20" name="Google Shape;690;p32">
                  <a:extLst>
                    <a:ext uri="{FF2B5EF4-FFF2-40B4-BE49-F238E27FC236}">
                      <a16:creationId xmlns:a16="http://schemas.microsoft.com/office/drawing/2014/main" id="{F3ECD4E0-A401-E57C-93E1-4F413CF75585}"/>
                    </a:ext>
                  </a:extLst>
                </p:cNvPr>
                <p:cNvSpPr/>
                <p:nvPr/>
              </p:nvSpPr>
              <p:spPr>
                <a:xfrm>
                  <a:off x="2248781" y="1520375"/>
                  <a:ext cx="3229500" cy="18279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21" name="Google Shape;691;p32">
                  <a:extLst>
                    <a:ext uri="{FF2B5EF4-FFF2-40B4-BE49-F238E27FC236}">
                      <a16:creationId xmlns:a16="http://schemas.microsoft.com/office/drawing/2014/main" id="{00DBD742-F3D2-72F0-1A68-5B874A450380}"/>
                    </a:ext>
                  </a:extLst>
                </p:cNvPr>
                <p:cNvSpPr/>
                <p:nvPr/>
              </p:nvSpPr>
              <p:spPr>
                <a:xfrm>
                  <a:off x="3461541" y="2142593"/>
                  <a:ext cx="823500" cy="821400"/>
                </a:xfrm>
                <a:prstGeom prst="ellipse">
                  <a:avLst/>
                </a:prstGeom>
                <a:solidFill>
                  <a:srgbClr val="FFFFFF">
                    <a:alpha val="4063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22" name="Google Shape;692;p32">
                  <a:extLst>
                    <a:ext uri="{FF2B5EF4-FFF2-40B4-BE49-F238E27FC236}">
                      <a16:creationId xmlns:a16="http://schemas.microsoft.com/office/drawing/2014/main" id="{1679E4CD-B6AA-EA59-6091-D3357D47C30A}"/>
                    </a:ext>
                  </a:extLst>
                </p:cNvPr>
                <p:cNvSpPr/>
                <p:nvPr/>
              </p:nvSpPr>
              <p:spPr>
                <a:xfrm>
                  <a:off x="3238810" y="2031227"/>
                  <a:ext cx="481222" cy="660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" h="273" extrusionOk="0">
                      <a:moveTo>
                        <a:pt x="66" y="22"/>
                      </a:moveTo>
                      <a:cubicBezTo>
                        <a:pt x="66" y="22"/>
                        <a:pt x="64" y="27"/>
                        <a:pt x="60" y="36"/>
                      </a:cubicBezTo>
                      <a:cubicBezTo>
                        <a:pt x="56" y="45"/>
                        <a:pt x="51" y="58"/>
                        <a:pt x="45" y="73"/>
                      </a:cubicBezTo>
                      <a:cubicBezTo>
                        <a:pt x="40" y="88"/>
                        <a:pt x="35" y="107"/>
                        <a:pt x="32" y="126"/>
                      </a:cubicBezTo>
                      <a:cubicBezTo>
                        <a:pt x="31" y="135"/>
                        <a:pt x="31" y="145"/>
                        <a:pt x="32" y="155"/>
                      </a:cubicBezTo>
                      <a:cubicBezTo>
                        <a:pt x="33" y="164"/>
                        <a:pt x="35" y="174"/>
                        <a:pt x="39" y="183"/>
                      </a:cubicBezTo>
                      <a:cubicBezTo>
                        <a:pt x="39" y="183"/>
                        <a:pt x="39" y="183"/>
                        <a:pt x="39" y="183"/>
                      </a:cubicBezTo>
                      <a:cubicBezTo>
                        <a:pt x="39" y="183"/>
                        <a:pt x="39" y="183"/>
                        <a:pt x="39" y="183"/>
                      </a:cubicBezTo>
                      <a:cubicBezTo>
                        <a:pt x="39" y="183"/>
                        <a:pt x="39" y="184"/>
                        <a:pt x="39" y="183"/>
                      </a:cubicBezTo>
                      <a:cubicBezTo>
                        <a:pt x="39" y="183"/>
                        <a:pt x="39" y="183"/>
                        <a:pt x="39" y="183"/>
                      </a:cubicBezTo>
                      <a:cubicBezTo>
                        <a:pt x="40" y="184"/>
                        <a:pt x="40" y="184"/>
                        <a:pt x="40" y="184"/>
                      </a:cubicBezTo>
                      <a:cubicBezTo>
                        <a:pt x="41" y="186"/>
                        <a:pt x="41" y="186"/>
                        <a:pt x="41" y="186"/>
                      </a:cubicBezTo>
                      <a:cubicBezTo>
                        <a:pt x="41" y="187"/>
                        <a:pt x="42" y="189"/>
                        <a:pt x="42" y="189"/>
                      </a:cubicBezTo>
                      <a:cubicBezTo>
                        <a:pt x="44" y="192"/>
                        <a:pt x="44" y="192"/>
                        <a:pt x="44" y="192"/>
                      </a:cubicBezTo>
                      <a:cubicBezTo>
                        <a:pt x="44" y="193"/>
                        <a:pt x="45" y="194"/>
                        <a:pt x="46" y="195"/>
                      </a:cubicBezTo>
                      <a:cubicBezTo>
                        <a:pt x="48" y="199"/>
                        <a:pt x="51" y="202"/>
                        <a:pt x="54" y="205"/>
                      </a:cubicBezTo>
                      <a:cubicBezTo>
                        <a:pt x="61" y="212"/>
                        <a:pt x="68" y="217"/>
                        <a:pt x="76" y="221"/>
                      </a:cubicBezTo>
                      <a:cubicBezTo>
                        <a:pt x="93" y="229"/>
                        <a:pt x="111" y="233"/>
                        <a:pt x="126" y="235"/>
                      </a:cubicBezTo>
                      <a:cubicBezTo>
                        <a:pt x="141" y="237"/>
                        <a:pt x="155" y="237"/>
                        <a:pt x="164" y="237"/>
                      </a:cubicBezTo>
                      <a:cubicBezTo>
                        <a:pt x="168" y="237"/>
                        <a:pt x="172" y="236"/>
                        <a:pt x="175" y="236"/>
                      </a:cubicBezTo>
                      <a:cubicBezTo>
                        <a:pt x="177" y="236"/>
                        <a:pt x="178" y="236"/>
                        <a:pt x="178" y="236"/>
                      </a:cubicBezTo>
                      <a:cubicBezTo>
                        <a:pt x="179" y="236"/>
                        <a:pt x="179" y="236"/>
                        <a:pt x="179" y="236"/>
                      </a:cubicBezTo>
                      <a:cubicBezTo>
                        <a:pt x="188" y="235"/>
                        <a:pt x="197" y="242"/>
                        <a:pt x="198" y="252"/>
                      </a:cubicBezTo>
                      <a:cubicBezTo>
                        <a:pt x="199" y="262"/>
                        <a:pt x="192" y="271"/>
                        <a:pt x="182" y="272"/>
                      </a:cubicBezTo>
                      <a:cubicBezTo>
                        <a:pt x="182" y="272"/>
                        <a:pt x="182" y="272"/>
                        <a:pt x="181" y="272"/>
                      </a:cubicBezTo>
                      <a:cubicBezTo>
                        <a:pt x="181" y="272"/>
                        <a:pt x="180" y="272"/>
                        <a:pt x="177" y="272"/>
                      </a:cubicBezTo>
                      <a:cubicBezTo>
                        <a:pt x="174" y="272"/>
                        <a:pt x="170" y="272"/>
                        <a:pt x="165" y="272"/>
                      </a:cubicBezTo>
                      <a:cubicBezTo>
                        <a:pt x="154" y="273"/>
                        <a:pt x="139" y="272"/>
                        <a:pt x="121" y="270"/>
                      </a:cubicBezTo>
                      <a:cubicBezTo>
                        <a:pt x="112" y="268"/>
                        <a:pt x="103" y="266"/>
                        <a:pt x="92" y="264"/>
                      </a:cubicBezTo>
                      <a:cubicBezTo>
                        <a:pt x="82" y="261"/>
                        <a:pt x="71" y="256"/>
                        <a:pt x="61" y="251"/>
                      </a:cubicBezTo>
                      <a:cubicBezTo>
                        <a:pt x="50" y="245"/>
                        <a:pt x="40" y="238"/>
                        <a:pt x="31" y="228"/>
                      </a:cubicBezTo>
                      <a:cubicBezTo>
                        <a:pt x="26" y="223"/>
                        <a:pt x="22" y="218"/>
                        <a:pt x="19" y="213"/>
                      </a:cubicBezTo>
                      <a:cubicBezTo>
                        <a:pt x="18" y="211"/>
                        <a:pt x="17" y="210"/>
                        <a:pt x="16" y="208"/>
                      </a:cubicBezTo>
                      <a:cubicBezTo>
                        <a:pt x="13" y="204"/>
                        <a:pt x="13" y="204"/>
                        <a:pt x="13" y="204"/>
                      </a:cubicBezTo>
                      <a:cubicBezTo>
                        <a:pt x="12" y="202"/>
                        <a:pt x="12" y="201"/>
                        <a:pt x="11" y="199"/>
                      </a:cubicBezTo>
                      <a:cubicBezTo>
                        <a:pt x="11" y="198"/>
                        <a:pt x="11" y="198"/>
                        <a:pt x="11" y="198"/>
                      </a:cubicBezTo>
                      <a:cubicBezTo>
                        <a:pt x="10" y="197"/>
                        <a:pt x="10" y="197"/>
                        <a:pt x="10" y="197"/>
                      </a:cubicBezTo>
                      <a:cubicBezTo>
                        <a:pt x="10" y="196"/>
                        <a:pt x="10" y="196"/>
                        <a:pt x="10" y="196"/>
                      </a:cubicBezTo>
                      <a:cubicBezTo>
                        <a:pt x="10" y="196"/>
                        <a:pt x="10" y="196"/>
                        <a:pt x="10" y="196"/>
                      </a:cubicBezTo>
                      <a:cubicBezTo>
                        <a:pt x="9" y="195"/>
                        <a:pt x="9" y="195"/>
                        <a:pt x="9" y="195"/>
                      </a:cubicBezTo>
                      <a:cubicBezTo>
                        <a:pt x="5" y="183"/>
                        <a:pt x="2" y="170"/>
                        <a:pt x="1" y="158"/>
                      </a:cubicBezTo>
                      <a:cubicBezTo>
                        <a:pt x="0" y="145"/>
                        <a:pt x="0" y="133"/>
                        <a:pt x="2" y="122"/>
                      </a:cubicBezTo>
                      <a:cubicBezTo>
                        <a:pt x="5" y="99"/>
                        <a:pt x="12" y="79"/>
                        <a:pt x="18" y="63"/>
                      </a:cubicBezTo>
                      <a:cubicBezTo>
                        <a:pt x="24" y="47"/>
                        <a:pt x="30" y="34"/>
                        <a:pt x="34" y="25"/>
                      </a:cubicBezTo>
                      <a:cubicBezTo>
                        <a:pt x="38" y="15"/>
                        <a:pt x="40" y="10"/>
                        <a:pt x="40" y="10"/>
                      </a:cubicBezTo>
                      <a:cubicBezTo>
                        <a:pt x="43" y="3"/>
                        <a:pt x="52" y="0"/>
                        <a:pt x="59" y="3"/>
                      </a:cubicBezTo>
                      <a:cubicBezTo>
                        <a:pt x="66" y="6"/>
                        <a:pt x="69" y="14"/>
                        <a:pt x="66" y="21"/>
                      </a:cubicBezTo>
                      <a:lnTo>
                        <a:pt x="66" y="22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23" name="Google Shape;693;p32">
                  <a:extLst>
                    <a:ext uri="{FF2B5EF4-FFF2-40B4-BE49-F238E27FC236}">
                      <a16:creationId xmlns:a16="http://schemas.microsoft.com/office/drawing/2014/main" id="{742780DB-638C-8301-E010-E41E2E8E7D0D}"/>
                    </a:ext>
                  </a:extLst>
                </p:cNvPr>
                <p:cNvSpPr/>
                <p:nvPr/>
              </p:nvSpPr>
              <p:spPr>
                <a:xfrm>
                  <a:off x="3323612" y="2011815"/>
                  <a:ext cx="106257" cy="79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" h="33" extrusionOk="0">
                      <a:moveTo>
                        <a:pt x="15" y="1"/>
                      </a:moveTo>
                      <a:cubicBezTo>
                        <a:pt x="13" y="0"/>
                        <a:pt x="12" y="0"/>
                        <a:pt x="10" y="0"/>
                      </a:cubicBezTo>
                      <a:cubicBezTo>
                        <a:pt x="6" y="0"/>
                        <a:pt x="3" y="2"/>
                        <a:pt x="2" y="5"/>
                      </a:cubicBezTo>
                      <a:cubicBezTo>
                        <a:pt x="0" y="8"/>
                        <a:pt x="0" y="12"/>
                        <a:pt x="2" y="15"/>
                      </a:cubicBezTo>
                      <a:cubicBezTo>
                        <a:pt x="3" y="18"/>
                        <a:pt x="5" y="20"/>
                        <a:pt x="9" y="22"/>
                      </a:cubicBezTo>
                      <a:cubicBezTo>
                        <a:pt x="13" y="24"/>
                        <a:pt x="18" y="26"/>
                        <a:pt x="23" y="28"/>
                      </a:cubicBezTo>
                      <a:cubicBezTo>
                        <a:pt x="25" y="29"/>
                        <a:pt x="28" y="30"/>
                        <a:pt x="31" y="31"/>
                      </a:cubicBezTo>
                      <a:cubicBezTo>
                        <a:pt x="36" y="33"/>
                        <a:pt x="41" y="30"/>
                        <a:pt x="43" y="25"/>
                      </a:cubicBezTo>
                      <a:cubicBezTo>
                        <a:pt x="44" y="23"/>
                        <a:pt x="44" y="20"/>
                        <a:pt x="43" y="17"/>
                      </a:cubicBezTo>
                      <a:cubicBezTo>
                        <a:pt x="41" y="14"/>
                        <a:pt x="39" y="13"/>
                        <a:pt x="36" y="11"/>
                      </a:cubicBezTo>
                      <a:cubicBezTo>
                        <a:pt x="31" y="8"/>
                        <a:pt x="25" y="5"/>
                        <a:pt x="20" y="3"/>
                      </a:cubicBezTo>
                      <a:cubicBezTo>
                        <a:pt x="18" y="2"/>
                        <a:pt x="17" y="2"/>
                        <a:pt x="1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24" name="Google Shape;694;p32">
                  <a:extLst>
                    <a:ext uri="{FF2B5EF4-FFF2-40B4-BE49-F238E27FC236}">
                      <a16:creationId xmlns:a16="http://schemas.microsoft.com/office/drawing/2014/main" id="{84DA118A-DD72-F5B9-855A-58B3F47FEBEE}"/>
                    </a:ext>
                  </a:extLst>
                </p:cNvPr>
                <p:cNvSpPr/>
                <p:nvPr/>
              </p:nvSpPr>
              <p:spPr>
                <a:xfrm>
                  <a:off x="3311352" y="1859580"/>
                  <a:ext cx="215580" cy="2002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" h="83" extrusionOk="0">
                      <a:moveTo>
                        <a:pt x="28" y="73"/>
                      </a:moveTo>
                      <a:cubicBezTo>
                        <a:pt x="8" y="62"/>
                        <a:pt x="0" y="38"/>
                        <a:pt x="10" y="17"/>
                      </a:cubicBezTo>
                      <a:cubicBezTo>
                        <a:pt x="14" y="10"/>
                        <a:pt x="20" y="4"/>
                        <a:pt x="28" y="0"/>
                      </a:cubicBezTo>
                      <a:cubicBezTo>
                        <a:pt x="39" y="21"/>
                        <a:pt x="39" y="21"/>
                        <a:pt x="39" y="21"/>
                      </a:cubicBezTo>
                      <a:cubicBezTo>
                        <a:pt x="36" y="23"/>
                        <a:pt x="33" y="25"/>
                        <a:pt x="32" y="28"/>
                      </a:cubicBezTo>
                      <a:cubicBezTo>
                        <a:pt x="27" y="37"/>
                        <a:pt x="31" y="47"/>
                        <a:pt x="39" y="51"/>
                      </a:cubicBezTo>
                      <a:cubicBezTo>
                        <a:pt x="47" y="56"/>
                        <a:pt x="58" y="52"/>
                        <a:pt x="62" y="44"/>
                      </a:cubicBezTo>
                      <a:cubicBezTo>
                        <a:pt x="64" y="41"/>
                        <a:pt x="64" y="37"/>
                        <a:pt x="64" y="34"/>
                      </a:cubicBezTo>
                      <a:cubicBezTo>
                        <a:pt x="87" y="30"/>
                        <a:pt x="87" y="30"/>
                        <a:pt x="87" y="30"/>
                      </a:cubicBezTo>
                      <a:cubicBezTo>
                        <a:pt x="89" y="38"/>
                        <a:pt x="87" y="47"/>
                        <a:pt x="83" y="55"/>
                      </a:cubicBezTo>
                      <a:cubicBezTo>
                        <a:pt x="73" y="75"/>
                        <a:pt x="48" y="83"/>
                        <a:pt x="28" y="7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25" name="Google Shape;695;p32">
                  <a:extLst>
                    <a:ext uri="{FF2B5EF4-FFF2-40B4-BE49-F238E27FC236}">
                      <a16:creationId xmlns:a16="http://schemas.microsoft.com/office/drawing/2014/main" id="{E14B1F5F-1219-BBCE-1D6A-1EC8EC7D7EF9}"/>
                    </a:ext>
                  </a:extLst>
                </p:cNvPr>
                <p:cNvSpPr/>
                <p:nvPr/>
              </p:nvSpPr>
              <p:spPr>
                <a:xfrm>
                  <a:off x="3265375" y="2120115"/>
                  <a:ext cx="132821" cy="653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" h="27" extrusionOk="0">
                      <a:moveTo>
                        <a:pt x="0" y="6"/>
                      </a:moveTo>
                      <a:cubicBezTo>
                        <a:pt x="0" y="4"/>
                        <a:pt x="1" y="2"/>
                        <a:pt x="2" y="0"/>
                      </a:cubicBezTo>
                      <a:cubicBezTo>
                        <a:pt x="55" y="21"/>
                        <a:pt x="55" y="21"/>
                        <a:pt x="55" y="21"/>
                      </a:cubicBezTo>
                      <a:cubicBezTo>
                        <a:pt x="54" y="23"/>
                        <a:pt x="53" y="25"/>
                        <a:pt x="53" y="27"/>
                      </a:cubicBezTo>
                      <a:lnTo>
                        <a:pt x="0" y="6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26" name="Google Shape;696;p32">
                  <a:extLst>
                    <a:ext uri="{FF2B5EF4-FFF2-40B4-BE49-F238E27FC236}">
                      <a16:creationId xmlns:a16="http://schemas.microsoft.com/office/drawing/2014/main" id="{82ACBC54-7E9C-EBA2-7551-17D30EA07060}"/>
                    </a:ext>
                  </a:extLst>
                </p:cNvPr>
                <p:cNvSpPr/>
                <p:nvPr/>
              </p:nvSpPr>
              <p:spPr>
                <a:xfrm>
                  <a:off x="3231659" y="2217177"/>
                  <a:ext cx="134865" cy="551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" h="54" extrusionOk="0">
                      <a:moveTo>
                        <a:pt x="0" y="16"/>
                      </a:moveTo>
                      <a:lnTo>
                        <a:pt x="2" y="0"/>
                      </a:lnTo>
                      <a:lnTo>
                        <a:pt x="132" y="40"/>
                      </a:lnTo>
                      <a:lnTo>
                        <a:pt x="128" y="54"/>
                      </a:lnTo>
                      <a:lnTo>
                        <a:pt x="0" y="16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27" name="Google Shape;697;p32">
                  <a:extLst>
                    <a:ext uri="{FF2B5EF4-FFF2-40B4-BE49-F238E27FC236}">
                      <a16:creationId xmlns:a16="http://schemas.microsoft.com/office/drawing/2014/main" id="{09102D75-2514-167A-2765-096D8A263F38}"/>
                    </a:ext>
                  </a:extLst>
                </p:cNvPr>
                <p:cNvSpPr/>
                <p:nvPr/>
              </p:nvSpPr>
              <p:spPr>
                <a:xfrm>
                  <a:off x="3210203" y="2325477"/>
                  <a:ext cx="137930" cy="29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" h="12" extrusionOk="0">
                      <a:moveTo>
                        <a:pt x="0" y="8"/>
                      </a:moveTo>
                      <a:cubicBezTo>
                        <a:pt x="0" y="5"/>
                        <a:pt x="0" y="3"/>
                        <a:pt x="1" y="0"/>
                      </a:cubicBezTo>
                      <a:cubicBezTo>
                        <a:pt x="57" y="7"/>
                        <a:pt x="57" y="7"/>
                        <a:pt x="57" y="7"/>
                      </a:cubicBezTo>
                      <a:cubicBezTo>
                        <a:pt x="57" y="9"/>
                        <a:pt x="57" y="11"/>
                        <a:pt x="57" y="12"/>
                      </a:cubicBezTo>
                      <a:lnTo>
                        <a:pt x="0" y="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28" name="Google Shape;698;p32">
                  <a:extLst>
                    <a:ext uri="{FF2B5EF4-FFF2-40B4-BE49-F238E27FC236}">
                      <a16:creationId xmlns:a16="http://schemas.microsoft.com/office/drawing/2014/main" id="{64C4962D-43E4-75DA-7B86-BEEE08160251}"/>
                    </a:ext>
                  </a:extLst>
                </p:cNvPr>
                <p:cNvSpPr/>
                <p:nvPr/>
              </p:nvSpPr>
              <p:spPr>
                <a:xfrm>
                  <a:off x="3215312" y="2420496"/>
                  <a:ext cx="136908" cy="429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" h="18" extrusionOk="0">
                      <a:moveTo>
                        <a:pt x="1" y="18"/>
                      </a:moveTo>
                      <a:cubicBezTo>
                        <a:pt x="1" y="15"/>
                        <a:pt x="0" y="13"/>
                        <a:pt x="0" y="10"/>
                      </a:cubicBezTo>
                      <a:cubicBezTo>
                        <a:pt x="56" y="0"/>
                        <a:pt x="56" y="0"/>
                        <a:pt x="56" y="0"/>
                      </a:cubicBezTo>
                      <a:cubicBezTo>
                        <a:pt x="56" y="2"/>
                        <a:pt x="56" y="3"/>
                        <a:pt x="57" y="5"/>
                      </a:cubicBezTo>
                      <a:lnTo>
                        <a:pt x="1" y="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29" name="Google Shape;699;p32">
                  <a:extLst>
                    <a:ext uri="{FF2B5EF4-FFF2-40B4-BE49-F238E27FC236}">
                      <a16:creationId xmlns:a16="http://schemas.microsoft.com/office/drawing/2014/main" id="{F541401C-EE67-28CD-1CF9-CE0DE0295FAC}"/>
                    </a:ext>
                  </a:extLst>
                </p:cNvPr>
                <p:cNvSpPr/>
                <p:nvPr/>
              </p:nvSpPr>
              <p:spPr>
                <a:xfrm>
                  <a:off x="3260266" y="2485885"/>
                  <a:ext cx="121583" cy="939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" h="92" extrusionOk="0">
                      <a:moveTo>
                        <a:pt x="12" y="92"/>
                      </a:moveTo>
                      <a:lnTo>
                        <a:pt x="0" y="75"/>
                      </a:lnTo>
                      <a:lnTo>
                        <a:pt x="112" y="0"/>
                      </a:lnTo>
                      <a:lnTo>
                        <a:pt x="119" y="9"/>
                      </a:lnTo>
                      <a:lnTo>
                        <a:pt x="12" y="92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30" name="Google Shape;700;p32">
                  <a:extLst>
                    <a:ext uri="{FF2B5EF4-FFF2-40B4-BE49-F238E27FC236}">
                      <a16:creationId xmlns:a16="http://schemas.microsoft.com/office/drawing/2014/main" id="{848EE52A-86AE-AB2E-DA16-D2D2AD6CA9CA}"/>
                    </a:ext>
                  </a:extLst>
                </p:cNvPr>
                <p:cNvSpPr/>
                <p:nvPr/>
              </p:nvSpPr>
              <p:spPr>
                <a:xfrm>
                  <a:off x="3350176" y="2533905"/>
                  <a:ext cx="84802" cy="1256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" h="52" extrusionOk="0">
                      <a:moveTo>
                        <a:pt x="7" y="52"/>
                      </a:moveTo>
                      <a:cubicBezTo>
                        <a:pt x="5" y="51"/>
                        <a:pt x="3" y="50"/>
                        <a:pt x="0" y="48"/>
                      </a:cubicBezTo>
                      <a:cubicBezTo>
                        <a:pt x="31" y="0"/>
                        <a:pt x="31" y="0"/>
                        <a:pt x="31" y="0"/>
                      </a:cubicBezTo>
                      <a:cubicBezTo>
                        <a:pt x="32" y="1"/>
                        <a:pt x="33" y="1"/>
                        <a:pt x="35" y="2"/>
                      </a:cubicBezTo>
                      <a:lnTo>
                        <a:pt x="7" y="52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31" name="Google Shape;701;p32">
                  <a:extLst>
                    <a:ext uri="{FF2B5EF4-FFF2-40B4-BE49-F238E27FC236}">
                      <a16:creationId xmlns:a16="http://schemas.microsoft.com/office/drawing/2014/main" id="{FBD21130-6C5A-8D91-0C26-99634CE68D3B}"/>
                    </a:ext>
                  </a:extLst>
                </p:cNvPr>
                <p:cNvSpPr/>
                <p:nvPr/>
              </p:nvSpPr>
              <p:spPr>
                <a:xfrm>
                  <a:off x="3461541" y="2562513"/>
                  <a:ext cx="48020" cy="1379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" h="135" extrusionOk="0">
                      <a:moveTo>
                        <a:pt x="16" y="135"/>
                      </a:moveTo>
                      <a:lnTo>
                        <a:pt x="0" y="130"/>
                      </a:lnTo>
                      <a:lnTo>
                        <a:pt x="33" y="0"/>
                      </a:lnTo>
                      <a:lnTo>
                        <a:pt x="47" y="3"/>
                      </a:lnTo>
                      <a:lnTo>
                        <a:pt x="16" y="135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32" name="Google Shape;702;p32">
                  <a:extLst>
                    <a:ext uri="{FF2B5EF4-FFF2-40B4-BE49-F238E27FC236}">
                      <a16:creationId xmlns:a16="http://schemas.microsoft.com/office/drawing/2014/main" id="{AF0A7398-496D-D3BF-1D8A-6677D6E8A7EE}"/>
                    </a:ext>
                  </a:extLst>
                </p:cNvPr>
                <p:cNvSpPr/>
                <p:nvPr/>
              </p:nvSpPr>
              <p:spPr>
                <a:xfrm>
                  <a:off x="3569842" y="2576816"/>
                  <a:ext cx="24521" cy="1379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" h="135" extrusionOk="0">
                      <a:moveTo>
                        <a:pt x="17" y="135"/>
                      </a:moveTo>
                      <a:lnTo>
                        <a:pt x="0" y="135"/>
                      </a:lnTo>
                      <a:lnTo>
                        <a:pt x="10" y="0"/>
                      </a:lnTo>
                      <a:lnTo>
                        <a:pt x="24" y="0"/>
                      </a:lnTo>
                      <a:lnTo>
                        <a:pt x="17" y="135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33" name="Google Shape;703;p32">
                  <a:extLst>
                    <a:ext uri="{FF2B5EF4-FFF2-40B4-BE49-F238E27FC236}">
                      <a16:creationId xmlns:a16="http://schemas.microsoft.com/office/drawing/2014/main" id="{8AFE01D7-F728-A864-5A42-A672AB0DED29}"/>
                    </a:ext>
                  </a:extLst>
                </p:cNvPr>
                <p:cNvSpPr/>
                <p:nvPr/>
              </p:nvSpPr>
              <p:spPr>
                <a:xfrm>
                  <a:off x="3610710" y="2548209"/>
                  <a:ext cx="102170" cy="2084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" h="86" extrusionOk="0">
                      <a:moveTo>
                        <a:pt x="20" y="85"/>
                      </a:moveTo>
                      <a:cubicBezTo>
                        <a:pt x="20" y="86"/>
                        <a:pt x="13" y="80"/>
                        <a:pt x="12" y="79"/>
                      </a:cubicBezTo>
                      <a:cubicBezTo>
                        <a:pt x="9" y="75"/>
                        <a:pt x="7" y="72"/>
                        <a:pt x="5" y="68"/>
                      </a:cubicBezTo>
                      <a:cubicBezTo>
                        <a:pt x="1" y="59"/>
                        <a:pt x="0" y="50"/>
                        <a:pt x="1" y="42"/>
                      </a:cubicBezTo>
                      <a:cubicBezTo>
                        <a:pt x="3" y="20"/>
                        <a:pt x="20" y="3"/>
                        <a:pt x="42" y="0"/>
                      </a:cubicBezTo>
                      <a:cubicBezTo>
                        <a:pt x="42" y="0"/>
                        <a:pt x="20" y="84"/>
                        <a:pt x="20" y="85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34" name="Google Shape;704;p32">
                  <a:extLst>
                    <a:ext uri="{FF2B5EF4-FFF2-40B4-BE49-F238E27FC236}">
                      <a16:creationId xmlns:a16="http://schemas.microsoft.com/office/drawing/2014/main" id="{5C276385-C769-FB57-C15F-9E4D0E1B0D60}"/>
                    </a:ext>
                  </a:extLst>
                </p:cNvPr>
                <p:cNvSpPr/>
                <p:nvPr/>
              </p:nvSpPr>
              <p:spPr>
                <a:xfrm>
                  <a:off x="4019391" y="2581925"/>
                  <a:ext cx="251339" cy="1747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" h="72" extrusionOk="0">
                      <a:moveTo>
                        <a:pt x="22" y="0"/>
                      </a:moveTo>
                      <a:cubicBezTo>
                        <a:pt x="11" y="0"/>
                        <a:pt x="2" y="7"/>
                        <a:pt x="1" y="17"/>
                      </a:cubicBezTo>
                      <a:cubicBezTo>
                        <a:pt x="0" y="28"/>
                        <a:pt x="8" y="37"/>
                        <a:pt x="18" y="38"/>
                      </a:cubicBezTo>
                      <a:cubicBezTo>
                        <a:pt x="33" y="39"/>
                        <a:pt x="76" y="48"/>
                        <a:pt x="88" y="72"/>
                      </a:cubicBezTo>
                      <a:cubicBezTo>
                        <a:pt x="88" y="72"/>
                        <a:pt x="88" y="72"/>
                        <a:pt x="88" y="72"/>
                      </a:cubicBezTo>
                      <a:cubicBezTo>
                        <a:pt x="95" y="60"/>
                        <a:pt x="101" y="47"/>
                        <a:pt x="104" y="33"/>
                      </a:cubicBezTo>
                      <a:cubicBezTo>
                        <a:pt x="75" y="6"/>
                        <a:pt x="28" y="1"/>
                        <a:pt x="2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35" name="Google Shape;705;p32">
                  <a:extLst>
                    <a:ext uri="{FF2B5EF4-FFF2-40B4-BE49-F238E27FC236}">
                      <a16:creationId xmlns:a16="http://schemas.microsoft.com/office/drawing/2014/main" id="{45221D07-FEC4-A11A-F0EB-A2A42F839299}"/>
                    </a:ext>
                  </a:extLst>
                </p:cNvPr>
                <p:cNvSpPr/>
                <p:nvPr/>
              </p:nvSpPr>
              <p:spPr>
                <a:xfrm>
                  <a:off x="4180820" y="2629945"/>
                  <a:ext cx="58237" cy="878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" h="36" extrusionOk="0">
                      <a:moveTo>
                        <a:pt x="6" y="36"/>
                      </a:moveTo>
                      <a:cubicBezTo>
                        <a:pt x="3" y="35"/>
                        <a:pt x="2" y="34"/>
                        <a:pt x="0" y="32"/>
                      </a:cubicBezTo>
                      <a:cubicBezTo>
                        <a:pt x="19" y="0"/>
                        <a:pt x="19" y="0"/>
                        <a:pt x="19" y="0"/>
                      </a:cubicBezTo>
                      <a:cubicBezTo>
                        <a:pt x="20" y="1"/>
                        <a:pt x="23" y="2"/>
                        <a:pt x="24" y="3"/>
                      </a:cubicBezTo>
                      <a:lnTo>
                        <a:pt x="6" y="36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36" name="Google Shape;706;p32">
                  <a:extLst>
                    <a:ext uri="{FF2B5EF4-FFF2-40B4-BE49-F238E27FC236}">
                      <a16:creationId xmlns:a16="http://schemas.microsoft.com/office/drawing/2014/main" id="{DC5A0B62-298C-2958-3372-243B7873AD25}"/>
                    </a:ext>
                  </a:extLst>
                </p:cNvPr>
                <p:cNvSpPr/>
                <p:nvPr/>
              </p:nvSpPr>
              <p:spPr>
                <a:xfrm>
                  <a:off x="4051064" y="2548209"/>
                  <a:ext cx="103192" cy="2084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" h="86" extrusionOk="0">
                      <a:moveTo>
                        <a:pt x="23" y="85"/>
                      </a:moveTo>
                      <a:cubicBezTo>
                        <a:pt x="23" y="86"/>
                        <a:pt x="30" y="80"/>
                        <a:pt x="31" y="79"/>
                      </a:cubicBezTo>
                      <a:cubicBezTo>
                        <a:pt x="34" y="75"/>
                        <a:pt x="36" y="72"/>
                        <a:pt x="38" y="68"/>
                      </a:cubicBezTo>
                      <a:cubicBezTo>
                        <a:pt x="41" y="59"/>
                        <a:pt x="43" y="50"/>
                        <a:pt x="42" y="42"/>
                      </a:cubicBezTo>
                      <a:cubicBezTo>
                        <a:pt x="39" y="20"/>
                        <a:pt x="22" y="3"/>
                        <a:pt x="0" y="0"/>
                      </a:cubicBezTo>
                      <a:cubicBezTo>
                        <a:pt x="0" y="0"/>
                        <a:pt x="22" y="84"/>
                        <a:pt x="23" y="85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37" name="Google Shape;707;p32">
                  <a:extLst>
                    <a:ext uri="{FF2B5EF4-FFF2-40B4-BE49-F238E27FC236}">
                      <a16:creationId xmlns:a16="http://schemas.microsoft.com/office/drawing/2014/main" id="{39E168D7-E265-68A0-3B48-40E1BA45EB00}"/>
                    </a:ext>
                  </a:extLst>
                </p:cNvPr>
                <p:cNvSpPr/>
                <p:nvPr/>
              </p:nvSpPr>
              <p:spPr>
                <a:xfrm>
                  <a:off x="3654643" y="2470559"/>
                  <a:ext cx="453636" cy="4934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" h="204" extrusionOk="0">
                      <a:moveTo>
                        <a:pt x="94" y="0"/>
                      </a:moveTo>
                      <a:cubicBezTo>
                        <a:pt x="42" y="0"/>
                        <a:pt x="0" y="42"/>
                        <a:pt x="0" y="94"/>
                      </a:cubicBezTo>
                      <a:cubicBezTo>
                        <a:pt x="0" y="178"/>
                        <a:pt x="0" y="178"/>
                        <a:pt x="0" y="178"/>
                      </a:cubicBezTo>
                      <a:cubicBezTo>
                        <a:pt x="27" y="195"/>
                        <a:pt x="57" y="204"/>
                        <a:pt x="91" y="204"/>
                      </a:cubicBezTo>
                      <a:cubicBezTo>
                        <a:pt x="127" y="204"/>
                        <a:pt x="161" y="193"/>
                        <a:pt x="188" y="173"/>
                      </a:cubicBezTo>
                      <a:cubicBezTo>
                        <a:pt x="188" y="94"/>
                        <a:pt x="188" y="94"/>
                        <a:pt x="188" y="94"/>
                      </a:cubicBezTo>
                      <a:cubicBezTo>
                        <a:pt x="188" y="42"/>
                        <a:pt x="146" y="0"/>
                        <a:pt x="94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38" name="Google Shape;708;p32">
                  <a:extLst>
                    <a:ext uri="{FF2B5EF4-FFF2-40B4-BE49-F238E27FC236}">
                      <a16:creationId xmlns:a16="http://schemas.microsoft.com/office/drawing/2014/main" id="{8E55B0E9-2D2A-E771-B78C-B1AD78D0E006}"/>
                    </a:ext>
                  </a:extLst>
                </p:cNvPr>
                <p:cNvSpPr/>
                <p:nvPr/>
              </p:nvSpPr>
              <p:spPr>
                <a:xfrm>
                  <a:off x="3792573" y="2695334"/>
                  <a:ext cx="161429" cy="2687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" h="111" extrusionOk="0">
                      <a:moveTo>
                        <a:pt x="34" y="0"/>
                      </a:moveTo>
                      <a:cubicBezTo>
                        <a:pt x="15" y="0"/>
                        <a:pt x="0" y="15"/>
                        <a:pt x="0" y="34"/>
                      </a:cubicBezTo>
                      <a:cubicBezTo>
                        <a:pt x="0" y="108"/>
                        <a:pt x="0" y="108"/>
                        <a:pt x="0" y="108"/>
                      </a:cubicBezTo>
                      <a:cubicBezTo>
                        <a:pt x="11" y="110"/>
                        <a:pt x="22" y="111"/>
                        <a:pt x="34" y="111"/>
                      </a:cubicBezTo>
                      <a:cubicBezTo>
                        <a:pt x="45" y="111"/>
                        <a:pt x="56" y="110"/>
                        <a:pt x="67" y="108"/>
                      </a:cubicBezTo>
                      <a:cubicBezTo>
                        <a:pt x="67" y="34"/>
                        <a:pt x="67" y="34"/>
                        <a:pt x="67" y="34"/>
                      </a:cubicBezTo>
                      <a:cubicBezTo>
                        <a:pt x="67" y="15"/>
                        <a:pt x="52" y="0"/>
                        <a:pt x="3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39" name="Google Shape;709;p32">
                  <a:extLst>
                    <a:ext uri="{FF2B5EF4-FFF2-40B4-BE49-F238E27FC236}">
                      <a16:creationId xmlns:a16="http://schemas.microsoft.com/office/drawing/2014/main" id="{D4385E70-C4D7-22C0-BFD4-DD824A44B4B3}"/>
                    </a:ext>
                  </a:extLst>
                </p:cNvPr>
                <p:cNvSpPr/>
                <p:nvPr/>
              </p:nvSpPr>
              <p:spPr>
                <a:xfrm>
                  <a:off x="3780312" y="2487929"/>
                  <a:ext cx="188100" cy="816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40" name="Google Shape;710;p32">
                  <a:extLst>
                    <a:ext uri="{FF2B5EF4-FFF2-40B4-BE49-F238E27FC236}">
                      <a16:creationId xmlns:a16="http://schemas.microsoft.com/office/drawing/2014/main" id="{C345AC7F-363F-CBCF-15CF-D46576983FA6}"/>
                    </a:ext>
                  </a:extLst>
                </p:cNvPr>
                <p:cNvSpPr/>
                <p:nvPr/>
              </p:nvSpPr>
              <p:spPr>
                <a:xfrm>
                  <a:off x="3826289" y="2383715"/>
                  <a:ext cx="96040" cy="1696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" h="70" extrusionOk="0">
                      <a:moveTo>
                        <a:pt x="0" y="0"/>
                      </a:moveTo>
                      <a:cubicBezTo>
                        <a:pt x="0" y="54"/>
                        <a:pt x="0" y="54"/>
                        <a:pt x="0" y="54"/>
                      </a:cubicBezTo>
                      <a:cubicBezTo>
                        <a:pt x="0" y="62"/>
                        <a:pt x="0" y="62"/>
                        <a:pt x="0" y="62"/>
                      </a:cubicBezTo>
                      <a:cubicBezTo>
                        <a:pt x="0" y="64"/>
                        <a:pt x="1" y="67"/>
                        <a:pt x="4" y="68"/>
                      </a:cubicBezTo>
                      <a:cubicBezTo>
                        <a:pt x="8" y="69"/>
                        <a:pt x="13" y="70"/>
                        <a:pt x="20" y="70"/>
                      </a:cubicBezTo>
                      <a:cubicBezTo>
                        <a:pt x="26" y="70"/>
                        <a:pt x="32" y="69"/>
                        <a:pt x="36" y="68"/>
                      </a:cubicBezTo>
                      <a:cubicBezTo>
                        <a:pt x="38" y="67"/>
                        <a:pt x="40" y="64"/>
                        <a:pt x="40" y="62"/>
                      </a:cubicBezTo>
                      <a:cubicBezTo>
                        <a:pt x="40" y="54"/>
                        <a:pt x="40" y="54"/>
                        <a:pt x="40" y="54"/>
                      </a:cubicBezTo>
                      <a:cubicBezTo>
                        <a:pt x="40" y="0"/>
                        <a:pt x="40" y="0"/>
                        <a:pt x="40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41" name="Google Shape;711;p32">
                  <a:extLst>
                    <a:ext uri="{FF2B5EF4-FFF2-40B4-BE49-F238E27FC236}">
                      <a16:creationId xmlns:a16="http://schemas.microsoft.com/office/drawing/2014/main" id="{5A118AF4-D307-29EC-F8EC-64E19BC28E6B}"/>
                    </a:ext>
                  </a:extLst>
                </p:cNvPr>
                <p:cNvSpPr/>
                <p:nvPr/>
              </p:nvSpPr>
              <p:spPr>
                <a:xfrm>
                  <a:off x="3635231" y="1943360"/>
                  <a:ext cx="476100" cy="4770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42" name="Google Shape;712;p32">
                  <a:extLst>
                    <a:ext uri="{FF2B5EF4-FFF2-40B4-BE49-F238E27FC236}">
                      <a16:creationId xmlns:a16="http://schemas.microsoft.com/office/drawing/2014/main" id="{2ED7B1FE-DA06-5AC6-7D06-B060C81DEE60}"/>
                    </a:ext>
                  </a:extLst>
                </p:cNvPr>
                <p:cNvSpPr/>
                <p:nvPr/>
              </p:nvSpPr>
              <p:spPr>
                <a:xfrm>
                  <a:off x="3729227" y="2265197"/>
                  <a:ext cx="287099" cy="868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" h="36" extrusionOk="0">
                      <a:moveTo>
                        <a:pt x="4" y="0"/>
                      </a:moveTo>
                      <a:cubicBezTo>
                        <a:pt x="2" y="0"/>
                        <a:pt x="0" y="3"/>
                        <a:pt x="2" y="5"/>
                      </a:cubicBezTo>
                      <a:cubicBezTo>
                        <a:pt x="14" y="24"/>
                        <a:pt x="36" y="36"/>
                        <a:pt x="60" y="36"/>
                      </a:cubicBezTo>
                      <a:cubicBezTo>
                        <a:pt x="84" y="36"/>
                        <a:pt x="105" y="24"/>
                        <a:pt x="118" y="5"/>
                      </a:cubicBezTo>
                      <a:cubicBezTo>
                        <a:pt x="119" y="3"/>
                        <a:pt x="118" y="0"/>
                        <a:pt x="115" y="0"/>
                      </a:cubicBez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43" name="Google Shape;713;p32">
                  <a:extLst>
                    <a:ext uri="{FF2B5EF4-FFF2-40B4-BE49-F238E27FC236}">
                      <a16:creationId xmlns:a16="http://schemas.microsoft.com/office/drawing/2014/main" id="{21F90488-D3E1-D63E-6D29-F41C4182C1EF}"/>
                    </a:ext>
                  </a:extLst>
                </p:cNvPr>
                <p:cNvSpPr/>
                <p:nvPr/>
              </p:nvSpPr>
              <p:spPr>
                <a:xfrm>
                  <a:off x="3707772" y="2098659"/>
                  <a:ext cx="331031" cy="1134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" h="47" extrusionOk="0">
                      <a:moveTo>
                        <a:pt x="125" y="47"/>
                      </a:moveTo>
                      <a:cubicBezTo>
                        <a:pt x="12" y="47"/>
                        <a:pt x="12" y="47"/>
                        <a:pt x="12" y="47"/>
                      </a:cubicBezTo>
                      <a:cubicBezTo>
                        <a:pt x="5" y="47"/>
                        <a:pt x="0" y="41"/>
                        <a:pt x="0" y="35"/>
                      </a:cubicBezTo>
                      <a:cubicBezTo>
                        <a:pt x="0" y="12"/>
                        <a:pt x="0" y="12"/>
                        <a:pt x="0" y="12"/>
                      </a:cubicBezTo>
                      <a:cubicBezTo>
                        <a:pt x="0" y="6"/>
                        <a:pt x="5" y="0"/>
                        <a:pt x="12" y="0"/>
                      </a:cubicBezTo>
                      <a:cubicBezTo>
                        <a:pt x="125" y="0"/>
                        <a:pt x="125" y="0"/>
                        <a:pt x="125" y="0"/>
                      </a:cubicBezTo>
                      <a:cubicBezTo>
                        <a:pt x="131" y="0"/>
                        <a:pt x="137" y="6"/>
                        <a:pt x="137" y="12"/>
                      </a:cubicBezTo>
                      <a:cubicBezTo>
                        <a:pt x="137" y="35"/>
                        <a:pt x="137" y="35"/>
                        <a:pt x="137" y="35"/>
                      </a:cubicBezTo>
                      <a:cubicBezTo>
                        <a:pt x="137" y="41"/>
                        <a:pt x="131" y="47"/>
                        <a:pt x="125" y="4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44" name="Google Shape;714;p32">
                  <a:extLst>
                    <a:ext uri="{FF2B5EF4-FFF2-40B4-BE49-F238E27FC236}">
                      <a16:creationId xmlns:a16="http://schemas.microsoft.com/office/drawing/2014/main" id="{241AD25A-A509-B437-98C9-4877E006A4FE}"/>
                    </a:ext>
                  </a:extLst>
                </p:cNvPr>
                <p:cNvSpPr/>
                <p:nvPr/>
              </p:nvSpPr>
              <p:spPr>
                <a:xfrm>
                  <a:off x="3768052" y="2132376"/>
                  <a:ext cx="43934" cy="510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" h="50" extrusionOk="0">
                      <a:moveTo>
                        <a:pt x="43" y="10"/>
                      </a:moveTo>
                      <a:lnTo>
                        <a:pt x="35" y="10"/>
                      </a:lnTo>
                      <a:lnTo>
                        <a:pt x="35" y="0"/>
                      </a:lnTo>
                      <a:lnTo>
                        <a:pt x="7" y="0"/>
                      </a:lnTo>
                      <a:lnTo>
                        <a:pt x="7" y="10"/>
                      </a:lnTo>
                      <a:lnTo>
                        <a:pt x="0" y="10"/>
                      </a:lnTo>
                      <a:lnTo>
                        <a:pt x="0" y="40"/>
                      </a:lnTo>
                      <a:lnTo>
                        <a:pt x="7" y="40"/>
                      </a:lnTo>
                      <a:lnTo>
                        <a:pt x="7" y="50"/>
                      </a:lnTo>
                      <a:lnTo>
                        <a:pt x="35" y="50"/>
                      </a:lnTo>
                      <a:lnTo>
                        <a:pt x="35" y="40"/>
                      </a:lnTo>
                      <a:lnTo>
                        <a:pt x="43" y="40"/>
                      </a:lnTo>
                      <a:lnTo>
                        <a:pt x="43" y="1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45" name="Google Shape;715;p32">
                  <a:extLst>
                    <a:ext uri="{FF2B5EF4-FFF2-40B4-BE49-F238E27FC236}">
                      <a16:creationId xmlns:a16="http://schemas.microsoft.com/office/drawing/2014/main" id="{E2BBF99C-D50F-2DD1-56D6-366BF6776050}"/>
                    </a:ext>
                  </a:extLst>
                </p:cNvPr>
                <p:cNvSpPr/>
                <p:nvPr/>
              </p:nvSpPr>
              <p:spPr>
                <a:xfrm>
                  <a:off x="3939698" y="2132376"/>
                  <a:ext cx="40868" cy="510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" h="50" extrusionOk="0">
                      <a:moveTo>
                        <a:pt x="40" y="10"/>
                      </a:moveTo>
                      <a:lnTo>
                        <a:pt x="33" y="10"/>
                      </a:lnTo>
                      <a:lnTo>
                        <a:pt x="33" y="0"/>
                      </a:lnTo>
                      <a:lnTo>
                        <a:pt x="7" y="0"/>
                      </a:lnTo>
                      <a:lnTo>
                        <a:pt x="7" y="10"/>
                      </a:lnTo>
                      <a:lnTo>
                        <a:pt x="0" y="10"/>
                      </a:lnTo>
                      <a:lnTo>
                        <a:pt x="0" y="40"/>
                      </a:lnTo>
                      <a:lnTo>
                        <a:pt x="7" y="40"/>
                      </a:lnTo>
                      <a:lnTo>
                        <a:pt x="7" y="50"/>
                      </a:lnTo>
                      <a:lnTo>
                        <a:pt x="33" y="50"/>
                      </a:lnTo>
                      <a:lnTo>
                        <a:pt x="33" y="40"/>
                      </a:lnTo>
                      <a:lnTo>
                        <a:pt x="40" y="40"/>
                      </a:lnTo>
                      <a:lnTo>
                        <a:pt x="40" y="1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46" name="Google Shape;716;p32">
                  <a:extLst>
                    <a:ext uri="{FF2B5EF4-FFF2-40B4-BE49-F238E27FC236}">
                      <a16:creationId xmlns:a16="http://schemas.microsoft.com/office/drawing/2014/main" id="{8EDC0C4C-657A-1A68-1F13-722106707E61}"/>
                    </a:ext>
                  </a:extLst>
                </p:cNvPr>
                <p:cNvSpPr/>
                <p:nvPr/>
              </p:nvSpPr>
              <p:spPr>
                <a:xfrm>
                  <a:off x="3613775" y="2098659"/>
                  <a:ext cx="45977" cy="1450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" h="60" extrusionOk="0">
                      <a:moveTo>
                        <a:pt x="9" y="0"/>
                      </a:moveTo>
                      <a:cubicBezTo>
                        <a:pt x="4" y="0"/>
                        <a:pt x="0" y="4"/>
                        <a:pt x="0" y="9"/>
                      </a:cubicBezTo>
                      <a:cubicBezTo>
                        <a:pt x="0" y="51"/>
                        <a:pt x="0" y="51"/>
                        <a:pt x="0" y="51"/>
                      </a:cubicBezTo>
                      <a:cubicBezTo>
                        <a:pt x="0" y="56"/>
                        <a:pt x="4" y="60"/>
                        <a:pt x="9" y="60"/>
                      </a:cubicBezTo>
                      <a:cubicBezTo>
                        <a:pt x="15" y="60"/>
                        <a:pt x="19" y="56"/>
                        <a:pt x="19" y="51"/>
                      </a:cubicBezTo>
                      <a:cubicBezTo>
                        <a:pt x="19" y="9"/>
                        <a:pt x="19" y="9"/>
                        <a:pt x="19" y="9"/>
                      </a:cubicBezTo>
                      <a:cubicBezTo>
                        <a:pt x="19" y="4"/>
                        <a:pt x="15" y="0"/>
                        <a:pt x="9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47" name="Google Shape;717;p32">
                  <a:extLst>
                    <a:ext uri="{FF2B5EF4-FFF2-40B4-BE49-F238E27FC236}">
                      <a16:creationId xmlns:a16="http://schemas.microsoft.com/office/drawing/2014/main" id="{198F90CC-73E6-CC4D-BF1B-214FAE24246D}"/>
                    </a:ext>
                  </a:extLst>
                </p:cNvPr>
                <p:cNvSpPr/>
                <p:nvPr/>
              </p:nvSpPr>
              <p:spPr>
                <a:xfrm>
                  <a:off x="3543278" y="2158940"/>
                  <a:ext cx="90000" cy="17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48" name="Google Shape;718;p32">
                  <a:extLst>
                    <a:ext uri="{FF2B5EF4-FFF2-40B4-BE49-F238E27FC236}">
                      <a16:creationId xmlns:a16="http://schemas.microsoft.com/office/drawing/2014/main" id="{3EC56A14-9C2D-6980-7B38-8FF1C60427AB}"/>
                    </a:ext>
                  </a:extLst>
                </p:cNvPr>
                <p:cNvSpPr/>
                <p:nvPr/>
              </p:nvSpPr>
              <p:spPr>
                <a:xfrm>
                  <a:off x="3526930" y="2149744"/>
                  <a:ext cx="37800" cy="378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49" name="Google Shape;719;p32">
                  <a:extLst>
                    <a:ext uri="{FF2B5EF4-FFF2-40B4-BE49-F238E27FC236}">
                      <a16:creationId xmlns:a16="http://schemas.microsoft.com/office/drawing/2014/main" id="{B6C6FF95-6238-3CD5-0DAC-62A1D0B931C2}"/>
                    </a:ext>
                  </a:extLst>
                </p:cNvPr>
                <p:cNvSpPr/>
                <p:nvPr/>
              </p:nvSpPr>
              <p:spPr>
                <a:xfrm>
                  <a:off x="3808920" y="1943360"/>
                  <a:ext cx="130778" cy="1042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" h="43" extrusionOk="0">
                      <a:moveTo>
                        <a:pt x="17" y="43"/>
                      </a:moveTo>
                      <a:cubicBezTo>
                        <a:pt x="36" y="43"/>
                        <a:pt x="36" y="43"/>
                        <a:pt x="36" y="43"/>
                      </a:cubicBezTo>
                      <a:cubicBezTo>
                        <a:pt x="46" y="43"/>
                        <a:pt x="54" y="35"/>
                        <a:pt x="54" y="25"/>
                      </a:cubicBezTo>
                      <a:cubicBezTo>
                        <a:pt x="54" y="4"/>
                        <a:pt x="54" y="4"/>
                        <a:pt x="54" y="4"/>
                      </a:cubicBezTo>
                      <a:cubicBezTo>
                        <a:pt x="45" y="1"/>
                        <a:pt x="36" y="0"/>
                        <a:pt x="27" y="0"/>
                      </a:cubicBezTo>
                      <a:cubicBezTo>
                        <a:pt x="17" y="0"/>
                        <a:pt x="8" y="1"/>
                        <a:pt x="0" y="4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35"/>
                        <a:pt x="8" y="43"/>
                        <a:pt x="17" y="43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50" name="Google Shape;720;p32">
                  <a:extLst>
                    <a:ext uri="{FF2B5EF4-FFF2-40B4-BE49-F238E27FC236}">
                      <a16:creationId xmlns:a16="http://schemas.microsoft.com/office/drawing/2014/main" id="{56D3CE90-83B5-9DF8-6B5B-8276DD2DFBA2}"/>
                    </a:ext>
                  </a:extLst>
                </p:cNvPr>
                <p:cNvSpPr/>
                <p:nvPr/>
              </p:nvSpPr>
              <p:spPr>
                <a:xfrm>
                  <a:off x="3865114" y="1859580"/>
                  <a:ext cx="16500" cy="870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51" name="Google Shape;721;p32">
                  <a:extLst>
                    <a:ext uri="{FF2B5EF4-FFF2-40B4-BE49-F238E27FC236}">
                      <a16:creationId xmlns:a16="http://schemas.microsoft.com/office/drawing/2014/main" id="{405AA35C-0859-5917-2E37-7032C138B78F}"/>
                    </a:ext>
                  </a:extLst>
                </p:cNvPr>
                <p:cNvSpPr/>
                <p:nvPr/>
              </p:nvSpPr>
              <p:spPr>
                <a:xfrm>
                  <a:off x="3847745" y="1833016"/>
                  <a:ext cx="53100" cy="552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52" name="Google Shape;722;p32">
                  <a:extLst>
                    <a:ext uri="{FF2B5EF4-FFF2-40B4-BE49-F238E27FC236}">
                      <a16:creationId xmlns:a16="http://schemas.microsoft.com/office/drawing/2014/main" id="{8E451E74-4987-EC10-B296-AA080113874A}"/>
                    </a:ext>
                  </a:extLst>
                </p:cNvPr>
                <p:cNvSpPr/>
                <p:nvPr/>
              </p:nvSpPr>
              <p:spPr>
                <a:xfrm>
                  <a:off x="4088866" y="2098659"/>
                  <a:ext cx="43933" cy="1450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" h="60" extrusionOk="0">
                      <a:moveTo>
                        <a:pt x="9" y="0"/>
                      </a:moveTo>
                      <a:cubicBezTo>
                        <a:pt x="4" y="0"/>
                        <a:pt x="0" y="4"/>
                        <a:pt x="0" y="9"/>
                      </a:cubicBezTo>
                      <a:cubicBezTo>
                        <a:pt x="0" y="51"/>
                        <a:pt x="0" y="51"/>
                        <a:pt x="0" y="51"/>
                      </a:cubicBezTo>
                      <a:cubicBezTo>
                        <a:pt x="0" y="56"/>
                        <a:pt x="4" y="60"/>
                        <a:pt x="9" y="60"/>
                      </a:cubicBezTo>
                      <a:cubicBezTo>
                        <a:pt x="14" y="60"/>
                        <a:pt x="18" y="56"/>
                        <a:pt x="18" y="51"/>
                      </a:cubicBezTo>
                      <a:cubicBezTo>
                        <a:pt x="18" y="9"/>
                        <a:pt x="18" y="9"/>
                        <a:pt x="18" y="9"/>
                      </a:cubicBezTo>
                      <a:cubicBezTo>
                        <a:pt x="18" y="4"/>
                        <a:pt x="14" y="0"/>
                        <a:pt x="9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53" name="Google Shape;723;p32">
                  <a:extLst>
                    <a:ext uri="{FF2B5EF4-FFF2-40B4-BE49-F238E27FC236}">
                      <a16:creationId xmlns:a16="http://schemas.microsoft.com/office/drawing/2014/main" id="{0E25DB60-07B6-979D-EA43-A640524D50DC}"/>
                    </a:ext>
                  </a:extLst>
                </p:cNvPr>
                <p:cNvSpPr/>
                <p:nvPr/>
              </p:nvSpPr>
              <p:spPr>
                <a:xfrm>
                  <a:off x="4113387" y="2160983"/>
                  <a:ext cx="90000" cy="153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54" name="Google Shape;724;p32">
                  <a:extLst>
                    <a:ext uri="{FF2B5EF4-FFF2-40B4-BE49-F238E27FC236}">
                      <a16:creationId xmlns:a16="http://schemas.microsoft.com/office/drawing/2014/main" id="{CC5A38B4-78A6-0865-0135-656BEA3F42B4}"/>
                    </a:ext>
                  </a:extLst>
                </p:cNvPr>
                <p:cNvSpPr/>
                <p:nvPr/>
              </p:nvSpPr>
              <p:spPr>
                <a:xfrm>
                  <a:off x="4180820" y="2149744"/>
                  <a:ext cx="38700" cy="378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55" name="Google Shape;725;p32">
                  <a:extLst>
                    <a:ext uri="{FF2B5EF4-FFF2-40B4-BE49-F238E27FC236}">
                      <a16:creationId xmlns:a16="http://schemas.microsoft.com/office/drawing/2014/main" id="{91299CE0-21C1-CAB0-474B-BBCC05697847}"/>
                    </a:ext>
                  </a:extLst>
                </p:cNvPr>
                <p:cNvSpPr/>
                <p:nvPr/>
              </p:nvSpPr>
              <p:spPr>
                <a:xfrm>
                  <a:off x="3222463" y="1040175"/>
                  <a:ext cx="1294496" cy="7223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6" h="299" extrusionOk="0">
                      <a:moveTo>
                        <a:pt x="499" y="0"/>
                      </a:moveTo>
                      <a:cubicBezTo>
                        <a:pt x="37" y="0"/>
                        <a:pt x="37" y="0"/>
                        <a:pt x="37" y="0"/>
                      </a:cubicBezTo>
                      <a:cubicBezTo>
                        <a:pt x="16" y="0"/>
                        <a:pt x="0" y="17"/>
                        <a:pt x="0" y="37"/>
                      </a:cubicBezTo>
                      <a:cubicBezTo>
                        <a:pt x="0" y="188"/>
                        <a:pt x="0" y="188"/>
                        <a:pt x="0" y="188"/>
                      </a:cubicBezTo>
                      <a:cubicBezTo>
                        <a:pt x="0" y="209"/>
                        <a:pt x="16" y="225"/>
                        <a:pt x="37" y="225"/>
                      </a:cubicBezTo>
                      <a:cubicBezTo>
                        <a:pt x="214" y="225"/>
                        <a:pt x="214" y="225"/>
                        <a:pt x="214" y="225"/>
                      </a:cubicBezTo>
                      <a:cubicBezTo>
                        <a:pt x="252" y="288"/>
                        <a:pt x="252" y="288"/>
                        <a:pt x="252" y="288"/>
                      </a:cubicBezTo>
                      <a:cubicBezTo>
                        <a:pt x="259" y="299"/>
                        <a:pt x="276" y="299"/>
                        <a:pt x="284" y="288"/>
                      </a:cubicBezTo>
                      <a:cubicBezTo>
                        <a:pt x="322" y="225"/>
                        <a:pt x="322" y="225"/>
                        <a:pt x="322" y="225"/>
                      </a:cubicBezTo>
                      <a:cubicBezTo>
                        <a:pt x="499" y="225"/>
                        <a:pt x="499" y="225"/>
                        <a:pt x="499" y="225"/>
                      </a:cubicBezTo>
                      <a:cubicBezTo>
                        <a:pt x="520" y="225"/>
                        <a:pt x="536" y="209"/>
                        <a:pt x="536" y="188"/>
                      </a:cubicBezTo>
                      <a:cubicBezTo>
                        <a:pt x="536" y="37"/>
                        <a:pt x="536" y="37"/>
                        <a:pt x="536" y="37"/>
                      </a:cubicBezTo>
                      <a:cubicBezTo>
                        <a:pt x="536" y="17"/>
                        <a:pt x="520" y="0"/>
                        <a:pt x="499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876" name="Google Shape;726;p32">
                <a:extLst>
                  <a:ext uri="{FF2B5EF4-FFF2-40B4-BE49-F238E27FC236}">
                    <a16:creationId xmlns:a16="http://schemas.microsoft.com/office/drawing/2014/main" id="{F4A34208-2C30-DF6E-981B-2C86AA3938B3}"/>
                  </a:ext>
                </a:extLst>
              </p:cNvPr>
              <p:cNvSpPr/>
              <p:nvPr/>
            </p:nvSpPr>
            <p:spPr>
              <a:xfrm>
                <a:off x="3800666" y="2433987"/>
                <a:ext cx="983484" cy="360467"/>
              </a:xfrm>
              <a:custGeom>
                <a:avLst/>
                <a:gdLst/>
                <a:ahLst/>
                <a:cxnLst/>
                <a:rect l="l" t="t" r="r" b="b"/>
                <a:pathLst>
                  <a:path w="480" h="176" extrusionOk="0">
                    <a:moveTo>
                      <a:pt x="4" y="167"/>
                    </a:moveTo>
                    <a:cubicBezTo>
                      <a:pt x="50" y="120"/>
                      <a:pt x="50" y="120"/>
                      <a:pt x="50" y="120"/>
                    </a:cubicBezTo>
                    <a:cubicBezTo>
                      <a:pt x="50" y="37"/>
                      <a:pt x="50" y="37"/>
                      <a:pt x="50" y="37"/>
                    </a:cubicBezTo>
                    <a:cubicBezTo>
                      <a:pt x="50" y="17"/>
                      <a:pt x="67" y="0"/>
                      <a:pt x="87" y="0"/>
                    </a:cubicBezTo>
                    <a:cubicBezTo>
                      <a:pt x="443" y="0"/>
                      <a:pt x="443" y="0"/>
                      <a:pt x="443" y="0"/>
                    </a:cubicBezTo>
                    <a:cubicBezTo>
                      <a:pt x="463" y="0"/>
                      <a:pt x="480" y="17"/>
                      <a:pt x="480" y="37"/>
                    </a:cubicBezTo>
                    <a:cubicBezTo>
                      <a:pt x="480" y="139"/>
                      <a:pt x="480" y="139"/>
                      <a:pt x="480" y="139"/>
                    </a:cubicBezTo>
                    <a:cubicBezTo>
                      <a:pt x="480" y="160"/>
                      <a:pt x="463" y="176"/>
                      <a:pt x="443" y="176"/>
                    </a:cubicBezTo>
                    <a:cubicBezTo>
                      <a:pt x="7" y="176"/>
                      <a:pt x="7" y="176"/>
                      <a:pt x="7" y="176"/>
                    </a:cubicBezTo>
                    <a:cubicBezTo>
                      <a:pt x="3" y="176"/>
                      <a:pt x="0" y="171"/>
                      <a:pt x="4" y="16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7" name="Google Shape;727;p32">
                <a:extLst>
                  <a:ext uri="{FF2B5EF4-FFF2-40B4-BE49-F238E27FC236}">
                    <a16:creationId xmlns:a16="http://schemas.microsoft.com/office/drawing/2014/main" id="{BD079924-6EDD-EDDB-B295-E277131F4AD7}"/>
                  </a:ext>
                </a:extLst>
              </p:cNvPr>
              <p:cNvSpPr/>
              <p:nvPr/>
            </p:nvSpPr>
            <p:spPr>
              <a:xfrm>
                <a:off x="4520348" y="2363800"/>
                <a:ext cx="47578" cy="46815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8" name="Google Shape;728;p32">
                <a:extLst>
                  <a:ext uri="{FF2B5EF4-FFF2-40B4-BE49-F238E27FC236}">
                    <a16:creationId xmlns:a16="http://schemas.microsoft.com/office/drawing/2014/main" id="{7649E702-7F6A-A59C-7C35-0B558167B247}"/>
                  </a:ext>
                </a:extLst>
              </p:cNvPr>
              <p:cNvSpPr/>
              <p:nvPr/>
            </p:nvSpPr>
            <p:spPr>
              <a:xfrm>
                <a:off x="4057152" y="2563097"/>
                <a:ext cx="567562" cy="16464"/>
              </a:xfrm>
              <a:custGeom>
                <a:avLst/>
                <a:gdLst/>
                <a:ahLst/>
                <a:cxnLst/>
                <a:rect l="l" t="t" r="r" b="b"/>
                <a:pathLst>
                  <a:path w="277" h="8" extrusionOk="0">
                    <a:moveTo>
                      <a:pt x="4" y="8"/>
                    </a:moveTo>
                    <a:cubicBezTo>
                      <a:pt x="274" y="8"/>
                      <a:pt x="274" y="8"/>
                      <a:pt x="274" y="8"/>
                    </a:cubicBezTo>
                    <a:cubicBezTo>
                      <a:pt x="276" y="8"/>
                      <a:pt x="277" y="6"/>
                      <a:pt x="277" y="4"/>
                    </a:cubicBezTo>
                    <a:cubicBezTo>
                      <a:pt x="277" y="2"/>
                      <a:pt x="276" y="0"/>
                      <a:pt x="27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6"/>
                      <a:pt x="2" y="8"/>
                      <a:pt x="4" y="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9" name="Google Shape;729;p32">
                <a:extLst>
                  <a:ext uri="{FF2B5EF4-FFF2-40B4-BE49-F238E27FC236}">
                    <a16:creationId xmlns:a16="http://schemas.microsoft.com/office/drawing/2014/main" id="{D7EF32B9-C75C-C142-7EF9-6DFE08E9688A}"/>
                  </a:ext>
                </a:extLst>
              </p:cNvPr>
              <p:cNvSpPr/>
              <p:nvPr/>
            </p:nvSpPr>
            <p:spPr>
              <a:xfrm>
                <a:off x="4057152" y="2624619"/>
                <a:ext cx="567562" cy="16464"/>
              </a:xfrm>
              <a:custGeom>
                <a:avLst/>
                <a:gdLst/>
                <a:ahLst/>
                <a:cxnLst/>
                <a:rect l="l" t="t" r="r" b="b"/>
                <a:pathLst>
                  <a:path w="277" h="8" extrusionOk="0">
                    <a:moveTo>
                      <a:pt x="4" y="8"/>
                    </a:moveTo>
                    <a:cubicBezTo>
                      <a:pt x="274" y="8"/>
                      <a:pt x="274" y="8"/>
                      <a:pt x="274" y="8"/>
                    </a:cubicBezTo>
                    <a:cubicBezTo>
                      <a:pt x="276" y="8"/>
                      <a:pt x="277" y="6"/>
                      <a:pt x="277" y="4"/>
                    </a:cubicBezTo>
                    <a:cubicBezTo>
                      <a:pt x="277" y="2"/>
                      <a:pt x="276" y="0"/>
                      <a:pt x="27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6"/>
                      <a:pt x="2" y="8"/>
                      <a:pt x="4" y="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0" name="Google Shape;730;p32">
                <a:extLst>
                  <a:ext uri="{FF2B5EF4-FFF2-40B4-BE49-F238E27FC236}">
                    <a16:creationId xmlns:a16="http://schemas.microsoft.com/office/drawing/2014/main" id="{304DAFD8-18D7-B712-8F25-7CF44FDE320C}"/>
                  </a:ext>
                </a:extLst>
              </p:cNvPr>
              <p:cNvSpPr/>
              <p:nvPr/>
            </p:nvSpPr>
            <p:spPr>
              <a:xfrm>
                <a:off x="4057152" y="2686141"/>
                <a:ext cx="567562" cy="15597"/>
              </a:xfrm>
              <a:custGeom>
                <a:avLst/>
                <a:gdLst/>
                <a:ahLst/>
                <a:cxnLst/>
                <a:rect l="l" t="t" r="r" b="b"/>
                <a:pathLst>
                  <a:path w="277" h="8" extrusionOk="0">
                    <a:moveTo>
                      <a:pt x="4" y="8"/>
                    </a:moveTo>
                    <a:cubicBezTo>
                      <a:pt x="274" y="8"/>
                      <a:pt x="274" y="8"/>
                      <a:pt x="274" y="8"/>
                    </a:cubicBezTo>
                    <a:cubicBezTo>
                      <a:pt x="276" y="8"/>
                      <a:pt x="277" y="6"/>
                      <a:pt x="277" y="4"/>
                    </a:cubicBezTo>
                    <a:cubicBezTo>
                      <a:pt x="277" y="2"/>
                      <a:pt x="276" y="0"/>
                      <a:pt x="27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6"/>
                      <a:pt x="2" y="8"/>
                      <a:pt x="4" y="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1" name="Google Shape;731;p32">
                <a:extLst>
                  <a:ext uri="{FF2B5EF4-FFF2-40B4-BE49-F238E27FC236}">
                    <a16:creationId xmlns:a16="http://schemas.microsoft.com/office/drawing/2014/main" id="{32B65B13-9EA8-86EA-F38A-8CEC7553AD82}"/>
                  </a:ext>
                </a:extLst>
              </p:cNvPr>
              <p:cNvSpPr/>
              <p:nvPr/>
            </p:nvSpPr>
            <p:spPr>
              <a:xfrm>
                <a:off x="3800666" y="3160986"/>
                <a:ext cx="983484" cy="361334"/>
              </a:xfrm>
              <a:custGeom>
                <a:avLst/>
                <a:gdLst/>
                <a:ahLst/>
                <a:cxnLst/>
                <a:rect l="l" t="t" r="r" b="b"/>
                <a:pathLst>
                  <a:path w="480" h="176" extrusionOk="0">
                    <a:moveTo>
                      <a:pt x="4" y="9"/>
                    </a:moveTo>
                    <a:cubicBezTo>
                      <a:pt x="50" y="56"/>
                      <a:pt x="50" y="56"/>
                      <a:pt x="50" y="56"/>
                    </a:cubicBezTo>
                    <a:cubicBezTo>
                      <a:pt x="50" y="139"/>
                      <a:pt x="50" y="139"/>
                      <a:pt x="50" y="139"/>
                    </a:cubicBezTo>
                    <a:cubicBezTo>
                      <a:pt x="50" y="159"/>
                      <a:pt x="67" y="176"/>
                      <a:pt x="87" y="176"/>
                    </a:cubicBezTo>
                    <a:cubicBezTo>
                      <a:pt x="443" y="176"/>
                      <a:pt x="443" y="176"/>
                      <a:pt x="443" y="176"/>
                    </a:cubicBezTo>
                    <a:cubicBezTo>
                      <a:pt x="463" y="176"/>
                      <a:pt x="480" y="159"/>
                      <a:pt x="480" y="139"/>
                    </a:cubicBezTo>
                    <a:cubicBezTo>
                      <a:pt x="480" y="37"/>
                      <a:pt x="480" y="37"/>
                      <a:pt x="480" y="37"/>
                    </a:cubicBezTo>
                    <a:cubicBezTo>
                      <a:pt x="480" y="17"/>
                      <a:pt x="463" y="0"/>
                      <a:pt x="443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3" y="0"/>
                      <a:pt x="0" y="6"/>
                      <a:pt x="4" y="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2" name="Google Shape;732;p32">
                <a:extLst>
                  <a:ext uri="{FF2B5EF4-FFF2-40B4-BE49-F238E27FC236}">
                    <a16:creationId xmlns:a16="http://schemas.microsoft.com/office/drawing/2014/main" id="{AEE61BD6-8EF1-97B9-4497-78334389C065}"/>
                  </a:ext>
                </a:extLst>
              </p:cNvPr>
              <p:cNvSpPr/>
              <p:nvPr/>
            </p:nvSpPr>
            <p:spPr>
              <a:xfrm>
                <a:off x="4520348" y="3093399"/>
                <a:ext cx="47578" cy="47578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3" name="Google Shape;733;p32">
                <a:extLst>
                  <a:ext uri="{FF2B5EF4-FFF2-40B4-BE49-F238E27FC236}">
                    <a16:creationId xmlns:a16="http://schemas.microsoft.com/office/drawing/2014/main" id="{EB3CB439-07A4-BC53-6508-8881C55B229E}"/>
                  </a:ext>
                </a:extLst>
              </p:cNvPr>
              <p:cNvSpPr/>
              <p:nvPr/>
            </p:nvSpPr>
            <p:spPr>
              <a:xfrm>
                <a:off x="4057152" y="3292695"/>
                <a:ext cx="567562" cy="16464"/>
              </a:xfrm>
              <a:custGeom>
                <a:avLst/>
                <a:gdLst/>
                <a:ahLst/>
                <a:cxnLst/>
                <a:rect l="l" t="t" r="r" b="b"/>
                <a:pathLst>
                  <a:path w="277" h="8" extrusionOk="0">
                    <a:moveTo>
                      <a:pt x="4" y="8"/>
                    </a:moveTo>
                    <a:cubicBezTo>
                      <a:pt x="274" y="8"/>
                      <a:pt x="274" y="8"/>
                      <a:pt x="274" y="8"/>
                    </a:cubicBezTo>
                    <a:cubicBezTo>
                      <a:pt x="276" y="8"/>
                      <a:pt x="277" y="6"/>
                      <a:pt x="277" y="4"/>
                    </a:cubicBezTo>
                    <a:cubicBezTo>
                      <a:pt x="277" y="2"/>
                      <a:pt x="276" y="0"/>
                      <a:pt x="27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6"/>
                      <a:pt x="2" y="8"/>
                      <a:pt x="4" y="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4" name="Google Shape;734;p32">
                <a:extLst>
                  <a:ext uri="{FF2B5EF4-FFF2-40B4-BE49-F238E27FC236}">
                    <a16:creationId xmlns:a16="http://schemas.microsoft.com/office/drawing/2014/main" id="{BBD82555-EED9-04CE-C1BF-3557A17D0A51}"/>
                  </a:ext>
                </a:extLst>
              </p:cNvPr>
              <p:cNvSpPr/>
              <p:nvPr/>
            </p:nvSpPr>
            <p:spPr>
              <a:xfrm>
                <a:off x="4057152" y="3354218"/>
                <a:ext cx="567562" cy="16464"/>
              </a:xfrm>
              <a:custGeom>
                <a:avLst/>
                <a:gdLst/>
                <a:ahLst/>
                <a:cxnLst/>
                <a:rect l="l" t="t" r="r" b="b"/>
                <a:pathLst>
                  <a:path w="277" h="8" extrusionOk="0">
                    <a:moveTo>
                      <a:pt x="4" y="8"/>
                    </a:moveTo>
                    <a:cubicBezTo>
                      <a:pt x="274" y="8"/>
                      <a:pt x="274" y="8"/>
                      <a:pt x="274" y="8"/>
                    </a:cubicBezTo>
                    <a:cubicBezTo>
                      <a:pt x="276" y="8"/>
                      <a:pt x="277" y="6"/>
                      <a:pt x="277" y="4"/>
                    </a:cubicBezTo>
                    <a:cubicBezTo>
                      <a:pt x="277" y="2"/>
                      <a:pt x="276" y="0"/>
                      <a:pt x="27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6"/>
                      <a:pt x="2" y="8"/>
                      <a:pt x="4" y="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5" name="Google Shape;735;p32">
                <a:extLst>
                  <a:ext uri="{FF2B5EF4-FFF2-40B4-BE49-F238E27FC236}">
                    <a16:creationId xmlns:a16="http://schemas.microsoft.com/office/drawing/2014/main" id="{0663479B-31A6-1B4A-7986-B9CB36C5384C}"/>
                  </a:ext>
                </a:extLst>
              </p:cNvPr>
              <p:cNvSpPr/>
              <p:nvPr/>
            </p:nvSpPr>
            <p:spPr>
              <a:xfrm>
                <a:off x="4057152" y="3415739"/>
                <a:ext cx="567562" cy="16464"/>
              </a:xfrm>
              <a:custGeom>
                <a:avLst/>
                <a:gdLst/>
                <a:ahLst/>
                <a:cxnLst/>
                <a:rect l="l" t="t" r="r" b="b"/>
                <a:pathLst>
                  <a:path w="277" h="8" extrusionOk="0">
                    <a:moveTo>
                      <a:pt x="4" y="8"/>
                    </a:moveTo>
                    <a:cubicBezTo>
                      <a:pt x="274" y="8"/>
                      <a:pt x="274" y="8"/>
                      <a:pt x="274" y="8"/>
                    </a:cubicBezTo>
                    <a:cubicBezTo>
                      <a:pt x="276" y="8"/>
                      <a:pt x="277" y="6"/>
                      <a:pt x="277" y="4"/>
                    </a:cubicBezTo>
                    <a:cubicBezTo>
                      <a:pt x="277" y="2"/>
                      <a:pt x="276" y="0"/>
                      <a:pt x="27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6"/>
                      <a:pt x="2" y="8"/>
                      <a:pt x="4" y="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6" name="Google Shape;736;p32">
                <a:extLst>
                  <a:ext uri="{FF2B5EF4-FFF2-40B4-BE49-F238E27FC236}">
                    <a16:creationId xmlns:a16="http://schemas.microsoft.com/office/drawing/2014/main" id="{4EA1FA69-6260-1C8E-7711-ED110026F8B6}"/>
                  </a:ext>
                </a:extLst>
              </p:cNvPr>
              <p:cNvSpPr/>
              <p:nvPr/>
            </p:nvSpPr>
            <p:spPr>
              <a:xfrm>
                <a:off x="677713" y="1912386"/>
                <a:ext cx="982618" cy="360467"/>
              </a:xfrm>
              <a:custGeom>
                <a:avLst/>
                <a:gdLst/>
                <a:ahLst/>
                <a:cxnLst/>
                <a:rect l="l" t="t" r="r" b="b"/>
                <a:pathLst>
                  <a:path w="480" h="176" extrusionOk="0">
                    <a:moveTo>
                      <a:pt x="477" y="167"/>
                    </a:moveTo>
                    <a:cubicBezTo>
                      <a:pt x="430" y="120"/>
                      <a:pt x="430" y="120"/>
                      <a:pt x="430" y="120"/>
                    </a:cubicBezTo>
                    <a:cubicBezTo>
                      <a:pt x="430" y="37"/>
                      <a:pt x="430" y="37"/>
                      <a:pt x="430" y="37"/>
                    </a:cubicBezTo>
                    <a:cubicBezTo>
                      <a:pt x="430" y="17"/>
                      <a:pt x="413" y="0"/>
                      <a:pt x="393" y="0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17" y="0"/>
                      <a:pt x="0" y="17"/>
                      <a:pt x="0" y="37"/>
                    </a:cubicBezTo>
                    <a:cubicBezTo>
                      <a:pt x="0" y="139"/>
                      <a:pt x="0" y="139"/>
                      <a:pt x="0" y="139"/>
                    </a:cubicBezTo>
                    <a:cubicBezTo>
                      <a:pt x="0" y="160"/>
                      <a:pt x="17" y="176"/>
                      <a:pt x="37" y="176"/>
                    </a:cubicBezTo>
                    <a:cubicBezTo>
                      <a:pt x="473" y="176"/>
                      <a:pt x="473" y="176"/>
                      <a:pt x="473" y="176"/>
                    </a:cubicBezTo>
                    <a:cubicBezTo>
                      <a:pt x="478" y="176"/>
                      <a:pt x="480" y="170"/>
                      <a:pt x="477" y="16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7" name="Google Shape;737;p32">
                <a:extLst>
                  <a:ext uri="{FF2B5EF4-FFF2-40B4-BE49-F238E27FC236}">
                    <a16:creationId xmlns:a16="http://schemas.microsoft.com/office/drawing/2014/main" id="{DFB746B6-1C79-70E9-347B-62506061D017}"/>
                  </a:ext>
                </a:extLst>
              </p:cNvPr>
              <p:cNvSpPr/>
              <p:nvPr/>
            </p:nvSpPr>
            <p:spPr>
              <a:xfrm>
                <a:off x="892607" y="1842199"/>
                <a:ext cx="46815" cy="47578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8" name="Google Shape;738;p32">
                <a:extLst>
                  <a:ext uri="{FF2B5EF4-FFF2-40B4-BE49-F238E27FC236}">
                    <a16:creationId xmlns:a16="http://schemas.microsoft.com/office/drawing/2014/main" id="{8FEFC301-0280-19C4-F293-84F641C1E645}"/>
                  </a:ext>
                </a:extLst>
              </p:cNvPr>
              <p:cNvSpPr/>
              <p:nvPr/>
            </p:nvSpPr>
            <p:spPr>
              <a:xfrm>
                <a:off x="837150" y="2041495"/>
                <a:ext cx="567562" cy="16464"/>
              </a:xfrm>
              <a:custGeom>
                <a:avLst/>
                <a:gdLst/>
                <a:ahLst/>
                <a:cxnLst/>
                <a:rect l="l" t="t" r="r" b="b"/>
                <a:pathLst>
                  <a:path w="277" h="8" extrusionOk="0">
                    <a:moveTo>
                      <a:pt x="273" y="8"/>
                    </a:moveTo>
                    <a:cubicBezTo>
                      <a:pt x="3" y="8"/>
                      <a:pt x="3" y="8"/>
                      <a:pt x="3" y="8"/>
                    </a:cubicBezTo>
                    <a:cubicBezTo>
                      <a:pt x="2" y="8"/>
                      <a:pt x="0" y="6"/>
                      <a:pt x="0" y="4"/>
                    </a:cubicBezTo>
                    <a:cubicBezTo>
                      <a:pt x="0" y="2"/>
                      <a:pt x="2" y="0"/>
                      <a:pt x="3" y="0"/>
                    </a:cubicBezTo>
                    <a:cubicBezTo>
                      <a:pt x="273" y="0"/>
                      <a:pt x="273" y="0"/>
                      <a:pt x="273" y="0"/>
                    </a:cubicBezTo>
                    <a:cubicBezTo>
                      <a:pt x="275" y="0"/>
                      <a:pt x="277" y="2"/>
                      <a:pt x="277" y="4"/>
                    </a:cubicBezTo>
                    <a:cubicBezTo>
                      <a:pt x="277" y="6"/>
                      <a:pt x="275" y="8"/>
                      <a:pt x="273" y="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9" name="Google Shape;739;p32">
                <a:extLst>
                  <a:ext uri="{FF2B5EF4-FFF2-40B4-BE49-F238E27FC236}">
                    <a16:creationId xmlns:a16="http://schemas.microsoft.com/office/drawing/2014/main" id="{CBAC0F24-A3A9-75D4-6C90-619C77B09743}"/>
                  </a:ext>
                </a:extLst>
              </p:cNvPr>
              <p:cNvSpPr/>
              <p:nvPr/>
            </p:nvSpPr>
            <p:spPr>
              <a:xfrm>
                <a:off x="837150" y="2103018"/>
                <a:ext cx="567562" cy="16464"/>
              </a:xfrm>
              <a:custGeom>
                <a:avLst/>
                <a:gdLst/>
                <a:ahLst/>
                <a:cxnLst/>
                <a:rect l="l" t="t" r="r" b="b"/>
                <a:pathLst>
                  <a:path w="277" h="8" extrusionOk="0">
                    <a:moveTo>
                      <a:pt x="273" y="8"/>
                    </a:moveTo>
                    <a:cubicBezTo>
                      <a:pt x="3" y="8"/>
                      <a:pt x="3" y="8"/>
                      <a:pt x="3" y="8"/>
                    </a:cubicBezTo>
                    <a:cubicBezTo>
                      <a:pt x="2" y="8"/>
                      <a:pt x="0" y="6"/>
                      <a:pt x="0" y="4"/>
                    </a:cubicBezTo>
                    <a:cubicBezTo>
                      <a:pt x="0" y="1"/>
                      <a:pt x="2" y="0"/>
                      <a:pt x="3" y="0"/>
                    </a:cubicBezTo>
                    <a:cubicBezTo>
                      <a:pt x="273" y="0"/>
                      <a:pt x="273" y="0"/>
                      <a:pt x="273" y="0"/>
                    </a:cubicBezTo>
                    <a:cubicBezTo>
                      <a:pt x="275" y="0"/>
                      <a:pt x="277" y="1"/>
                      <a:pt x="277" y="4"/>
                    </a:cubicBezTo>
                    <a:cubicBezTo>
                      <a:pt x="277" y="6"/>
                      <a:pt x="275" y="8"/>
                      <a:pt x="273" y="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0" name="Google Shape;740;p32">
                <a:extLst>
                  <a:ext uri="{FF2B5EF4-FFF2-40B4-BE49-F238E27FC236}">
                    <a16:creationId xmlns:a16="http://schemas.microsoft.com/office/drawing/2014/main" id="{2EF64C0E-7EFA-980C-6D32-E78147604608}"/>
                  </a:ext>
                </a:extLst>
              </p:cNvPr>
              <p:cNvSpPr/>
              <p:nvPr/>
            </p:nvSpPr>
            <p:spPr>
              <a:xfrm>
                <a:off x="837150" y="2164539"/>
                <a:ext cx="567562" cy="16464"/>
              </a:xfrm>
              <a:custGeom>
                <a:avLst/>
                <a:gdLst/>
                <a:ahLst/>
                <a:cxnLst/>
                <a:rect l="l" t="t" r="r" b="b"/>
                <a:pathLst>
                  <a:path w="277" h="8" extrusionOk="0">
                    <a:moveTo>
                      <a:pt x="273" y="8"/>
                    </a:moveTo>
                    <a:cubicBezTo>
                      <a:pt x="3" y="8"/>
                      <a:pt x="3" y="8"/>
                      <a:pt x="3" y="8"/>
                    </a:cubicBezTo>
                    <a:cubicBezTo>
                      <a:pt x="2" y="8"/>
                      <a:pt x="0" y="6"/>
                      <a:pt x="0" y="4"/>
                    </a:cubicBezTo>
                    <a:cubicBezTo>
                      <a:pt x="0" y="1"/>
                      <a:pt x="2" y="0"/>
                      <a:pt x="3" y="0"/>
                    </a:cubicBezTo>
                    <a:cubicBezTo>
                      <a:pt x="273" y="0"/>
                      <a:pt x="273" y="0"/>
                      <a:pt x="273" y="0"/>
                    </a:cubicBezTo>
                    <a:cubicBezTo>
                      <a:pt x="275" y="0"/>
                      <a:pt x="277" y="1"/>
                      <a:pt x="277" y="4"/>
                    </a:cubicBezTo>
                    <a:cubicBezTo>
                      <a:pt x="277" y="6"/>
                      <a:pt x="275" y="8"/>
                      <a:pt x="273" y="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1" name="Google Shape;741;p32">
                <a:extLst>
                  <a:ext uri="{FF2B5EF4-FFF2-40B4-BE49-F238E27FC236}">
                    <a16:creationId xmlns:a16="http://schemas.microsoft.com/office/drawing/2014/main" id="{C209124D-E947-9A0C-1843-0B2B562AC56D}"/>
                  </a:ext>
                </a:extLst>
              </p:cNvPr>
              <p:cNvSpPr/>
              <p:nvPr/>
            </p:nvSpPr>
            <p:spPr>
              <a:xfrm>
                <a:off x="677713" y="2640252"/>
                <a:ext cx="982618" cy="360467"/>
              </a:xfrm>
              <a:custGeom>
                <a:avLst/>
                <a:gdLst/>
                <a:ahLst/>
                <a:cxnLst/>
                <a:rect l="l" t="t" r="r" b="b"/>
                <a:pathLst>
                  <a:path w="480" h="176" extrusionOk="0">
                    <a:moveTo>
                      <a:pt x="477" y="9"/>
                    </a:moveTo>
                    <a:cubicBezTo>
                      <a:pt x="430" y="56"/>
                      <a:pt x="430" y="56"/>
                      <a:pt x="430" y="56"/>
                    </a:cubicBezTo>
                    <a:cubicBezTo>
                      <a:pt x="430" y="139"/>
                      <a:pt x="430" y="139"/>
                      <a:pt x="430" y="139"/>
                    </a:cubicBezTo>
                    <a:cubicBezTo>
                      <a:pt x="430" y="159"/>
                      <a:pt x="413" y="176"/>
                      <a:pt x="393" y="176"/>
                    </a:cubicBezTo>
                    <a:cubicBezTo>
                      <a:pt x="37" y="176"/>
                      <a:pt x="37" y="176"/>
                      <a:pt x="37" y="176"/>
                    </a:cubicBezTo>
                    <a:cubicBezTo>
                      <a:pt x="17" y="176"/>
                      <a:pt x="0" y="159"/>
                      <a:pt x="0" y="139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0" y="16"/>
                      <a:pt x="17" y="0"/>
                      <a:pt x="37" y="0"/>
                    </a:cubicBezTo>
                    <a:cubicBezTo>
                      <a:pt x="473" y="0"/>
                      <a:pt x="473" y="0"/>
                      <a:pt x="473" y="0"/>
                    </a:cubicBezTo>
                    <a:cubicBezTo>
                      <a:pt x="478" y="0"/>
                      <a:pt x="480" y="5"/>
                      <a:pt x="477" y="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2" name="Google Shape;742;p32">
                <a:extLst>
                  <a:ext uri="{FF2B5EF4-FFF2-40B4-BE49-F238E27FC236}">
                    <a16:creationId xmlns:a16="http://schemas.microsoft.com/office/drawing/2014/main" id="{930A82D1-342A-DFAD-A5DA-30B5CF876D47}"/>
                  </a:ext>
                </a:extLst>
              </p:cNvPr>
              <p:cNvSpPr/>
              <p:nvPr/>
            </p:nvSpPr>
            <p:spPr>
              <a:xfrm>
                <a:off x="892607" y="2572664"/>
                <a:ext cx="46815" cy="46815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3" name="Google Shape;743;p32">
                <a:extLst>
                  <a:ext uri="{FF2B5EF4-FFF2-40B4-BE49-F238E27FC236}">
                    <a16:creationId xmlns:a16="http://schemas.microsoft.com/office/drawing/2014/main" id="{900B0B04-7904-60CA-3F0D-876937D74642}"/>
                  </a:ext>
                </a:extLst>
              </p:cNvPr>
              <p:cNvSpPr/>
              <p:nvPr/>
            </p:nvSpPr>
            <p:spPr>
              <a:xfrm>
                <a:off x="837150" y="2771094"/>
                <a:ext cx="567562" cy="16464"/>
              </a:xfrm>
              <a:custGeom>
                <a:avLst/>
                <a:gdLst/>
                <a:ahLst/>
                <a:cxnLst/>
                <a:rect l="l" t="t" r="r" b="b"/>
                <a:pathLst>
                  <a:path w="277" h="8" extrusionOk="0">
                    <a:moveTo>
                      <a:pt x="273" y="8"/>
                    </a:moveTo>
                    <a:cubicBezTo>
                      <a:pt x="3" y="8"/>
                      <a:pt x="3" y="8"/>
                      <a:pt x="3" y="8"/>
                    </a:cubicBezTo>
                    <a:cubicBezTo>
                      <a:pt x="2" y="8"/>
                      <a:pt x="0" y="6"/>
                      <a:pt x="0" y="4"/>
                    </a:cubicBezTo>
                    <a:cubicBezTo>
                      <a:pt x="0" y="2"/>
                      <a:pt x="2" y="0"/>
                      <a:pt x="3" y="0"/>
                    </a:cubicBezTo>
                    <a:cubicBezTo>
                      <a:pt x="273" y="0"/>
                      <a:pt x="273" y="0"/>
                      <a:pt x="273" y="0"/>
                    </a:cubicBezTo>
                    <a:cubicBezTo>
                      <a:pt x="275" y="0"/>
                      <a:pt x="277" y="2"/>
                      <a:pt x="277" y="4"/>
                    </a:cubicBezTo>
                    <a:cubicBezTo>
                      <a:pt x="277" y="6"/>
                      <a:pt x="275" y="8"/>
                      <a:pt x="273" y="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4" name="Google Shape;744;p32">
                <a:extLst>
                  <a:ext uri="{FF2B5EF4-FFF2-40B4-BE49-F238E27FC236}">
                    <a16:creationId xmlns:a16="http://schemas.microsoft.com/office/drawing/2014/main" id="{5A0EBF9C-8786-066C-C5B9-D5D2812A637F}"/>
                  </a:ext>
                </a:extLst>
              </p:cNvPr>
              <p:cNvSpPr/>
              <p:nvPr/>
            </p:nvSpPr>
            <p:spPr>
              <a:xfrm>
                <a:off x="837150" y="2832616"/>
                <a:ext cx="567562" cy="16464"/>
              </a:xfrm>
              <a:custGeom>
                <a:avLst/>
                <a:gdLst/>
                <a:ahLst/>
                <a:cxnLst/>
                <a:rect l="l" t="t" r="r" b="b"/>
                <a:pathLst>
                  <a:path w="277" h="8" extrusionOk="0">
                    <a:moveTo>
                      <a:pt x="273" y="8"/>
                    </a:moveTo>
                    <a:cubicBezTo>
                      <a:pt x="3" y="8"/>
                      <a:pt x="3" y="8"/>
                      <a:pt x="3" y="8"/>
                    </a:cubicBezTo>
                    <a:cubicBezTo>
                      <a:pt x="2" y="8"/>
                      <a:pt x="0" y="6"/>
                      <a:pt x="0" y="4"/>
                    </a:cubicBezTo>
                    <a:cubicBezTo>
                      <a:pt x="0" y="1"/>
                      <a:pt x="2" y="0"/>
                      <a:pt x="3" y="0"/>
                    </a:cubicBezTo>
                    <a:cubicBezTo>
                      <a:pt x="273" y="0"/>
                      <a:pt x="273" y="0"/>
                      <a:pt x="273" y="0"/>
                    </a:cubicBezTo>
                    <a:cubicBezTo>
                      <a:pt x="275" y="0"/>
                      <a:pt x="277" y="1"/>
                      <a:pt x="277" y="4"/>
                    </a:cubicBezTo>
                    <a:cubicBezTo>
                      <a:pt x="277" y="6"/>
                      <a:pt x="275" y="8"/>
                      <a:pt x="273" y="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5" name="Google Shape;745;p32">
                <a:extLst>
                  <a:ext uri="{FF2B5EF4-FFF2-40B4-BE49-F238E27FC236}">
                    <a16:creationId xmlns:a16="http://schemas.microsoft.com/office/drawing/2014/main" id="{921C9552-2F35-CCBA-4A82-53A501F46489}"/>
                  </a:ext>
                </a:extLst>
              </p:cNvPr>
              <p:cNvSpPr/>
              <p:nvPr/>
            </p:nvSpPr>
            <p:spPr>
              <a:xfrm>
                <a:off x="837150" y="2894138"/>
                <a:ext cx="567562" cy="16464"/>
              </a:xfrm>
              <a:custGeom>
                <a:avLst/>
                <a:gdLst/>
                <a:ahLst/>
                <a:cxnLst/>
                <a:rect l="l" t="t" r="r" b="b"/>
                <a:pathLst>
                  <a:path w="277" h="8" extrusionOk="0">
                    <a:moveTo>
                      <a:pt x="273" y="8"/>
                    </a:moveTo>
                    <a:cubicBezTo>
                      <a:pt x="3" y="8"/>
                      <a:pt x="3" y="8"/>
                      <a:pt x="3" y="8"/>
                    </a:cubicBezTo>
                    <a:cubicBezTo>
                      <a:pt x="2" y="8"/>
                      <a:pt x="0" y="6"/>
                      <a:pt x="0" y="4"/>
                    </a:cubicBezTo>
                    <a:cubicBezTo>
                      <a:pt x="0" y="1"/>
                      <a:pt x="2" y="0"/>
                      <a:pt x="3" y="0"/>
                    </a:cubicBezTo>
                    <a:cubicBezTo>
                      <a:pt x="273" y="0"/>
                      <a:pt x="273" y="0"/>
                      <a:pt x="273" y="0"/>
                    </a:cubicBezTo>
                    <a:cubicBezTo>
                      <a:pt x="275" y="0"/>
                      <a:pt x="277" y="1"/>
                      <a:pt x="277" y="4"/>
                    </a:cubicBezTo>
                    <a:cubicBezTo>
                      <a:pt x="277" y="6"/>
                      <a:pt x="275" y="8"/>
                      <a:pt x="273" y="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896" name="Google Shape;746;p32">
                <a:extLst>
                  <a:ext uri="{FF2B5EF4-FFF2-40B4-BE49-F238E27FC236}">
                    <a16:creationId xmlns:a16="http://schemas.microsoft.com/office/drawing/2014/main" id="{4042E031-9809-6B7C-203B-51CE0C08B472}"/>
                  </a:ext>
                </a:extLst>
              </p:cNvPr>
              <p:cNvGrpSpPr/>
              <p:nvPr/>
            </p:nvGrpSpPr>
            <p:grpSpPr>
              <a:xfrm>
                <a:off x="2325022" y="1663641"/>
                <a:ext cx="811825" cy="199548"/>
                <a:chOff x="572168" y="935960"/>
                <a:chExt cx="669215" cy="164495"/>
              </a:xfrm>
            </p:grpSpPr>
            <p:sp>
              <p:nvSpPr>
                <p:cNvPr id="913" name="Google Shape;747;p32">
                  <a:extLst>
                    <a:ext uri="{FF2B5EF4-FFF2-40B4-BE49-F238E27FC236}">
                      <a16:creationId xmlns:a16="http://schemas.microsoft.com/office/drawing/2014/main" id="{5B48FD90-4801-7379-4CBB-1FBCD920D63F}"/>
                    </a:ext>
                  </a:extLst>
                </p:cNvPr>
                <p:cNvSpPr/>
                <p:nvPr/>
              </p:nvSpPr>
              <p:spPr>
                <a:xfrm>
                  <a:off x="572168" y="935960"/>
                  <a:ext cx="669215" cy="194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7" h="8" extrusionOk="0">
                      <a:moveTo>
                        <a:pt x="273" y="8"/>
                      </a:moveTo>
                      <a:cubicBezTo>
                        <a:pt x="3" y="8"/>
                        <a:pt x="3" y="8"/>
                        <a:pt x="3" y="8"/>
                      </a:cubicBezTo>
                      <a:cubicBezTo>
                        <a:pt x="2" y="8"/>
                        <a:pt x="0" y="6"/>
                        <a:pt x="0" y="4"/>
                      </a:cubicBezTo>
                      <a:cubicBezTo>
                        <a:pt x="0" y="2"/>
                        <a:pt x="2" y="0"/>
                        <a:pt x="3" y="0"/>
                      </a:cubicBezTo>
                      <a:cubicBezTo>
                        <a:pt x="273" y="0"/>
                        <a:pt x="273" y="0"/>
                        <a:pt x="273" y="0"/>
                      </a:cubicBezTo>
                      <a:cubicBezTo>
                        <a:pt x="275" y="0"/>
                        <a:pt x="277" y="2"/>
                        <a:pt x="277" y="4"/>
                      </a:cubicBezTo>
                      <a:cubicBezTo>
                        <a:pt x="277" y="6"/>
                        <a:pt x="275" y="8"/>
                        <a:pt x="273" y="8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14" name="Google Shape;748;p32">
                  <a:extLst>
                    <a:ext uri="{FF2B5EF4-FFF2-40B4-BE49-F238E27FC236}">
                      <a16:creationId xmlns:a16="http://schemas.microsoft.com/office/drawing/2014/main" id="{EA909201-5596-2CD7-82A0-F1532D570854}"/>
                    </a:ext>
                  </a:extLst>
                </p:cNvPr>
                <p:cNvSpPr/>
                <p:nvPr/>
              </p:nvSpPr>
              <p:spPr>
                <a:xfrm>
                  <a:off x="572168" y="1008502"/>
                  <a:ext cx="669215" cy="194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7" h="8" extrusionOk="0">
                      <a:moveTo>
                        <a:pt x="273" y="8"/>
                      </a:moveTo>
                      <a:cubicBezTo>
                        <a:pt x="3" y="8"/>
                        <a:pt x="3" y="8"/>
                        <a:pt x="3" y="8"/>
                      </a:cubicBezTo>
                      <a:cubicBezTo>
                        <a:pt x="2" y="8"/>
                        <a:pt x="0" y="6"/>
                        <a:pt x="0" y="4"/>
                      </a:cubicBezTo>
                      <a:cubicBezTo>
                        <a:pt x="0" y="1"/>
                        <a:pt x="2" y="0"/>
                        <a:pt x="3" y="0"/>
                      </a:cubicBezTo>
                      <a:cubicBezTo>
                        <a:pt x="273" y="0"/>
                        <a:pt x="273" y="0"/>
                        <a:pt x="273" y="0"/>
                      </a:cubicBezTo>
                      <a:cubicBezTo>
                        <a:pt x="275" y="0"/>
                        <a:pt x="277" y="1"/>
                        <a:pt x="277" y="4"/>
                      </a:cubicBezTo>
                      <a:cubicBezTo>
                        <a:pt x="277" y="6"/>
                        <a:pt x="275" y="8"/>
                        <a:pt x="273" y="8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15" name="Google Shape;749;p32">
                  <a:extLst>
                    <a:ext uri="{FF2B5EF4-FFF2-40B4-BE49-F238E27FC236}">
                      <a16:creationId xmlns:a16="http://schemas.microsoft.com/office/drawing/2014/main" id="{93FEBC7B-F7F1-78D8-5A08-3B4BB5DAAB4D}"/>
                    </a:ext>
                  </a:extLst>
                </p:cNvPr>
                <p:cNvSpPr/>
                <p:nvPr/>
              </p:nvSpPr>
              <p:spPr>
                <a:xfrm>
                  <a:off x="572168" y="1081042"/>
                  <a:ext cx="669215" cy="194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7" h="8" extrusionOk="0">
                      <a:moveTo>
                        <a:pt x="273" y="8"/>
                      </a:moveTo>
                      <a:cubicBezTo>
                        <a:pt x="3" y="8"/>
                        <a:pt x="3" y="8"/>
                        <a:pt x="3" y="8"/>
                      </a:cubicBezTo>
                      <a:cubicBezTo>
                        <a:pt x="2" y="8"/>
                        <a:pt x="0" y="6"/>
                        <a:pt x="0" y="4"/>
                      </a:cubicBezTo>
                      <a:cubicBezTo>
                        <a:pt x="0" y="1"/>
                        <a:pt x="2" y="0"/>
                        <a:pt x="3" y="0"/>
                      </a:cubicBezTo>
                      <a:cubicBezTo>
                        <a:pt x="273" y="0"/>
                        <a:pt x="273" y="0"/>
                        <a:pt x="273" y="0"/>
                      </a:cubicBezTo>
                      <a:cubicBezTo>
                        <a:pt x="275" y="0"/>
                        <a:pt x="277" y="1"/>
                        <a:pt x="277" y="4"/>
                      </a:cubicBezTo>
                      <a:cubicBezTo>
                        <a:pt x="277" y="6"/>
                        <a:pt x="275" y="8"/>
                        <a:pt x="273" y="8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897" name="Google Shape;750;p32">
                <a:extLst>
                  <a:ext uri="{FF2B5EF4-FFF2-40B4-BE49-F238E27FC236}">
                    <a16:creationId xmlns:a16="http://schemas.microsoft.com/office/drawing/2014/main" id="{A04AFD21-1354-56BF-63AE-ECEA1293D83A}"/>
                  </a:ext>
                </a:extLst>
              </p:cNvPr>
              <p:cNvGrpSpPr/>
              <p:nvPr/>
            </p:nvGrpSpPr>
            <p:grpSpPr>
              <a:xfrm>
                <a:off x="839508" y="1781556"/>
                <a:ext cx="201752" cy="202179"/>
                <a:chOff x="5471892" y="3290059"/>
                <a:chExt cx="174300" cy="174654"/>
              </a:xfrm>
            </p:grpSpPr>
            <p:sp>
              <p:nvSpPr>
                <p:cNvPr id="910" name="Google Shape;751;p32">
                  <a:extLst>
                    <a:ext uri="{FF2B5EF4-FFF2-40B4-BE49-F238E27FC236}">
                      <a16:creationId xmlns:a16="http://schemas.microsoft.com/office/drawing/2014/main" id="{B5BB2F9A-E514-2D83-08CD-946261F58F12}"/>
                    </a:ext>
                  </a:extLst>
                </p:cNvPr>
                <p:cNvSpPr/>
                <p:nvPr/>
              </p:nvSpPr>
              <p:spPr>
                <a:xfrm>
                  <a:off x="5471892" y="3290059"/>
                  <a:ext cx="174300" cy="1743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11" name="Google Shape;752;p32">
                  <a:extLst>
                    <a:ext uri="{FF2B5EF4-FFF2-40B4-BE49-F238E27FC236}">
                      <a16:creationId xmlns:a16="http://schemas.microsoft.com/office/drawing/2014/main" id="{113F1D79-EE2F-2DA7-D09E-2E7FEAEF67CF}"/>
                    </a:ext>
                  </a:extLst>
                </p:cNvPr>
                <p:cNvSpPr/>
                <p:nvPr/>
              </p:nvSpPr>
              <p:spPr>
                <a:xfrm>
                  <a:off x="5529353" y="3333831"/>
                  <a:ext cx="58800" cy="576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12" name="Google Shape;753;p32">
                  <a:extLst>
                    <a:ext uri="{FF2B5EF4-FFF2-40B4-BE49-F238E27FC236}">
                      <a16:creationId xmlns:a16="http://schemas.microsoft.com/office/drawing/2014/main" id="{DE667340-AD3F-1102-101C-BDE00BF92421}"/>
                    </a:ext>
                  </a:extLst>
                </p:cNvPr>
                <p:cNvSpPr/>
                <p:nvPr/>
              </p:nvSpPr>
              <p:spPr>
                <a:xfrm>
                  <a:off x="5522965" y="3396863"/>
                  <a:ext cx="71826" cy="67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" h="25" extrusionOk="0">
                      <a:moveTo>
                        <a:pt x="11" y="0"/>
                      </a:moveTo>
                      <a:cubicBezTo>
                        <a:pt x="5" y="0"/>
                        <a:pt x="0" y="5"/>
                        <a:pt x="0" y="11"/>
                      </a:cubicBezTo>
                      <a:cubicBezTo>
                        <a:pt x="0" y="22"/>
                        <a:pt x="0" y="22"/>
                        <a:pt x="0" y="22"/>
                      </a:cubicBezTo>
                      <a:cubicBezTo>
                        <a:pt x="3" y="24"/>
                        <a:pt x="7" y="25"/>
                        <a:pt x="11" y="25"/>
                      </a:cubicBezTo>
                      <a:cubicBezTo>
                        <a:pt x="15" y="25"/>
                        <a:pt x="18" y="24"/>
                        <a:pt x="21" y="22"/>
                      </a:cubicBezTo>
                      <a:cubicBezTo>
                        <a:pt x="21" y="11"/>
                        <a:pt x="21" y="11"/>
                        <a:pt x="21" y="11"/>
                      </a:cubicBezTo>
                      <a:cubicBezTo>
                        <a:pt x="21" y="5"/>
                        <a:pt x="17" y="0"/>
                        <a:pt x="11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898" name="Google Shape;754;p32">
                <a:extLst>
                  <a:ext uri="{FF2B5EF4-FFF2-40B4-BE49-F238E27FC236}">
                    <a16:creationId xmlns:a16="http://schemas.microsoft.com/office/drawing/2014/main" id="{A4AF0149-BABB-84D6-2311-53C0F5315603}"/>
                  </a:ext>
                </a:extLst>
              </p:cNvPr>
              <p:cNvGrpSpPr/>
              <p:nvPr/>
            </p:nvGrpSpPr>
            <p:grpSpPr>
              <a:xfrm>
                <a:off x="839508" y="2506331"/>
                <a:ext cx="201752" cy="202179"/>
                <a:chOff x="5471892" y="3290059"/>
                <a:chExt cx="174300" cy="174654"/>
              </a:xfrm>
            </p:grpSpPr>
            <p:sp>
              <p:nvSpPr>
                <p:cNvPr id="907" name="Google Shape;755;p32">
                  <a:extLst>
                    <a:ext uri="{FF2B5EF4-FFF2-40B4-BE49-F238E27FC236}">
                      <a16:creationId xmlns:a16="http://schemas.microsoft.com/office/drawing/2014/main" id="{59461CD9-F7A7-A0B0-B3B6-44EA4B93548D}"/>
                    </a:ext>
                  </a:extLst>
                </p:cNvPr>
                <p:cNvSpPr/>
                <p:nvPr/>
              </p:nvSpPr>
              <p:spPr>
                <a:xfrm>
                  <a:off x="5471892" y="3290059"/>
                  <a:ext cx="174300" cy="1743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08" name="Google Shape;756;p32">
                  <a:extLst>
                    <a:ext uri="{FF2B5EF4-FFF2-40B4-BE49-F238E27FC236}">
                      <a16:creationId xmlns:a16="http://schemas.microsoft.com/office/drawing/2014/main" id="{5354B489-F3B9-16DD-8648-0C58F45E541E}"/>
                    </a:ext>
                  </a:extLst>
                </p:cNvPr>
                <p:cNvSpPr/>
                <p:nvPr/>
              </p:nvSpPr>
              <p:spPr>
                <a:xfrm>
                  <a:off x="5529353" y="3333831"/>
                  <a:ext cx="58800" cy="57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09" name="Google Shape;757;p32">
                  <a:extLst>
                    <a:ext uri="{FF2B5EF4-FFF2-40B4-BE49-F238E27FC236}">
                      <a16:creationId xmlns:a16="http://schemas.microsoft.com/office/drawing/2014/main" id="{F4001BA8-6EE3-626A-A0CE-FAC3299E5FCA}"/>
                    </a:ext>
                  </a:extLst>
                </p:cNvPr>
                <p:cNvSpPr/>
                <p:nvPr/>
              </p:nvSpPr>
              <p:spPr>
                <a:xfrm>
                  <a:off x="5522965" y="3396863"/>
                  <a:ext cx="71826" cy="67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" h="25" extrusionOk="0">
                      <a:moveTo>
                        <a:pt x="11" y="0"/>
                      </a:moveTo>
                      <a:cubicBezTo>
                        <a:pt x="5" y="0"/>
                        <a:pt x="0" y="5"/>
                        <a:pt x="0" y="11"/>
                      </a:cubicBezTo>
                      <a:cubicBezTo>
                        <a:pt x="0" y="22"/>
                        <a:pt x="0" y="22"/>
                        <a:pt x="0" y="22"/>
                      </a:cubicBezTo>
                      <a:cubicBezTo>
                        <a:pt x="3" y="24"/>
                        <a:pt x="7" y="25"/>
                        <a:pt x="11" y="25"/>
                      </a:cubicBezTo>
                      <a:cubicBezTo>
                        <a:pt x="15" y="25"/>
                        <a:pt x="18" y="24"/>
                        <a:pt x="21" y="22"/>
                      </a:cubicBezTo>
                      <a:cubicBezTo>
                        <a:pt x="21" y="11"/>
                        <a:pt x="21" y="11"/>
                        <a:pt x="21" y="11"/>
                      </a:cubicBezTo>
                      <a:cubicBezTo>
                        <a:pt x="21" y="5"/>
                        <a:pt x="17" y="0"/>
                        <a:pt x="1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899" name="Google Shape;758;p32">
                <a:extLst>
                  <a:ext uri="{FF2B5EF4-FFF2-40B4-BE49-F238E27FC236}">
                    <a16:creationId xmlns:a16="http://schemas.microsoft.com/office/drawing/2014/main" id="{E154B9F6-1A79-E55F-1B5C-3385F027BB8A}"/>
                  </a:ext>
                </a:extLst>
              </p:cNvPr>
              <p:cNvGrpSpPr/>
              <p:nvPr/>
            </p:nvGrpSpPr>
            <p:grpSpPr>
              <a:xfrm>
                <a:off x="4443821" y="2320681"/>
                <a:ext cx="201752" cy="202179"/>
                <a:chOff x="5471892" y="3290059"/>
                <a:chExt cx="174300" cy="174654"/>
              </a:xfrm>
            </p:grpSpPr>
            <p:sp>
              <p:nvSpPr>
                <p:cNvPr id="904" name="Google Shape;759;p32">
                  <a:extLst>
                    <a:ext uri="{FF2B5EF4-FFF2-40B4-BE49-F238E27FC236}">
                      <a16:creationId xmlns:a16="http://schemas.microsoft.com/office/drawing/2014/main" id="{24BAF175-DD53-C8AD-A6C3-B64612F64717}"/>
                    </a:ext>
                  </a:extLst>
                </p:cNvPr>
                <p:cNvSpPr/>
                <p:nvPr/>
              </p:nvSpPr>
              <p:spPr>
                <a:xfrm>
                  <a:off x="5471892" y="3290059"/>
                  <a:ext cx="174300" cy="1743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05" name="Google Shape;760;p32">
                  <a:extLst>
                    <a:ext uri="{FF2B5EF4-FFF2-40B4-BE49-F238E27FC236}">
                      <a16:creationId xmlns:a16="http://schemas.microsoft.com/office/drawing/2014/main" id="{066DB111-DF8B-39F5-2806-D1054F2B59E1}"/>
                    </a:ext>
                  </a:extLst>
                </p:cNvPr>
                <p:cNvSpPr/>
                <p:nvPr/>
              </p:nvSpPr>
              <p:spPr>
                <a:xfrm>
                  <a:off x="5529353" y="3333831"/>
                  <a:ext cx="58800" cy="576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06" name="Google Shape;761;p32">
                  <a:extLst>
                    <a:ext uri="{FF2B5EF4-FFF2-40B4-BE49-F238E27FC236}">
                      <a16:creationId xmlns:a16="http://schemas.microsoft.com/office/drawing/2014/main" id="{0378C696-5B83-578E-121C-7C4070DFE312}"/>
                    </a:ext>
                  </a:extLst>
                </p:cNvPr>
                <p:cNvSpPr/>
                <p:nvPr/>
              </p:nvSpPr>
              <p:spPr>
                <a:xfrm>
                  <a:off x="5522965" y="3396863"/>
                  <a:ext cx="71826" cy="67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" h="25" extrusionOk="0">
                      <a:moveTo>
                        <a:pt x="11" y="0"/>
                      </a:moveTo>
                      <a:cubicBezTo>
                        <a:pt x="5" y="0"/>
                        <a:pt x="0" y="5"/>
                        <a:pt x="0" y="11"/>
                      </a:cubicBezTo>
                      <a:cubicBezTo>
                        <a:pt x="0" y="22"/>
                        <a:pt x="0" y="22"/>
                        <a:pt x="0" y="22"/>
                      </a:cubicBezTo>
                      <a:cubicBezTo>
                        <a:pt x="3" y="24"/>
                        <a:pt x="7" y="25"/>
                        <a:pt x="11" y="25"/>
                      </a:cubicBezTo>
                      <a:cubicBezTo>
                        <a:pt x="15" y="25"/>
                        <a:pt x="18" y="24"/>
                        <a:pt x="21" y="22"/>
                      </a:cubicBezTo>
                      <a:cubicBezTo>
                        <a:pt x="21" y="11"/>
                        <a:pt x="21" y="11"/>
                        <a:pt x="21" y="11"/>
                      </a:cubicBezTo>
                      <a:cubicBezTo>
                        <a:pt x="21" y="5"/>
                        <a:pt x="17" y="0"/>
                        <a:pt x="1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900" name="Google Shape;762;p32">
                <a:extLst>
                  <a:ext uri="{FF2B5EF4-FFF2-40B4-BE49-F238E27FC236}">
                    <a16:creationId xmlns:a16="http://schemas.microsoft.com/office/drawing/2014/main" id="{6102D00F-22CA-F4B4-B08F-DB469E2DDD45}"/>
                  </a:ext>
                </a:extLst>
              </p:cNvPr>
              <p:cNvGrpSpPr/>
              <p:nvPr/>
            </p:nvGrpSpPr>
            <p:grpSpPr>
              <a:xfrm>
                <a:off x="4443821" y="3045456"/>
                <a:ext cx="201752" cy="202179"/>
                <a:chOff x="5471892" y="3290059"/>
                <a:chExt cx="174300" cy="174654"/>
              </a:xfrm>
            </p:grpSpPr>
            <p:sp>
              <p:nvSpPr>
                <p:cNvPr id="901" name="Google Shape;763;p32">
                  <a:extLst>
                    <a:ext uri="{FF2B5EF4-FFF2-40B4-BE49-F238E27FC236}">
                      <a16:creationId xmlns:a16="http://schemas.microsoft.com/office/drawing/2014/main" id="{0D491201-D300-4A8F-5FEC-9A20F0D3E398}"/>
                    </a:ext>
                  </a:extLst>
                </p:cNvPr>
                <p:cNvSpPr/>
                <p:nvPr/>
              </p:nvSpPr>
              <p:spPr>
                <a:xfrm>
                  <a:off x="5471892" y="3290059"/>
                  <a:ext cx="174300" cy="1743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02" name="Google Shape;764;p32">
                  <a:extLst>
                    <a:ext uri="{FF2B5EF4-FFF2-40B4-BE49-F238E27FC236}">
                      <a16:creationId xmlns:a16="http://schemas.microsoft.com/office/drawing/2014/main" id="{22D9BE09-6E2B-62B7-467C-DDAD9F4D2D06}"/>
                    </a:ext>
                  </a:extLst>
                </p:cNvPr>
                <p:cNvSpPr/>
                <p:nvPr/>
              </p:nvSpPr>
              <p:spPr>
                <a:xfrm>
                  <a:off x="5529353" y="3333831"/>
                  <a:ext cx="58800" cy="57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03" name="Google Shape;765;p32">
                  <a:extLst>
                    <a:ext uri="{FF2B5EF4-FFF2-40B4-BE49-F238E27FC236}">
                      <a16:creationId xmlns:a16="http://schemas.microsoft.com/office/drawing/2014/main" id="{71C73F91-2FB3-66B8-6750-E3362D334CA9}"/>
                    </a:ext>
                  </a:extLst>
                </p:cNvPr>
                <p:cNvSpPr/>
                <p:nvPr/>
              </p:nvSpPr>
              <p:spPr>
                <a:xfrm>
                  <a:off x="5522965" y="3396863"/>
                  <a:ext cx="71826" cy="67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" h="25" extrusionOk="0">
                      <a:moveTo>
                        <a:pt x="11" y="0"/>
                      </a:moveTo>
                      <a:cubicBezTo>
                        <a:pt x="5" y="0"/>
                        <a:pt x="0" y="5"/>
                        <a:pt x="0" y="11"/>
                      </a:cubicBezTo>
                      <a:cubicBezTo>
                        <a:pt x="0" y="22"/>
                        <a:pt x="0" y="22"/>
                        <a:pt x="0" y="22"/>
                      </a:cubicBezTo>
                      <a:cubicBezTo>
                        <a:pt x="3" y="24"/>
                        <a:pt x="7" y="25"/>
                        <a:pt x="11" y="25"/>
                      </a:cubicBezTo>
                      <a:cubicBezTo>
                        <a:pt x="15" y="25"/>
                        <a:pt x="18" y="24"/>
                        <a:pt x="21" y="22"/>
                      </a:cubicBezTo>
                      <a:cubicBezTo>
                        <a:pt x="21" y="11"/>
                        <a:pt x="21" y="11"/>
                        <a:pt x="21" y="11"/>
                      </a:cubicBezTo>
                      <a:cubicBezTo>
                        <a:pt x="21" y="5"/>
                        <a:pt x="17" y="0"/>
                        <a:pt x="1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6" name="Google Shape;1156;p44"/>
          <p:cNvSpPr txBox="1">
            <a:spLocks noGrp="1"/>
          </p:cNvSpPr>
          <p:nvPr>
            <p:ph type="title"/>
          </p:nvPr>
        </p:nvSpPr>
        <p:spPr>
          <a:xfrm>
            <a:off x="715100" y="1098813"/>
            <a:ext cx="3006600" cy="109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TECHNICAL APPROACH : </a:t>
            </a:r>
            <a:endParaRPr dirty="0"/>
          </a:p>
        </p:txBody>
      </p:sp>
      <p:sp>
        <p:nvSpPr>
          <p:cNvPr id="1157" name="Google Shape;1157;p44"/>
          <p:cNvSpPr txBox="1">
            <a:spLocks noGrp="1"/>
          </p:cNvSpPr>
          <p:nvPr>
            <p:ph type="subTitle" idx="1"/>
          </p:nvPr>
        </p:nvSpPr>
        <p:spPr>
          <a:xfrm>
            <a:off x="715100" y="2233400"/>
            <a:ext cx="3006600" cy="51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1" dirty="0">
                <a:solidFill>
                  <a:schemeClr val="tx2"/>
                </a:solidFill>
              </a:rPr>
              <a:t>Chat Campus </a:t>
            </a:r>
            <a:r>
              <a:rPr lang="en-IN" dirty="0"/>
              <a:t>is Developed By Using this Technology Stack</a:t>
            </a:r>
            <a:endParaRPr dirty="0"/>
          </a:p>
        </p:txBody>
      </p:sp>
      <p:grpSp>
        <p:nvGrpSpPr>
          <p:cNvPr id="1161" name="Google Shape;1161;p44"/>
          <p:cNvGrpSpPr/>
          <p:nvPr/>
        </p:nvGrpSpPr>
        <p:grpSpPr>
          <a:xfrm>
            <a:off x="3268791" y="556398"/>
            <a:ext cx="603373" cy="756707"/>
            <a:chOff x="3268791" y="556398"/>
            <a:chExt cx="603373" cy="756707"/>
          </a:xfrm>
        </p:grpSpPr>
        <p:grpSp>
          <p:nvGrpSpPr>
            <p:cNvPr id="1162" name="Google Shape;1162;p44"/>
            <p:cNvGrpSpPr/>
            <p:nvPr/>
          </p:nvGrpSpPr>
          <p:grpSpPr>
            <a:xfrm>
              <a:off x="3268791" y="831549"/>
              <a:ext cx="480545" cy="481555"/>
              <a:chOff x="5471892" y="3290059"/>
              <a:chExt cx="174300" cy="174654"/>
            </a:xfrm>
          </p:grpSpPr>
          <p:sp>
            <p:nvSpPr>
              <p:cNvPr id="1163" name="Google Shape;1163;p44"/>
              <p:cNvSpPr/>
              <p:nvPr/>
            </p:nvSpPr>
            <p:spPr>
              <a:xfrm>
                <a:off x="5471892" y="3290059"/>
                <a:ext cx="174300" cy="1743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4" name="Google Shape;1164;p44"/>
              <p:cNvSpPr/>
              <p:nvPr/>
            </p:nvSpPr>
            <p:spPr>
              <a:xfrm>
                <a:off x="5529353" y="3328218"/>
                <a:ext cx="58800" cy="57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5" name="Google Shape;1165;p44"/>
              <p:cNvSpPr/>
              <p:nvPr/>
            </p:nvSpPr>
            <p:spPr>
              <a:xfrm>
                <a:off x="5522965" y="3396863"/>
                <a:ext cx="71826" cy="67850"/>
              </a:xfrm>
              <a:custGeom>
                <a:avLst/>
                <a:gdLst/>
                <a:ahLst/>
                <a:cxnLst/>
                <a:rect l="l" t="t" r="r" b="b"/>
                <a:pathLst>
                  <a:path w="21" h="25" extrusionOk="0">
                    <a:moveTo>
                      <a:pt x="11" y="0"/>
                    </a:moveTo>
                    <a:cubicBezTo>
                      <a:pt x="5" y="0"/>
                      <a:pt x="0" y="5"/>
                      <a:pt x="0" y="11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3" y="24"/>
                      <a:pt x="7" y="25"/>
                      <a:pt x="11" y="25"/>
                    </a:cubicBezTo>
                    <a:cubicBezTo>
                      <a:pt x="15" y="25"/>
                      <a:pt x="18" y="24"/>
                      <a:pt x="21" y="22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1" y="5"/>
                      <a:pt x="17" y="0"/>
                      <a:pt x="1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66" name="Google Shape;1166;p44"/>
            <p:cNvGrpSpPr/>
            <p:nvPr/>
          </p:nvGrpSpPr>
          <p:grpSpPr>
            <a:xfrm>
              <a:off x="3628406" y="556398"/>
              <a:ext cx="243759" cy="244271"/>
              <a:chOff x="5443684" y="3350709"/>
              <a:chExt cx="174300" cy="174654"/>
            </a:xfrm>
          </p:grpSpPr>
          <p:sp>
            <p:nvSpPr>
              <p:cNvPr id="1167" name="Google Shape;1167;p44"/>
              <p:cNvSpPr/>
              <p:nvPr/>
            </p:nvSpPr>
            <p:spPr>
              <a:xfrm>
                <a:off x="5443684" y="3350709"/>
                <a:ext cx="174300" cy="1743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8" name="Google Shape;1168;p44"/>
              <p:cNvSpPr/>
              <p:nvPr/>
            </p:nvSpPr>
            <p:spPr>
              <a:xfrm>
                <a:off x="5501145" y="3394481"/>
                <a:ext cx="58800" cy="57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9" name="Google Shape;1169;p44"/>
              <p:cNvSpPr/>
              <p:nvPr/>
            </p:nvSpPr>
            <p:spPr>
              <a:xfrm>
                <a:off x="5494757" y="3457513"/>
                <a:ext cx="71826" cy="67850"/>
              </a:xfrm>
              <a:custGeom>
                <a:avLst/>
                <a:gdLst/>
                <a:ahLst/>
                <a:cxnLst/>
                <a:rect l="l" t="t" r="r" b="b"/>
                <a:pathLst>
                  <a:path w="21" h="25" extrusionOk="0">
                    <a:moveTo>
                      <a:pt x="11" y="0"/>
                    </a:moveTo>
                    <a:cubicBezTo>
                      <a:pt x="5" y="0"/>
                      <a:pt x="0" y="5"/>
                      <a:pt x="0" y="11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3" y="24"/>
                      <a:pt x="7" y="25"/>
                      <a:pt x="11" y="25"/>
                    </a:cubicBezTo>
                    <a:cubicBezTo>
                      <a:pt x="15" y="25"/>
                      <a:pt x="18" y="24"/>
                      <a:pt x="21" y="22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1" y="5"/>
                      <a:pt x="17" y="0"/>
                      <a:pt x="1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7" name="Google Shape;93;p2">
            <a:extLst>
              <a:ext uri="{FF2B5EF4-FFF2-40B4-BE49-F238E27FC236}">
                <a16:creationId xmlns:a16="http://schemas.microsoft.com/office/drawing/2014/main" id="{17D509B1-1FDD-3E2F-1207-092CBD76594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8662" y="454764"/>
            <a:ext cx="1505692" cy="671264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D08C00B-73CA-5138-7A00-34599717B6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4134" y="657896"/>
            <a:ext cx="4281204" cy="222071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CE34D6D-49AC-BA02-2A09-710D704774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11460" y="3024716"/>
            <a:ext cx="2369543" cy="157675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708F16A-6494-6C8F-DA85-C99D11702F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3862" y="2866044"/>
            <a:ext cx="4281204" cy="182269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p33"/>
          <p:cNvSpPr txBox="1">
            <a:spLocks noGrp="1"/>
          </p:cNvSpPr>
          <p:nvPr>
            <p:ph type="title"/>
          </p:nvPr>
        </p:nvSpPr>
        <p:spPr>
          <a:xfrm>
            <a:off x="1181923" y="472357"/>
            <a:ext cx="568452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FEASIBILITY AND VIABILITY : </a:t>
            </a:r>
            <a:endParaRPr sz="2800" dirty="0"/>
          </a:p>
        </p:txBody>
      </p:sp>
      <p:grpSp>
        <p:nvGrpSpPr>
          <p:cNvPr id="782" name="Google Shape;782;p33"/>
          <p:cNvGrpSpPr/>
          <p:nvPr/>
        </p:nvGrpSpPr>
        <p:grpSpPr>
          <a:xfrm>
            <a:off x="4746366" y="1972129"/>
            <a:ext cx="280958" cy="280929"/>
            <a:chOff x="-34003850" y="3227275"/>
            <a:chExt cx="291450" cy="291450"/>
          </a:xfrm>
        </p:grpSpPr>
        <p:sp>
          <p:nvSpPr>
            <p:cNvPr id="783" name="Google Shape;783;p33"/>
            <p:cNvSpPr/>
            <p:nvPr/>
          </p:nvSpPr>
          <p:spPr>
            <a:xfrm>
              <a:off x="-33852625" y="3313925"/>
              <a:ext cx="128425" cy="49625"/>
            </a:xfrm>
            <a:custGeom>
              <a:avLst/>
              <a:gdLst/>
              <a:ahLst/>
              <a:cxnLst/>
              <a:rect l="l" t="t" r="r" b="b"/>
              <a:pathLst>
                <a:path w="5137" h="1985" extrusionOk="0">
                  <a:moveTo>
                    <a:pt x="473" y="0"/>
                  </a:moveTo>
                  <a:cubicBezTo>
                    <a:pt x="316" y="0"/>
                    <a:pt x="158" y="32"/>
                    <a:pt x="1" y="126"/>
                  </a:cubicBezTo>
                  <a:lnTo>
                    <a:pt x="2521" y="1985"/>
                  </a:lnTo>
                  <a:lnTo>
                    <a:pt x="5136" y="158"/>
                  </a:lnTo>
                  <a:cubicBezTo>
                    <a:pt x="4979" y="32"/>
                    <a:pt x="4790" y="0"/>
                    <a:pt x="45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3"/>
            <p:cNvSpPr/>
            <p:nvPr/>
          </p:nvSpPr>
          <p:spPr>
            <a:xfrm>
              <a:off x="-33866000" y="3328875"/>
              <a:ext cx="153600" cy="103200"/>
            </a:xfrm>
            <a:custGeom>
              <a:avLst/>
              <a:gdLst/>
              <a:ahLst/>
              <a:cxnLst/>
              <a:rect l="l" t="t" r="r" b="b"/>
              <a:pathLst>
                <a:path w="6144" h="4128" extrusionOk="0">
                  <a:moveTo>
                    <a:pt x="63" y="1"/>
                  </a:moveTo>
                  <a:cubicBezTo>
                    <a:pt x="32" y="127"/>
                    <a:pt x="0" y="284"/>
                    <a:pt x="0" y="379"/>
                  </a:cubicBezTo>
                  <a:lnTo>
                    <a:pt x="0" y="3120"/>
                  </a:lnTo>
                  <a:cubicBezTo>
                    <a:pt x="0" y="3655"/>
                    <a:pt x="473" y="4128"/>
                    <a:pt x="1040" y="4128"/>
                  </a:cubicBezTo>
                  <a:lnTo>
                    <a:pt x="5136" y="4128"/>
                  </a:lnTo>
                  <a:cubicBezTo>
                    <a:pt x="5671" y="4128"/>
                    <a:pt x="6144" y="3655"/>
                    <a:pt x="6144" y="3120"/>
                  </a:cubicBezTo>
                  <a:lnTo>
                    <a:pt x="6144" y="379"/>
                  </a:lnTo>
                  <a:cubicBezTo>
                    <a:pt x="6144" y="284"/>
                    <a:pt x="6112" y="190"/>
                    <a:pt x="6112" y="64"/>
                  </a:cubicBezTo>
                  <a:lnTo>
                    <a:pt x="3277" y="2048"/>
                  </a:lnTo>
                  <a:cubicBezTo>
                    <a:pt x="3214" y="2080"/>
                    <a:pt x="3151" y="2080"/>
                    <a:pt x="3056" y="2080"/>
                  </a:cubicBezTo>
                  <a:cubicBezTo>
                    <a:pt x="2993" y="2080"/>
                    <a:pt x="2962" y="2080"/>
                    <a:pt x="2867" y="2048"/>
                  </a:cubicBezTo>
                  <a:lnTo>
                    <a:pt x="6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3"/>
            <p:cNvSpPr/>
            <p:nvPr/>
          </p:nvSpPr>
          <p:spPr>
            <a:xfrm>
              <a:off x="-34003850" y="3279250"/>
              <a:ext cx="189050" cy="188275"/>
            </a:xfrm>
            <a:custGeom>
              <a:avLst/>
              <a:gdLst/>
              <a:ahLst/>
              <a:cxnLst/>
              <a:rect l="l" t="t" r="r" b="b"/>
              <a:pathLst>
                <a:path w="7562" h="7531" extrusionOk="0">
                  <a:moveTo>
                    <a:pt x="3781" y="2017"/>
                  </a:moveTo>
                  <a:cubicBezTo>
                    <a:pt x="3970" y="2017"/>
                    <a:pt x="4128" y="2175"/>
                    <a:pt x="4128" y="2364"/>
                  </a:cubicBezTo>
                  <a:cubicBezTo>
                    <a:pt x="4128" y="2584"/>
                    <a:pt x="3970" y="2742"/>
                    <a:pt x="3781" y="2742"/>
                  </a:cubicBezTo>
                  <a:lnTo>
                    <a:pt x="1702" y="2742"/>
                  </a:lnTo>
                  <a:cubicBezTo>
                    <a:pt x="1482" y="2742"/>
                    <a:pt x="1324" y="2584"/>
                    <a:pt x="1324" y="2364"/>
                  </a:cubicBezTo>
                  <a:cubicBezTo>
                    <a:pt x="1324" y="2175"/>
                    <a:pt x="1482" y="2017"/>
                    <a:pt x="1702" y="2017"/>
                  </a:cubicBezTo>
                  <a:close/>
                  <a:moveTo>
                    <a:pt x="3057" y="3403"/>
                  </a:moveTo>
                  <a:cubicBezTo>
                    <a:pt x="3277" y="3403"/>
                    <a:pt x="3435" y="3561"/>
                    <a:pt x="3435" y="3750"/>
                  </a:cubicBezTo>
                  <a:cubicBezTo>
                    <a:pt x="3466" y="3939"/>
                    <a:pt x="3277" y="4096"/>
                    <a:pt x="3057" y="4096"/>
                  </a:cubicBezTo>
                  <a:lnTo>
                    <a:pt x="1702" y="4096"/>
                  </a:lnTo>
                  <a:cubicBezTo>
                    <a:pt x="1482" y="4096"/>
                    <a:pt x="1324" y="3939"/>
                    <a:pt x="1324" y="3750"/>
                  </a:cubicBezTo>
                  <a:cubicBezTo>
                    <a:pt x="1324" y="3561"/>
                    <a:pt x="1482" y="3403"/>
                    <a:pt x="1702" y="3403"/>
                  </a:cubicBezTo>
                  <a:close/>
                  <a:moveTo>
                    <a:pt x="2395" y="4790"/>
                  </a:moveTo>
                  <a:cubicBezTo>
                    <a:pt x="2584" y="4790"/>
                    <a:pt x="2742" y="4947"/>
                    <a:pt x="2742" y="5136"/>
                  </a:cubicBezTo>
                  <a:cubicBezTo>
                    <a:pt x="2742" y="5325"/>
                    <a:pt x="2584" y="5483"/>
                    <a:pt x="2395" y="5483"/>
                  </a:cubicBezTo>
                  <a:lnTo>
                    <a:pt x="1702" y="5483"/>
                  </a:lnTo>
                  <a:cubicBezTo>
                    <a:pt x="1482" y="5483"/>
                    <a:pt x="1324" y="5325"/>
                    <a:pt x="1324" y="5136"/>
                  </a:cubicBezTo>
                  <a:cubicBezTo>
                    <a:pt x="1324" y="4947"/>
                    <a:pt x="1482" y="4790"/>
                    <a:pt x="1702" y="4790"/>
                  </a:cubicBezTo>
                  <a:close/>
                  <a:moveTo>
                    <a:pt x="1" y="1"/>
                  </a:moveTo>
                  <a:lnTo>
                    <a:pt x="1" y="7530"/>
                  </a:lnTo>
                  <a:lnTo>
                    <a:pt x="7562" y="7530"/>
                  </a:lnTo>
                  <a:lnTo>
                    <a:pt x="7562" y="6837"/>
                  </a:lnTo>
                  <a:lnTo>
                    <a:pt x="6522" y="6837"/>
                  </a:lnTo>
                  <a:cubicBezTo>
                    <a:pt x="5577" y="6837"/>
                    <a:pt x="4853" y="6081"/>
                    <a:pt x="4853" y="5136"/>
                  </a:cubicBezTo>
                  <a:lnTo>
                    <a:pt x="4853" y="2395"/>
                  </a:lnTo>
                  <a:cubicBezTo>
                    <a:pt x="4853" y="1450"/>
                    <a:pt x="5577" y="725"/>
                    <a:pt x="6522" y="725"/>
                  </a:cubicBezTo>
                  <a:lnTo>
                    <a:pt x="7562" y="725"/>
                  </a:lnTo>
                  <a:lnTo>
                    <a:pt x="75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3"/>
            <p:cNvSpPr/>
            <p:nvPr/>
          </p:nvSpPr>
          <p:spPr>
            <a:xfrm>
              <a:off x="-34003850" y="3227275"/>
              <a:ext cx="189050" cy="34675"/>
            </a:xfrm>
            <a:custGeom>
              <a:avLst/>
              <a:gdLst/>
              <a:ahLst/>
              <a:cxnLst/>
              <a:rect l="l" t="t" r="r" b="b"/>
              <a:pathLst>
                <a:path w="7562" h="1387" extrusionOk="0">
                  <a:moveTo>
                    <a:pt x="1009" y="1"/>
                  </a:moveTo>
                  <a:cubicBezTo>
                    <a:pt x="473" y="1"/>
                    <a:pt x="1" y="473"/>
                    <a:pt x="1" y="1040"/>
                  </a:cubicBezTo>
                  <a:lnTo>
                    <a:pt x="1" y="1387"/>
                  </a:lnTo>
                  <a:lnTo>
                    <a:pt x="7562" y="1387"/>
                  </a:lnTo>
                  <a:lnTo>
                    <a:pt x="7562" y="1040"/>
                  </a:lnTo>
                  <a:cubicBezTo>
                    <a:pt x="7562" y="473"/>
                    <a:pt x="7089" y="1"/>
                    <a:pt x="65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33"/>
            <p:cNvSpPr/>
            <p:nvPr/>
          </p:nvSpPr>
          <p:spPr>
            <a:xfrm>
              <a:off x="-34003850" y="3484050"/>
              <a:ext cx="189050" cy="34675"/>
            </a:xfrm>
            <a:custGeom>
              <a:avLst/>
              <a:gdLst/>
              <a:ahLst/>
              <a:cxnLst/>
              <a:rect l="l" t="t" r="r" b="b"/>
              <a:pathLst>
                <a:path w="7562" h="1387" extrusionOk="0">
                  <a:moveTo>
                    <a:pt x="1" y="0"/>
                  </a:moveTo>
                  <a:lnTo>
                    <a:pt x="1" y="347"/>
                  </a:lnTo>
                  <a:cubicBezTo>
                    <a:pt x="1" y="945"/>
                    <a:pt x="442" y="1386"/>
                    <a:pt x="1009" y="1386"/>
                  </a:cubicBezTo>
                  <a:lnTo>
                    <a:pt x="6522" y="1386"/>
                  </a:lnTo>
                  <a:cubicBezTo>
                    <a:pt x="7089" y="1386"/>
                    <a:pt x="7562" y="914"/>
                    <a:pt x="7562" y="347"/>
                  </a:cubicBezTo>
                  <a:lnTo>
                    <a:pt x="756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BE80D52D-FFF9-8A8D-12D9-89DF2E90C4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6174249"/>
              </p:ext>
            </p:extLst>
          </p:nvPr>
        </p:nvGraphicFramePr>
        <p:xfrm>
          <a:off x="711200" y="1284715"/>
          <a:ext cx="5684520" cy="3273325"/>
        </p:xfrm>
        <a:graphic>
          <a:graphicData uri="http://schemas.openxmlformats.org/drawingml/2006/table">
            <a:tbl>
              <a:tblPr firstRow="1" bandRow="1">
                <a:tableStyleId>{34FD8E28-5F2A-4A6C-B0CF-490971404F34}</a:tableStyleId>
              </a:tblPr>
              <a:tblGrid>
                <a:gridCol w="2848146">
                  <a:extLst>
                    <a:ext uri="{9D8B030D-6E8A-4147-A177-3AD203B41FA5}">
                      <a16:colId xmlns:a16="http://schemas.microsoft.com/office/drawing/2014/main" val="1624184669"/>
                    </a:ext>
                  </a:extLst>
                </a:gridCol>
                <a:gridCol w="2836374">
                  <a:extLst>
                    <a:ext uri="{9D8B030D-6E8A-4147-A177-3AD203B41FA5}">
                      <a16:colId xmlns:a16="http://schemas.microsoft.com/office/drawing/2014/main" val="1787242131"/>
                    </a:ext>
                  </a:extLst>
                </a:gridCol>
              </a:tblGrid>
              <a:tr h="5209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b="1" dirty="0"/>
                        <a:t>Feasibility Key Points</a:t>
                      </a:r>
                      <a:r>
                        <a:rPr lang="en-IN" dirty="0"/>
                        <a:t>:</a:t>
                      </a:r>
                    </a:p>
                    <a:p>
                      <a:endParaRPr lang="en-IN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b="1" dirty="0"/>
                        <a:t>Viability Key Points</a:t>
                      </a:r>
                      <a:r>
                        <a:rPr lang="en-IN" dirty="0"/>
                        <a:t>:</a:t>
                      </a:r>
                    </a:p>
                    <a:p>
                      <a:endParaRPr lang="en-IN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0613297"/>
                  </a:ext>
                </a:extLst>
              </a:tr>
              <a:tr h="567159">
                <a:tc>
                  <a:txBody>
                    <a:bodyPr/>
                    <a:lstStyle/>
                    <a:p>
                      <a:r>
                        <a:rPr lang="en-US" sz="1200" dirty="0"/>
                        <a:t>Availability of 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AI</a:t>
                      </a:r>
                      <a:r>
                        <a:rPr lang="en-US" sz="1200" dirty="0"/>
                        <a:t> and </a:t>
                      </a:r>
                      <a:r>
                        <a:rPr lang="en-US" sz="1200" b="1" dirty="0"/>
                        <a:t>NLP</a:t>
                      </a:r>
                      <a:r>
                        <a:rPr lang="en-US" sz="1200" dirty="0"/>
                        <a:t> technologies for chatbot development.</a:t>
                      </a:r>
                      <a:endParaRPr lang="en-IN" sz="1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High demand for timely </a:t>
                      </a:r>
                      <a:r>
                        <a:rPr lang="en-US" sz="1200" b="1" dirty="0"/>
                        <a:t>information </a:t>
                      </a:r>
                      <a:r>
                        <a:rPr lang="en-US" sz="1200" dirty="0"/>
                        <a:t>during peak admission periods.</a:t>
                      </a:r>
                      <a:endParaRPr lang="en-IN" sz="1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2150805"/>
                  </a:ext>
                </a:extLst>
              </a:tr>
              <a:tr h="445986">
                <a:tc>
                  <a:txBody>
                    <a:bodyPr/>
                    <a:lstStyle/>
                    <a:p>
                      <a:r>
                        <a:rPr lang="en-US" sz="1200" dirty="0"/>
                        <a:t>Reduction in human resource needs through </a:t>
                      </a:r>
                      <a:r>
                        <a:rPr lang="en-US" sz="1200" b="1" dirty="0"/>
                        <a:t>automation</a:t>
                      </a:r>
                      <a:r>
                        <a:rPr lang="en-US" sz="1200" dirty="0"/>
                        <a:t>.</a:t>
                      </a:r>
                      <a:endParaRPr lang="en-IN" sz="1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Scalable to handle increasing inquiries </a:t>
                      </a:r>
                      <a:r>
                        <a:rPr lang="en-US" sz="1200" b="1" dirty="0"/>
                        <a:t>24/7.</a:t>
                      </a:r>
                      <a:endParaRPr lang="en-IN" sz="1200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7807473"/>
                  </a:ext>
                </a:extLst>
              </a:tr>
              <a:tr h="457561">
                <a:tc>
                  <a:txBody>
                    <a:bodyPr/>
                    <a:lstStyle/>
                    <a:p>
                      <a:r>
                        <a:rPr lang="en-US" sz="1200" dirty="0"/>
                        <a:t>Centralized </a:t>
                      </a:r>
                      <a:r>
                        <a:rPr lang="en-US" sz="1200" b="1" dirty="0"/>
                        <a:t>integration </a:t>
                      </a:r>
                      <a:r>
                        <a:rPr lang="en-US" sz="1200" dirty="0"/>
                        <a:t>of college information databases.</a:t>
                      </a:r>
                      <a:endParaRPr lang="en-IN" sz="1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Wide user adoption due to </a:t>
                      </a:r>
                      <a:r>
                        <a:rPr lang="en-US" sz="1200" b="1" dirty="0"/>
                        <a:t>intuitive interface </a:t>
                      </a:r>
                      <a:r>
                        <a:rPr lang="en-US" sz="1200" dirty="0"/>
                        <a:t>and </a:t>
                      </a:r>
                      <a:r>
                        <a:rPr lang="en-US" sz="1200" b="1" dirty="0"/>
                        <a:t>multilingual support</a:t>
                      </a:r>
                      <a:r>
                        <a:rPr lang="en-US" sz="1200" dirty="0"/>
                        <a:t>.</a:t>
                      </a:r>
                      <a:endParaRPr lang="en-IN" sz="1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4374576"/>
                  </a:ext>
                </a:extLst>
              </a:tr>
              <a:tr h="445986">
                <a:tc>
                  <a:txBody>
                    <a:bodyPr/>
                    <a:lstStyle/>
                    <a:p>
                      <a:r>
                        <a:rPr lang="en-US" sz="1200" dirty="0"/>
                        <a:t>Cost-effective with long-term </a:t>
                      </a:r>
                      <a:r>
                        <a:rPr lang="en-US" sz="1200" b="1" dirty="0"/>
                        <a:t>savings</a:t>
                      </a:r>
                      <a:r>
                        <a:rPr lang="en-US" sz="1200" dirty="0"/>
                        <a:t> on staffing.</a:t>
                      </a:r>
                      <a:endParaRPr lang="en-IN" sz="1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Reduces </a:t>
                      </a:r>
                      <a:r>
                        <a:rPr lang="en-US" sz="1200" b="1" dirty="0"/>
                        <a:t>workload </a:t>
                      </a:r>
                      <a:r>
                        <a:rPr lang="en-US" sz="1200" dirty="0"/>
                        <a:t>for staff, improving operational efficiency.</a:t>
                      </a:r>
                      <a:endParaRPr lang="en-IN" sz="1200" dirty="0"/>
                    </a:p>
                  </a:txBody>
                  <a:tcPr>
                    <a:solidFill>
                      <a:schemeClr val="bg2">
                        <a:alpha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6297032"/>
                  </a:ext>
                </a:extLst>
              </a:tr>
              <a:tr h="81326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/>
                        <a:t>Accessible across platforms with future support for </a:t>
                      </a:r>
                      <a:r>
                        <a:rPr lang="en-US" sz="1200" b="1" dirty="0"/>
                        <a:t>regional languages</a:t>
                      </a:r>
                      <a:r>
                        <a:rPr lang="en-US" sz="1200" dirty="0"/>
                        <a:t>.</a:t>
                      </a:r>
                    </a:p>
                    <a:p>
                      <a:endParaRPr lang="en-IN" sz="1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/>
                        <a:t>Sustainable through data-driven </a:t>
                      </a:r>
                      <a:r>
                        <a:rPr lang="en-US" sz="1200" b="1" dirty="0"/>
                        <a:t>insights </a:t>
                      </a:r>
                      <a:r>
                        <a:rPr lang="en-US" sz="1200" dirty="0"/>
                        <a:t>for continuous improvement.</a:t>
                      </a:r>
                    </a:p>
                    <a:p>
                      <a:endParaRPr lang="en-IN" sz="1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6674923"/>
                  </a:ext>
                </a:extLst>
              </a:tr>
            </a:tbl>
          </a:graphicData>
        </a:graphic>
      </p:graphicFrame>
      <p:pic>
        <p:nvPicPr>
          <p:cNvPr id="15" name="Google Shape;93;p2">
            <a:extLst>
              <a:ext uri="{FF2B5EF4-FFF2-40B4-BE49-F238E27FC236}">
                <a16:creationId xmlns:a16="http://schemas.microsoft.com/office/drawing/2014/main" id="{8BC50CDA-BD89-A8F5-41D4-63258632B16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05242" y="578416"/>
            <a:ext cx="1505692" cy="67126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" name="Google Shape;558;p30">
            <a:extLst>
              <a:ext uri="{FF2B5EF4-FFF2-40B4-BE49-F238E27FC236}">
                <a16:creationId xmlns:a16="http://schemas.microsoft.com/office/drawing/2014/main" id="{FA866DC7-B094-2059-93B1-51421AF5D12D}"/>
              </a:ext>
            </a:extLst>
          </p:cNvPr>
          <p:cNvGrpSpPr/>
          <p:nvPr/>
        </p:nvGrpSpPr>
        <p:grpSpPr>
          <a:xfrm>
            <a:off x="6652260" y="1383071"/>
            <a:ext cx="1917084" cy="3094656"/>
            <a:chOff x="6038826" y="1202474"/>
            <a:chExt cx="2530518" cy="3275253"/>
          </a:xfrm>
        </p:grpSpPr>
        <p:grpSp>
          <p:nvGrpSpPr>
            <p:cNvPr id="17" name="Google Shape;559;p30">
              <a:extLst>
                <a:ext uri="{FF2B5EF4-FFF2-40B4-BE49-F238E27FC236}">
                  <a16:creationId xmlns:a16="http://schemas.microsoft.com/office/drawing/2014/main" id="{95320E5B-1032-2C7B-AA92-4FB6D4730A8E}"/>
                </a:ext>
              </a:extLst>
            </p:cNvPr>
            <p:cNvGrpSpPr/>
            <p:nvPr/>
          </p:nvGrpSpPr>
          <p:grpSpPr>
            <a:xfrm>
              <a:off x="6732405" y="1202474"/>
              <a:ext cx="1836939" cy="3275253"/>
              <a:chOff x="1795497" y="141297"/>
              <a:chExt cx="1026796" cy="1830773"/>
            </a:xfrm>
          </p:grpSpPr>
          <p:sp>
            <p:nvSpPr>
              <p:cNvPr id="831" name="Google Shape;560;p30">
                <a:extLst>
                  <a:ext uri="{FF2B5EF4-FFF2-40B4-BE49-F238E27FC236}">
                    <a16:creationId xmlns:a16="http://schemas.microsoft.com/office/drawing/2014/main" id="{A9854A02-E6CF-65B5-193D-DD0C02152638}"/>
                  </a:ext>
                </a:extLst>
              </p:cNvPr>
              <p:cNvSpPr/>
              <p:nvPr/>
            </p:nvSpPr>
            <p:spPr>
              <a:xfrm>
                <a:off x="2780946" y="505383"/>
                <a:ext cx="41348" cy="198698"/>
              </a:xfrm>
              <a:custGeom>
                <a:avLst/>
                <a:gdLst/>
                <a:ahLst/>
                <a:cxnLst/>
                <a:rect l="l" t="t" r="r" b="b"/>
                <a:pathLst>
                  <a:path w="28" h="133" extrusionOk="0">
                    <a:moveTo>
                      <a:pt x="14" y="133"/>
                    </a:moveTo>
                    <a:cubicBezTo>
                      <a:pt x="14" y="133"/>
                      <a:pt x="14" y="133"/>
                      <a:pt x="14" y="133"/>
                    </a:cubicBezTo>
                    <a:cubicBezTo>
                      <a:pt x="6" y="133"/>
                      <a:pt x="0" y="126"/>
                      <a:pt x="0" y="118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ubicBezTo>
                      <a:pt x="28" y="118"/>
                      <a:pt x="28" y="118"/>
                      <a:pt x="28" y="118"/>
                    </a:cubicBezTo>
                    <a:cubicBezTo>
                      <a:pt x="28" y="126"/>
                      <a:pt x="22" y="133"/>
                      <a:pt x="14" y="13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2" name="Google Shape;561;p30">
                <a:extLst>
                  <a:ext uri="{FF2B5EF4-FFF2-40B4-BE49-F238E27FC236}">
                    <a16:creationId xmlns:a16="http://schemas.microsoft.com/office/drawing/2014/main" id="{50157A58-D3BD-B98D-4DA5-6252A175A62C}"/>
                  </a:ext>
                </a:extLst>
              </p:cNvPr>
              <p:cNvSpPr/>
              <p:nvPr/>
            </p:nvSpPr>
            <p:spPr>
              <a:xfrm>
                <a:off x="1795497" y="141297"/>
                <a:ext cx="1007272" cy="1830773"/>
              </a:xfrm>
              <a:custGeom>
                <a:avLst/>
                <a:gdLst/>
                <a:ahLst/>
                <a:cxnLst/>
                <a:rect l="l" t="t" r="r" b="b"/>
                <a:pathLst>
                  <a:path w="671" h="1223" extrusionOk="0">
                    <a:moveTo>
                      <a:pt x="577" y="1223"/>
                    </a:moveTo>
                    <a:cubicBezTo>
                      <a:pt x="91" y="1223"/>
                      <a:pt x="91" y="1223"/>
                      <a:pt x="91" y="1223"/>
                    </a:cubicBezTo>
                    <a:cubicBezTo>
                      <a:pt x="41" y="1223"/>
                      <a:pt x="0" y="1182"/>
                      <a:pt x="0" y="1132"/>
                    </a:cubicBezTo>
                    <a:cubicBezTo>
                      <a:pt x="2" y="91"/>
                      <a:pt x="2" y="91"/>
                      <a:pt x="2" y="91"/>
                    </a:cubicBezTo>
                    <a:cubicBezTo>
                      <a:pt x="2" y="41"/>
                      <a:pt x="43" y="0"/>
                      <a:pt x="93" y="0"/>
                    </a:cubicBezTo>
                    <a:cubicBezTo>
                      <a:pt x="580" y="1"/>
                      <a:pt x="580" y="1"/>
                      <a:pt x="580" y="1"/>
                    </a:cubicBezTo>
                    <a:cubicBezTo>
                      <a:pt x="630" y="1"/>
                      <a:pt x="671" y="42"/>
                      <a:pt x="670" y="92"/>
                    </a:cubicBezTo>
                    <a:cubicBezTo>
                      <a:pt x="668" y="1132"/>
                      <a:pt x="668" y="1132"/>
                      <a:pt x="668" y="1132"/>
                    </a:cubicBezTo>
                    <a:cubicBezTo>
                      <a:pt x="668" y="1182"/>
                      <a:pt x="627" y="1223"/>
                      <a:pt x="577" y="1223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3" name="Google Shape;562;p30">
                <a:extLst>
                  <a:ext uri="{FF2B5EF4-FFF2-40B4-BE49-F238E27FC236}">
                    <a16:creationId xmlns:a16="http://schemas.microsoft.com/office/drawing/2014/main" id="{C31F9492-BD75-85EE-D778-5E613F47957D}"/>
                  </a:ext>
                </a:extLst>
              </p:cNvPr>
              <p:cNvSpPr/>
              <p:nvPr/>
            </p:nvSpPr>
            <p:spPr>
              <a:xfrm>
                <a:off x="1844884" y="198724"/>
                <a:ext cx="907347" cy="1723956"/>
              </a:xfrm>
              <a:custGeom>
                <a:avLst/>
                <a:gdLst/>
                <a:ahLst/>
                <a:cxnLst/>
                <a:rect l="l" t="t" r="r" b="b"/>
                <a:pathLst>
                  <a:path w="604" h="1152" extrusionOk="0">
                    <a:moveTo>
                      <a:pt x="539" y="1152"/>
                    </a:moveTo>
                    <a:cubicBezTo>
                      <a:pt x="63" y="1152"/>
                      <a:pt x="63" y="1152"/>
                      <a:pt x="63" y="1152"/>
                    </a:cubicBezTo>
                    <a:cubicBezTo>
                      <a:pt x="29" y="1152"/>
                      <a:pt x="0" y="1124"/>
                      <a:pt x="0" y="1089"/>
                    </a:cubicBezTo>
                    <a:cubicBezTo>
                      <a:pt x="3" y="63"/>
                      <a:pt x="3" y="63"/>
                      <a:pt x="3" y="63"/>
                    </a:cubicBezTo>
                    <a:cubicBezTo>
                      <a:pt x="3" y="28"/>
                      <a:pt x="31" y="0"/>
                      <a:pt x="66" y="0"/>
                    </a:cubicBezTo>
                    <a:cubicBezTo>
                      <a:pt x="541" y="1"/>
                      <a:pt x="541" y="1"/>
                      <a:pt x="541" y="1"/>
                    </a:cubicBezTo>
                    <a:cubicBezTo>
                      <a:pt x="576" y="1"/>
                      <a:pt x="604" y="29"/>
                      <a:pt x="604" y="64"/>
                    </a:cubicBezTo>
                    <a:cubicBezTo>
                      <a:pt x="602" y="1089"/>
                      <a:pt x="602" y="1089"/>
                      <a:pt x="602" y="1089"/>
                    </a:cubicBezTo>
                    <a:cubicBezTo>
                      <a:pt x="602" y="1124"/>
                      <a:pt x="573" y="1152"/>
                      <a:pt x="539" y="1152"/>
                    </a:cubicBez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4" name="Google Shape;563;p30">
                <a:extLst>
                  <a:ext uri="{FF2B5EF4-FFF2-40B4-BE49-F238E27FC236}">
                    <a16:creationId xmlns:a16="http://schemas.microsoft.com/office/drawing/2014/main" id="{A0D671EA-D517-2009-4B78-0B2C80F4DFD1}"/>
                  </a:ext>
                </a:extLst>
              </p:cNvPr>
              <p:cNvSpPr/>
              <p:nvPr/>
            </p:nvSpPr>
            <p:spPr>
              <a:xfrm>
                <a:off x="2036691" y="198724"/>
                <a:ext cx="526033" cy="89586"/>
              </a:xfrm>
              <a:custGeom>
                <a:avLst/>
                <a:gdLst/>
                <a:ahLst/>
                <a:cxnLst/>
                <a:rect l="l" t="t" r="r" b="b"/>
                <a:pathLst>
                  <a:path w="350" h="60" extrusionOk="0">
                    <a:moveTo>
                      <a:pt x="0" y="0"/>
                    </a:moveTo>
                    <a:cubicBezTo>
                      <a:pt x="0" y="24"/>
                      <a:pt x="0" y="24"/>
                      <a:pt x="0" y="24"/>
                    </a:cubicBezTo>
                    <a:cubicBezTo>
                      <a:pt x="0" y="43"/>
                      <a:pt x="16" y="59"/>
                      <a:pt x="36" y="59"/>
                    </a:cubicBezTo>
                    <a:cubicBezTo>
                      <a:pt x="315" y="60"/>
                      <a:pt x="315" y="60"/>
                      <a:pt x="315" y="60"/>
                    </a:cubicBezTo>
                    <a:cubicBezTo>
                      <a:pt x="334" y="60"/>
                      <a:pt x="350" y="44"/>
                      <a:pt x="350" y="25"/>
                    </a:cubicBezTo>
                    <a:cubicBezTo>
                      <a:pt x="350" y="1"/>
                      <a:pt x="350" y="1"/>
                      <a:pt x="350" y="1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5" name="Google Shape;564;p30">
                <a:extLst>
                  <a:ext uri="{FF2B5EF4-FFF2-40B4-BE49-F238E27FC236}">
                    <a16:creationId xmlns:a16="http://schemas.microsoft.com/office/drawing/2014/main" id="{F40B1DA5-33D5-6ACC-0102-CA6E9055C926}"/>
                  </a:ext>
                </a:extLst>
              </p:cNvPr>
              <p:cNvSpPr/>
              <p:nvPr/>
            </p:nvSpPr>
            <p:spPr>
              <a:xfrm>
                <a:off x="2098712" y="227437"/>
                <a:ext cx="249234" cy="32159"/>
              </a:xfrm>
              <a:custGeom>
                <a:avLst/>
                <a:gdLst/>
                <a:ahLst/>
                <a:cxnLst/>
                <a:rect l="l" t="t" r="r" b="b"/>
                <a:pathLst>
                  <a:path w="166" h="22" extrusionOk="0">
                    <a:moveTo>
                      <a:pt x="156" y="22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4"/>
                      <a:pt x="4" y="0"/>
                      <a:pt x="10" y="0"/>
                    </a:cubicBezTo>
                    <a:cubicBezTo>
                      <a:pt x="156" y="0"/>
                      <a:pt x="156" y="0"/>
                      <a:pt x="156" y="0"/>
                    </a:cubicBezTo>
                    <a:cubicBezTo>
                      <a:pt x="162" y="0"/>
                      <a:pt x="166" y="5"/>
                      <a:pt x="166" y="11"/>
                    </a:cubicBezTo>
                    <a:cubicBezTo>
                      <a:pt x="166" y="17"/>
                      <a:pt x="162" y="22"/>
                      <a:pt x="156" y="2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6" name="Google Shape;565;p30">
                <a:extLst>
                  <a:ext uri="{FF2B5EF4-FFF2-40B4-BE49-F238E27FC236}">
                    <a16:creationId xmlns:a16="http://schemas.microsoft.com/office/drawing/2014/main" id="{1F1C25E4-511A-EB95-B209-BD7BED0EF8DA}"/>
                  </a:ext>
                </a:extLst>
              </p:cNvPr>
              <p:cNvSpPr/>
              <p:nvPr/>
            </p:nvSpPr>
            <p:spPr>
              <a:xfrm>
                <a:off x="2424898" y="219397"/>
                <a:ext cx="45942" cy="48239"/>
              </a:xfrm>
              <a:custGeom>
                <a:avLst/>
                <a:gdLst/>
                <a:ahLst/>
                <a:cxnLst/>
                <a:rect l="l" t="t" r="r" b="b"/>
                <a:pathLst>
                  <a:path w="31" h="32" extrusionOk="0">
                    <a:moveTo>
                      <a:pt x="31" y="16"/>
                    </a:moveTo>
                    <a:cubicBezTo>
                      <a:pt x="31" y="25"/>
                      <a:pt x="24" y="32"/>
                      <a:pt x="16" y="32"/>
                    </a:cubicBezTo>
                    <a:cubicBezTo>
                      <a:pt x="7" y="32"/>
                      <a:pt x="0" y="25"/>
                      <a:pt x="0" y="16"/>
                    </a:cubicBezTo>
                    <a:cubicBezTo>
                      <a:pt x="0" y="7"/>
                      <a:pt x="7" y="0"/>
                      <a:pt x="16" y="0"/>
                    </a:cubicBezTo>
                    <a:cubicBezTo>
                      <a:pt x="24" y="0"/>
                      <a:pt x="31" y="8"/>
                      <a:pt x="31" y="16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" name="Google Shape;566;p30">
              <a:extLst>
                <a:ext uri="{FF2B5EF4-FFF2-40B4-BE49-F238E27FC236}">
                  <a16:creationId xmlns:a16="http://schemas.microsoft.com/office/drawing/2014/main" id="{6E642220-3F41-F28B-C889-83C2439D0A0F}"/>
                </a:ext>
              </a:extLst>
            </p:cNvPr>
            <p:cNvGrpSpPr/>
            <p:nvPr/>
          </p:nvGrpSpPr>
          <p:grpSpPr>
            <a:xfrm>
              <a:off x="6873949" y="2333832"/>
              <a:ext cx="1517376" cy="1515001"/>
              <a:chOff x="-1044657" y="1665281"/>
              <a:chExt cx="2300100" cy="2296500"/>
            </a:xfrm>
          </p:grpSpPr>
          <p:sp>
            <p:nvSpPr>
              <p:cNvPr id="58" name="Google Shape;567;p30">
                <a:extLst>
                  <a:ext uri="{FF2B5EF4-FFF2-40B4-BE49-F238E27FC236}">
                    <a16:creationId xmlns:a16="http://schemas.microsoft.com/office/drawing/2014/main" id="{81526F09-E377-17F6-E915-B60563877AC0}"/>
                  </a:ext>
                </a:extLst>
              </p:cNvPr>
              <p:cNvSpPr/>
              <p:nvPr/>
            </p:nvSpPr>
            <p:spPr>
              <a:xfrm>
                <a:off x="-1044657" y="1665281"/>
                <a:ext cx="2300100" cy="2296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" name="Google Shape;568;p30">
                <a:extLst>
                  <a:ext uri="{FF2B5EF4-FFF2-40B4-BE49-F238E27FC236}">
                    <a16:creationId xmlns:a16="http://schemas.microsoft.com/office/drawing/2014/main" id="{39EEEEA6-C0DD-3C33-814F-DDEF81C23044}"/>
                  </a:ext>
                </a:extLst>
              </p:cNvPr>
              <p:cNvSpPr/>
              <p:nvPr/>
            </p:nvSpPr>
            <p:spPr>
              <a:xfrm>
                <a:off x="-776100" y="1930678"/>
                <a:ext cx="1762800" cy="1768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" name="Google Shape;569;p30">
                <a:extLst>
                  <a:ext uri="{FF2B5EF4-FFF2-40B4-BE49-F238E27FC236}">
                    <a16:creationId xmlns:a16="http://schemas.microsoft.com/office/drawing/2014/main" id="{29F69C4B-060B-66C9-F134-C72705A434D9}"/>
                  </a:ext>
                </a:extLst>
              </p:cNvPr>
              <p:cNvSpPr/>
              <p:nvPr/>
            </p:nvSpPr>
            <p:spPr>
              <a:xfrm>
                <a:off x="-371692" y="3132925"/>
                <a:ext cx="960489" cy="568707"/>
              </a:xfrm>
              <a:custGeom>
                <a:avLst/>
                <a:gdLst/>
                <a:ahLst/>
                <a:cxnLst/>
                <a:rect l="l" t="t" r="r" b="b"/>
                <a:pathLst>
                  <a:path w="209" h="124" extrusionOk="0">
                    <a:moveTo>
                      <a:pt x="208" y="89"/>
                    </a:moveTo>
                    <a:cubicBezTo>
                      <a:pt x="201" y="39"/>
                      <a:pt x="157" y="0"/>
                      <a:pt x="105" y="0"/>
                    </a:cubicBezTo>
                    <a:cubicBezTo>
                      <a:pt x="54" y="0"/>
                      <a:pt x="11" y="37"/>
                      <a:pt x="2" y="86"/>
                    </a:cubicBezTo>
                    <a:cubicBezTo>
                      <a:pt x="2" y="89"/>
                      <a:pt x="1" y="91"/>
                      <a:pt x="0" y="94"/>
                    </a:cubicBezTo>
                    <a:cubicBezTo>
                      <a:pt x="1" y="94"/>
                      <a:pt x="1" y="94"/>
                      <a:pt x="1" y="94"/>
                    </a:cubicBezTo>
                    <a:cubicBezTo>
                      <a:pt x="31" y="113"/>
                      <a:pt x="67" y="124"/>
                      <a:pt x="105" y="124"/>
                    </a:cubicBezTo>
                    <a:cubicBezTo>
                      <a:pt x="143" y="124"/>
                      <a:pt x="178" y="113"/>
                      <a:pt x="208" y="94"/>
                    </a:cubicBezTo>
                    <a:cubicBezTo>
                      <a:pt x="209" y="94"/>
                      <a:pt x="209" y="94"/>
                      <a:pt x="209" y="94"/>
                    </a:cubicBezTo>
                    <a:cubicBezTo>
                      <a:pt x="209" y="92"/>
                      <a:pt x="208" y="91"/>
                      <a:pt x="208" y="8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" name="Google Shape;570;p30">
                <a:extLst>
                  <a:ext uri="{FF2B5EF4-FFF2-40B4-BE49-F238E27FC236}">
                    <a16:creationId xmlns:a16="http://schemas.microsoft.com/office/drawing/2014/main" id="{AC53AB48-AF20-6E41-9E81-3E3A6F68E27C}"/>
                  </a:ext>
                </a:extLst>
              </p:cNvPr>
              <p:cNvSpPr/>
              <p:nvPr/>
            </p:nvSpPr>
            <p:spPr>
              <a:xfrm>
                <a:off x="-599176" y="2409403"/>
                <a:ext cx="69509" cy="375980"/>
              </a:xfrm>
              <a:custGeom>
                <a:avLst/>
                <a:gdLst/>
                <a:ahLst/>
                <a:cxnLst/>
                <a:rect l="l" t="t" r="r" b="b"/>
                <a:pathLst>
                  <a:path w="15" h="82" extrusionOk="0">
                    <a:moveTo>
                      <a:pt x="7" y="82"/>
                    </a:moveTo>
                    <a:cubicBezTo>
                      <a:pt x="7" y="82"/>
                      <a:pt x="7" y="82"/>
                      <a:pt x="7" y="82"/>
                    </a:cubicBezTo>
                    <a:cubicBezTo>
                      <a:pt x="3" y="82"/>
                      <a:pt x="0" y="78"/>
                      <a:pt x="0" y="74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3" y="0"/>
                      <a:pt x="7" y="0"/>
                    </a:cubicBezTo>
                    <a:cubicBezTo>
                      <a:pt x="12" y="0"/>
                      <a:pt x="15" y="4"/>
                      <a:pt x="15" y="8"/>
                    </a:cubicBezTo>
                    <a:cubicBezTo>
                      <a:pt x="15" y="74"/>
                      <a:pt x="15" y="74"/>
                      <a:pt x="15" y="74"/>
                    </a:cubicBezTo>
                    <a:cubicBezTo>
                      <a:pt x="15" y="78"/>
                      <a:pt x="12" y="82"/>
                      <a:pt x="7" y="8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" name="Google Shape;571;p30">
                <a:extLst>
                  <a:ext uri="{FF2B5EF4-FFF2-40B4-BE49-F238E27FC236}">
                    <a16:creationId xmlns:a16="http://schemas.microsoft.com/office/drawing/2014/main" id="{91211BFE-6920-464B-C094-582356836B45}"/>
                  </a:ext>
                </a:extLst>
              </p:cNvPr>
              <p:cNvSpPr/>
              <p:nvPr/>
            </p:nvSpPr>
            <p:spPr>
              <a:xfrm>
                <a:off x="-558104" y="2494709"/>
                <a:ext cx="382500" cy="382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" name="Google Shape;572;p30">
                <a:extLst>
                  <a:ext uri="{FF2B5EF4-FFF2-40B4-BE49-F238E27FC236}">
                    <a16:creationId xmlns:a16="http://schemas.microsoft.com/office/drawing/2014/main" id="{9671A210-7EC2-B82F-7A1D-8C4E66A48D38}"/>
                  </a:ext>
                </a:extLst>
              </p:cNvPr>
              <p:cNvSpPr/>
              <p:nvPr/>
            </p:nvSpPr>
            <p:spPr>
              <a:xfrm>
                <a:off x="396067" y="2494709"/>
                <a:ext cx="378900" cy="382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8" name="Google Shape;573;p30">
                <a:extLst>
                  <a:ext uri="{FF2B5EF4-FFF2-40B4-BE49-F238E27FC236}">
                    <a16:creationId xmlns:a16="http://schemas.microsoft.com/office/drawing/2014/main" id="{2C43BF55-CDB3-75E0-D531-8EB901CE3228}"/>
                  </a:ext>
                </a:extLst>
              </p:cNvPr>
              <p:cNvSpPr/>
              <p:nvPr/>
            </p:nvSpPr>
            <p:spPr>
              <a:xfrm>
                <a:off x="313920" y="3309856"/>
                <a:ext cx="110582" cy="66350"/>
              </a:xfrm>
              <a:custGeom>
                <a:avLst/>
                <a:gdLst/>
                <a:ahLst/>
                <a:cxnLst/>
                <a:rect l="l" t="t" r="r" b="b"/>
                <a:pathLst>
                  <a:path w="24" h="14" extrusionOk="0">
                    <a:moveTo>
                      <a:pt x="17" y="14"/>
                    </a:moveTo>
                    <a:cubicBezTo>
                      <a:pt x="6" y="14"/>
                      <a:pt x="6" y="14"/>
                      <a:pt x="6" y="14"/>
                    </a:cubicBezTo>
                    <a:cubicBezTo>
                      <a:pt x="3" y="14"/>
                      <a:pt x="0" y="11"/>
                      <a:pt x="0" y="7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21" y="0"/>
                      <a:pt x="24" y="3"/>
                      <a:pt x="24" y="7"/>
                    </a:cubicBezTo>
                    <a:cubicBezTo>
                      <a:pt x="24" y="11"/>
                      <a:pt x="21" y="14"/>
                      <a:pt x="17" y="1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9" name="Google Shape;574;p30">
                <a:extLst>
                  <a:ext uri="{FF2B5EF4-FFF2-40B4-BE49-F238E27FC236}">
                    <a16:creationId xmlns:a16="http://schemas.microsoft.com/office/drawing/2014/main" id="{A6EA640E-3121-B542-F886-A45616765C1D}"/>
                  </a:ext>
                </a:extLst>
              </p:cNvPr>
              <p:cNvSpPr/>
              <p:nvPr/>
            </p:nvSpPr>
            <p:spPr>
              <a:xfrm>
                <a:off x="313920" y="3388845"/>
                <a:ext cx="110582" cy="60031"/>
              </a:xfrm>
              <a:custGeom>
                <a:avLst/>
                <a:gdLst/>
                <a:ahLst/>
                <a:cxnLst/>
                <a:rect l="l" t="t" r="r" b="b"/>
                <a:pathLst>
                  <a:path w="24" h="13" extrusionOk="0">
                    <a:moveTo>
                      <a:pt x="6" y="0"/>
                    </a:moveTo>
                    <a:cubicBezTo>
                      <a:pt x="17" y="0"/>
                      <a:pt x="17" y="0"/>
                      <a:pt x="17" y="0"/>
                    </a:cubicBezTo>
                    <a:cubicBezTo>
                      <a:pt x="21" y="0"/>
                      <a:pt x="24" y="3"/>
                      <a:pt x="24" y="7"/>
                    </a:cubicBezTo>
                    <a:cubicBezTo>
                      <a:pt x="24" y="10"/>
                      <a:pt x="21" y="13"/>
                      <a:pt x="17" y="13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3" y="13"/>
                      <a:pt x="0" y="10"/>
                      <a:pt x="0" y="7"/>
                    </a:cubicBezTo>
                    <a:cubicBezTo>
                      <a:pt x="0" y="3"/>
                      <a:pt x="3" y="0"/>
                      <a:pt x="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1" name="Google Shape;575;p30">
                <a:extLst>
                  <a:ext uri="{FF2B5EF4-FFF2-40B4-BE49-F238E27FC236}">
                    <a16:creationId xmlns:a16="http://schemas.microsoft.com/office/drawing/2014/main" id="{7B5BB7DC-168D-1277-AF64-9957FDD277EB}"/>
                  </a:ext>
                </a:extLst>
              </p:cNvPr>
              <p:cNvSpPr/>
              <p:nvPr/>
            </p:nvSpPr>
            <p:spPr>
              <a:xfrm>
                <a:off x="373952" y="3448874"/>
                <a:ext cx="50400" cy="56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2" name="Google Shape;576;p30">
                <a:extLst>
                  <a:ext uri="{FF2B5EF4-FFF2-40B4-BE49-F238E27FC236}">
                    <a16:creationId xmlns:a16="http://schemas.microsoft.com/office/drawing/2014/main" id="{BD600855-F754-F414-2EBA-4837A6DECF5A}"/>
                  </a:ext>
                </a:extLst>
              </p:cNvPr>
              <p:cNvSpPr/>
              <p:nvPr/>
            </p:nvSpPr>
            <p:spPr>
              <a:xfrm>
                <a:off x="373952" y="3508905"/>
                <a:ext cx="50400" cy="504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3" name="Google Shape;577;p30">
                <a:extLst>
                  <a:ext uri="{FF2B5EF4-FFF2-40B4-BE49-F238E27FC236}">
                    <a16:creationId xmlns:a16="http://schemas.microsoft.com/office/drawing/2014/main" id="{1D9D3CE4-E2FF-3304-D864-E9F9D2FCEDC5}"/>
                  </a:ext>
                </a:extLst>
              </p:cNvPr>
              <p:cNvSpPr/>
              <p:nvPr/>
            </p:nvSpPr>
            <p:spPr>
              <a:xfrm>
                <a:off x="317080" y="3319336"/>
                <a:ext cx="101104" cy="47393"/>
              </a:xfrm>
              <a:custGeom>
                <a:avLst/>
                <a:gdLst/>
                <a:ahLst/>
                <a:cxnLst/>
                <a:rect l="l" t="t" r="r" b="b"/>
                <a:pathLst>
                  <a:path w="22" h="10" extrusionOk="0">
                    <a:moveTo>
                      <a:pt x="5" y="10"/>
                    </a:moveTo>
                    <a:cubicBezTo>
                      <a:pt x="16" y="10"/>
                      <a:pt x="16" y="10"/>
                      <a:pt x="16" y="10"/>
                    </a:cubicBezTo>
                    <a:cubicBezTo>
                      <a:pt x="19" y="10"/>
                      <a:pt x="22" y="8"/>
                      <a:pt x="22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2"/>
                      <a:pt x="19" y="0"/>
                      <a:pt x="16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3" y="0"/>
                      <a:pt x="0" y="2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8"/>
                      <a:pt x="3" y="10"/>
                      <a:pt x="5" y="1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4" name="Google Shape;578;p30">
                <a:extLst>
                  <a:ext uri="{FF2B5EF4-FFF2-40B4-BE49-F238E27FC236}">
                    <a16:creationId xmlns:a16="http://schemas.microsoft.com/office/drawing/2014/main" id="{094AEBFE-8577-95F3-511E-C1509505A1F6}"/>
                  </a:ext>
                </a:extLst>
              </p:cNvPr>
              <p:cNvSpPr/>
              <p:nvPr/>
            </p:nvSpPr>
            <p:spPr>
              <a:xfrm>
                <a:off x="318668" y="3393585"/>
                <a:ext cx="101104" cy="47393"/>
              </a:xfrm>
              <a:custGeom>
                <a:avLst/>
                <a:gdLst/>
                <a:ahLst/>
                <a:cxnLst/>
                <a:rect l="l" t="t" r="r" b="b"/>
                <a:pathLst>
                  <a:path w="22" h="10" extrusionOk="0">
                    <a:moveTo>
                      <a:pt x="5" y="10"/>
                    </a:moveTo>
                    <a:cubicBezTo>
                      <a:pt x="16" y="10"/>
                      <a:pt x="16" y="10"/>
                      <a:pt x="16" y="10"/>
                    </a:cubicBezTo>
                    <a:cubicBezTo>
                      <a:pt x="19" y="10"/>
                      <a:pt x="22" y="8"/>
                      <a:pt x="22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2"/>
                      <a:pt x="19" y="0"/>
                      <a:pt x="16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3" y="0"/>
                      <a:pt x="0" y="2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8"/>
                      <a:pt x="3" y="10"/>
                      <a:pt x="5" y="1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5" name="Google Shape;579;p30">
                <a:extLst>
                  <a:ext uri="{FF2B5EF4-FFF2-40B4-BE49-F238E27FC236}">
                    <a16:creationId xmlns:a16="http://schemas.microsoft.com/office/drawing/2014/main" id="{85BE155F-F090-71A6-B5F1-6094DBCEBDC5}"/>
                  </a:ext>
                </a:extLst>
              </p:cNvPr>
              <p:cNvSpPr/>
              <p:nvPr/>
            </p:nvSpPr>
            <p:spPr>
              <a:xfrm>
                <a:off x="336037" y="3404641"/>
                <a:ext cx="41073" cy="9479"/>
              </a:xfrm>
              <a:custGeom>
                <a:avLst/>
                <a:gdLst/>
                <a:ahLst/>
                <a:cxnLst/>
                <a:rect l="l" t="t" r="r" b="b"/>
                <a:pathLst>
                  <a:path w="9" h="2" extrusionOk="0">
                    <a:moveTo>
                      <a:pt x="9" y="2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0"/>
                      <a:pt x="9" y="1"/>
                      <a:pt x="9" y="1"/>
                    </a:cubicBezTo>
                    <a:cubicBezTo>
                      <a:pt x="9" y="2"/>
                      <a:pt x="9" y="2"/>
                      <a:pt x="9" y="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6" name="Google Shape;580;p30">
                <a:extLst>
                  <a:ext uri="{FF2B5EF4-FFF2-40B4-BE49-F238E27FC236}">
                    <a16:creationId xmlns:a16="http://schemas.microsoft.com/office/drawing/2014/main" id="{22E6BEC8-E79F-9241-FA1D-460B38B27F74}"/>
                  </a:ext>
                </a:extLst>
              </p:cNvPr>
              <p:cNvSpPr/>
              <p:nvPr/>
            </p:nvSpPr>
            <p:spPr>
              <a:xfrm>
                <a:off x="336037" y="3417279"/>
                <a:ext cx="22116" cy="9479"/>
              </a:xfrm>
              <a:custGeom>
                <a:avLst/>
                <a:gdLst/>
                <a:ahLst/>
                <a:cxnLst/>
                <a:rect l="l" t="t" r="r" b="b"/>
                <a:pathLst>
                  <a:path w="5" h="2" extrusionOk="0">
                    <a:moveTo>
                      <a:pt x="4" y="2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5" y="0"/>
                      <a:pt x="5" y="1"/>
                      <a:pt x="5" y="1"/>
                    </a:cubicBezTo>
                    <a:cubicBezTo>
                      <a:pt x="5" y="2"/>
                      <a:pt x="5" y="2"/>
                      <a:pt x="4" y="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7" name="Google Shape;581;p30">
                <a:extLst>
                  <a:ext uri="{FF2B5EF4-FFF2-40B4-BE49-F238E27FC236}">
                    <a16:creationId xmlns:a16="http://schemas.microsoft.com/office/drawing/2014/main" id="{3B53990A-3C0A-8012-5EA2-A2E11B118E5D}"/>
                  </a:ext>
                </a:extLst>
              </p:cNvPr>
              <p:cNvSpPr/>
              <p:nvPr/>
            </p:nvSpPr>
            <p:spPr>
              <a:xfrm>
                <a:off x="378760" y="3459841"/>
                <a:ext cx="40800" cy="38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8" name="Google Shape;582;p30">
                <a:extLst>
                  <a:ext uri="{FF2B5EF4-FFF2-40B4-BE49-F238E27FC236}">
                    <a16:creationId xmlns:a16="http://schemas.microsoft.com/office/drawing/2014/main" id="{892E5C17-EC48-4403-0C83-219FD2C47D31}"/>
                  </a:ext>
                </a:extLst>
              </p:cNvPr>
              <p:cNvSpPr/>
              <p:nvPr/>
            </p:nvSpPr>
            <p:spPr>
              <a:xfrm>
                <a:off x="378760" y="3515224"/>
                <a:ext cx="40800" cy="348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9" name="Google Shape;583;p30">
                <a:extLst>
                  <a:ext uri="{FF2B5EF4-FFF2-40B4-BE49-F238E27FC236}">
                    <a16:creationId xmlns:a16="http://schemas.microsoft.com/office/drawing/2014/main" id="{8F0A5C8E-1872-7869-CA21-CC34DFA575A6}"/>
                  </a:ext>
                </a:extLst>
              </p:cNvPr>
              <p:cNvSpPr/>
              <p:nvPr/>
            </p:nvSpPr>
            <p:spPr>
              <a:xfrm>
                <a:off x="272847" y="3508905"/>
                <a:ext cx="54000" cy="504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0" name="Google Shape;584;p30">
                <a:extLst>
                  <a:ext uri="{FF2B5EF4-FFF2-40B4-BE49-F238E27FC236}">
                    <a16:creationId xmlns:a16="http://schemas.microsoft.com/office/drawing/2014/main" id="{6BAFBA40-4028-E031-F30D-FD39342A3224}"/>
                  </a:ext>
                </a:extLst>
              </p:cNvPr>
              <p:cNvSpPr/>
              <p:nvPr/>
            </p:nvSpPr>
            <p:spPr>
              <a:xfrm>
                <a:off x="282325" y="3515224"/>
                <a:ext cx="34800" cy="348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1" name="Google Shape;585;p30">
                <a:extLst>
                  <a:ext uri="{FF2B5EF4-FFF2-40B4-BE49-F238E27FC236}">
                    <a16:creationId xmlns:a16="http://schemas.microsoft.com/office/drawing/2014/main" id="{80ED5618-75D1-EE0F-2AED-DFE02EC63DD0}"/>
                  </a:ext>
                </a:extLst>
              </p:cNvPr>
              <p:cNvSpPr/>
              <p:nvPr/>
            </p:nvSpPr>
            <p:spPr>
              <a:xfrm>
                <a:off x="174902" y="3508905"/>
                <a:ext cx="50400" cy="50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2" name="Google Shape;586;p30">
                <a:extLst>
                  <a:ext uri="{FF2B5EF4-FFF2-40B4-BE49-F238E27FC236}">
                    <a16:creationId xmlns:a16="http://schemas.microsoft.com/office/drawing/2014/main" id="{D53C1349-0BFB-F07A-C730-E109F1018FB2}"/>
                  </a:ext>
                </a:extLst>
              </p:cNvPr>
              <p:cNvSpPr/>
              <p:nvPr/>
            </p:nvSpPr>
            <p:spPr>
              <a:xfrm>
                <a:off x="-99974" y="2791700"/>
                <a:ext cx="417054" cy="612941"/>
              </a:xfrm>
              <a:custGeom>
                <a:avLst/>
                <a:gdLst/>
                <a:ahLst/>
                <a:cxnLst/>
                <a:rect l="l" t="t" r="r" b="b"/>
                <a:pathLst>
                  <a:path w="91" h="133" extrusionOk="0">
                    <a:moveTo>
                      <a:pt x="45" y="133"/>
                    </a:moveTo>
                    <a:cubicBezTo>
                      <a:pt x="45" y="133"/>
                      <a:pt x="45" y="133"/>
                      <a:pt x="45" y="133"/>
                    </a:cubicBezTo>
                    <a:cubicBezTo>
                      <a:pt x="20" y="133"/>
                      <a:pt x="0" y="113"/>
                      <a:pt x="0" y="87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0" y="21"/>
                      <a:pt x="20" y="0"/>
                      <a:pt x="45" y="0"/>
                    </a:cubicBezTo>
                    <a:cubicBezTo>
                      <a:pt x="71" y="0"/>
                      <a:pt x="91" y="21"/>
                      <a:pt x="91" y="46"/>
                    </a:cubicBezTo>
                    <a:cubicBezTo>
                      <a:pt x="91" y="87"/>
                      <a:pt x="91" y="87"/>
                      <a:pt x="91" y="87"/>
                    </a:cubicBezTo>
                    <a:cubicBezTo>
                      <a:pt x="91" y="113"/>
                      <a:pt x="71" y="133"/>
                      <a:pt x="45" y="13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3" name="Google Shape;587;p30">
                <a:extLst>
                  <a:ext uri="{FF2B5EF4-FFF2-40B4-BE49-F238E27FC236}">
                    <a16:creationId xmlns:a16="http://schemas.microsoft.com/office/drawing/2014/main" id="{452DF5A7-B400-5E44-6FBF-6949E28FA351}"/>
                  </a:ext>
                </a:extLst>
              </p:cNvPr>
              <p:cNvSpPr/>
              <p:nvPr/>
            </p:nvSpPr>
            <p:spPr>
              <a:xfrm>
                <a:off x="-77859" y="2832775"/>
                <a:ext cx="372822" cy="533954"/>
              </a:xfrm>
              <a:custGeom>
                <a:avLst/>
                <a:gdLst/>
                <a:ahLst/>
                <a:cxnLst/>
                <a:rect l="l" t="t" r="r" b="b"/>
                <a:pathLst>
                  <a:path w="81" h="116" extrusionOk="0">
                    <a:moveTo>
                      <a:pt x="40" y="116"/>
                    </a:moveTo>
                    <a:cubicBezTo>
                      <a:pt x="40" y="116"/>
                      <a:pt x="40" y="116"/>
                      <a:pt x="40" y="116"/>
                    </a:cubicBezTo>
                    <a:cubicBezTo>
                      <a:pt x="18" y="116"/>
                      <a:pt x="0" y="98"/>
                      <a:pt x="0" y="76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18"/>
                      <a:pt x="18" y="0"/>
                      <a:pt x="40" y="0"/>
                    </a:cubicBezTo>
                    <a:cubicBezTo>
                      <a:pt x="62" y="0"/>
                      <a:pt x="81" y="18"/>
                      <a:pt x="81" y="40"/>
                    </a:cubicBezTo>
                    <a:cubicBezTo>
                      <a:pt x="81" y="76"/>
                      <a:pt x="81" y="76"/>
                      <a:pt x="81" y="76"/>
                    </a:cubicBezTo>
                    <a:cubicBezTo>
                      <a:pt x="81" y="98"/>
                      <a:pt x="62" y="116"/>
                      <a:pt x="40" y="11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4" name="Google Shape;588;p30">
                <a:extLst>
                  <a:ext uri="{FF2B5EF4-FFF2-40B4-BE49-F238E27FC236}">
                    <a16:creationId xmlns:a16="http://schemas.microsoft.com/office/drawing/2014/main" id="{99FE7D01-54CD-998D-3299-950A4BF7A7EE}"/>
                  </a:ext>
                </a:extLst>
              </p:cNvPr>
              <p:cNvSpPr/>
              <p:nvPr/>
            </p:nvSpPr>
            <p:spPr>
              <a:xfrm>
                <a:off x="-403287" y="2222993"/>
                <a:ext cx="1020518" cy="1020515"/>
              </a:xfrm>
              <a:custGeom>
                <a:avLst/>
                <a:gdLst/>
                <a:ahLst/>
                <a:cxnLst/>
                <a:rect l="l" t="t" r="r" b="b"/>
                <a:pathLst>
                  <a:path w="222" h="221" extrusionOk="0">
                    <a:moveTo>
                      <a:pt x="147" y="221"/>
                    </a:moveTo>
                    <a:cubicBezTo>
                      <a:pt x="75" y="221"/>
                      <a:pt x="75" y="221"/>
                      <a:pt x="75" y="221"/>
                    </a:cubicBezTo>
                    <a:cubicBezTo>
                      <a:pt x="34" y="221"/>
                      <a:pt x="0" y="188"/>
                      <a:pt x="0" y="147"/>
                    </a:cubicBezTo>
                    <a:cubicBezTo>
                      <a:pt x="0" y="75"/>
                      <a:pt x="0" y="75"/>
                      <a:pt x="0" y="75"/>
                    </a:cubicBezTo>
                    <a:cubicBezTo>
                      <a:pt x="0" y="34"/>
                      <a:pt x="34" y="0"/>
                      <a:pt x="75" y="0"/>
                    </a:cubicBezTo>
                    <a:cubicBezTo>
                      <a:pt x="147" y="0"/>
                      <a:pt x="147" y="0"/>
                      <a:pt x="147" y="0"/>
                    </a:cubicBezTo>
                    <a:cubicBezTo>
                      <a:pt x="188" y="0"/>
                      <a:pt x="222" y="34"/>
                      <a:pt x="222" y="75"/>
                    </a:cubicBezTo>
                    <a:cubicBezTo>
                      <a:pt x="222" y="147"/>
                      <a:pt x="222" y="147"/>
                      <a:pt x="222" y="147"/>
                    </a:cubicBezTo>
                    <a:cubicBezTo>
                      <a:pt x="222" y="188"/>
                      <a:pt x="188" y="221"/>
                      <a:pt x="147" y="22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5" name="Google Shape;589;p30">
                <a:extLst>
                  <a:ext uri="{FF2B5EF4-FFF2-40B4-BE49-F238E27FC236}">
                    <a16:creationId xmlns:a16="http://schemas.microsoft.com/office/drawing/2014/main" id="{3A62C808-7B66-A18E-0E3F-64627853BB28}"/>
                  </a:ext>
                </a:extLst>
              </p:cNvPr>
              <p:cNvSpPr/>
              <p:nvPr/>
            </p:nvSpPr>
            <p:spPr>
              <a:xfrm>
                <a:off x="-343257" y="2791700"/>
                <a:ext cx="900457" cy="451808"/>
              </a:xfrm>
              <a:custGeom>
                <a:avLst/>
                <a:gdLst/>
                <a:ahLst/>
                <a:cxnLst/>
                <a:rect l="l" t="t" r="r" b="b"/>
                <a:pathLst>
                  <a:path w="196" h="98" extrusionOk="0">
                    <a:moveTo>
                      <a:pt x="158" y="0"/>
                    </a:moveTo>
                    <a:cubicBezTo>
                      <a:pt x="38" y="0"/>
                      <a:pt x="38" y="0"/>
                      <a:pt x="38" y="0"/>
                    </a:cubicBezTo>
                    <a:cubicBezTo>
                      <a:pt x="17" y="0"/>
                      <a:pt x="0" y="17"/>
                      <a:pt x="0" y="39"/>
                    </a:cubicBezTo>
                    <a:cubicBezTo>
                      <a:pt x="0" y="66"/>
                      <a:pt x="0" y="66"/>
                      <a:pt x="0" y="66"/>
                    </a:cubicBezTo>
                    <a:cubicBezTo>
                      <a:pt x="13" y="84"/>
                      <a:pt x="34" y="98"/>
                      <a:pt x="58" y="98"/>
                    </a:cubicBezTo>
                    <a:cubicBezTo>
                      <a:pt x="138" y="98"/>
                      <a:pt x="138" y="98"/>
                      <a:pt x="138" y="98"/>
                    </a:cubicBezTo>
                    <a:cubicBezTo>
                      <a:pt x="162" y="98"/>
                      <a:pt x="183" y="84"/>
                      <a:pt x="196" y="66"/>
                    </a:cubicBezTo>
                    <a:cubicBezTo>
                      <a:pt x="196" y="39"/>
                      <a:pt x="196" y="39"/>
                      <a:pt x="196" y="39"/>
                    </a:cubicBezTo>
                    <a:cubicBezTo>
                      <a:pt x="196" y="17"/>
                      <a:pt x="179" y="0"/>
                      <a:pt x="15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6" name="Google Shape;590;p30">
                <a:extLst>
                  <a:ext uri="{FF2B5EF4-FFF2-40B4-BE49-F238E27FC236}">
                    <a16:creationId xmlns:a16="http://schemas.microsoft.com/office/drawing/2014/main" id="{B7DE32EA-6261-5943-7482-A5411EDA4959}"/>
                  </a:ext>
                </a:extLst>
              </p:cNvPr>
              <p:cNvSpPr/>
              <p:nvPr/>
            </p:nvSpPr>
            <p:spPr>
              <a:xfrm>
                <a:off x="-226355" y="2832775"/>
                <a:ext cx="663497" cy="281196"/>
              </a:xfrm>
              <a:custGeom>
                <a:avLst/>
                <a:gdLst/>
                <a:ahLst/>
                <a:cxnLst/>
                <a:rect l="l" t="t" r="r" b="b"/>
                <a:pathLst>
                  <a:path w="144" h="61" extrusionOk="0">
                    <a:moveTo>
                      <a:pt x="133" y="0"/>
                    </a:move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5"/>
                      <a:pt x="0" y="11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0" y="56"/>
                      <a:pt x="5" y="61"/>
                      <a:pt x="12" y="61"/>
                    </a:cubicBezTo>
                    <a:cubicBezTo>
                      <a:pt x="133" y="61"/>
                      <a:pt x="133" y="61"/>
                      <a:pt x="133" y="61"/>
                    </a:cubicBezTo>
                    <a:cubicBezTo>
                      <a:pt x="139" y="61"/>
                      <a:pt x="144" y="56"/>
                      <a:pt x="144" y="49"/>
                    </a:cubicBezTo>
                    <a:cubicBezTo>
                      <a:pt x="144" y="11"/>
                      <a:pt x="144" y="11"/>
                      <a:pt x="144" y="11"/>
                    </a:cubicBezTo>
                    <a:cubicBezTo>
                      <a:pt x="144" y="5"/>
                      <a:pt x="139" y="0"/>
                      <a:pt x="13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7" name="Google Shape;591;p30">
                <a:extLst>
                  <a:ext uri="{FF2B5EF4-FFF2-40B4-BE49-F238E27FC236}">
                    <a16:creationId xmlns:a16="http://schemas.microsoft.com/office/drawing/2014/main" id="{67E55AF9-1B6C-CD34-3640-65CB04089E35}"/>
                  </a:ext>
                </a:extLst>
              </p:cNvPr>
              <p:cNvSpPr/>
              <p:nvPr/>
            </p:nvSpPr>
            <p:spPr>
              <a:xfrm>
                <a:off x="-197920" y="2854890"/>
                <a:ext cx="612944" cy="22748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49" extrusionOk="0">
                    <a:moveTo>
                      <a:pt x="126" y="49"/>
                    </a:moveTo>
                    <a:cubicBezTo>
                      <a:pt x="6" y="49"/>
                      <a:pt x="6" y="49"/>
                      <a:pt x="6" y="49"/>
                    </a:cubicBezTo>
                    <a:cubicBezTo>
                      <a:pt x="3" y="49"/>
                      <a:pt x="0" y="46"/>
                      <a:pt x="0" y="43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126" y="0"/>
                      <a:pt x="126" y="0"/>
                      <a:pt x="126" y="0"/>
                    </a:cubicBezTo>
                    <a:cubicBezTo>
                      <a:pt x="130" y="0"/>
                      <a:pt x="133" y="3"/>
                      <a:pt x="133" y="6"/>
                    </a:cubicBezTo>
                    <a:cubicBezTo>
                      <a:pt x="133" y="43"/>
                      <a:pt x="133" y="43"/>
                      <a:pt x="133" y="43"/>
                    </a:cubicBezTo>
                    <a:cubicBezTo>
                      <a:pt x="133" y="46"/>
                      <a:pt x="130" y="49"/>
                      <a:pt x="126" y="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8" name="Google Shape;592;p30">
                <a:extLst>
                  <a:ext uri="{FF2B5EF4-FFF2-40B4-BE49-F238E27FC236}">
                    <a16:creationId xmlns:a16="http://schemas.microsoft.com/office/drawing/2014/main" id="{110771D0-E243-1320-0BEA-02A7C5DC5F51}"/>
                  </a:ext>
                </a:extLst>
              </p:cNvPr>
              <p:cNvSpPr/>
              <p:nvPr/>
            </p:nvSpPr>
            <p:spPr>
              <a:xfrm>
                <a:off x="-125250" y="2914930"/>
                <a:ext cx="461288" cy="116902"/>
              </a:xfrm>
              <a:custGeom>
                <a:avLst/>
                <a:gdLst/>
                <a:ahLst/>
                <a:cxnLst/>
                <a:rect l="l" t="t" r="r" b="b"/>
                <a:pathLst>
                  <a:path w="100" h="25" extrusionOk="0">
                    <a:moveTo>
                      <a:pt x="0" y="14"/>
                    </a:moveTo>
                    <a:cubicBezTo>
                      <a:pt x="1" y="15"/>
                      <a:pt x="21" y="25"/>
                      <a:pt x="51" y="25"/>
                    </a:cubicBezTo>
                    <a:cubicBezTo>
                      <a:pt x="66" y="25"/>
                      <a:pt x="83" y="22"/>
                      <a:pt x="100" y="14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79" y="6"/>
                      <a:pt x="64" y="9"/>
                      <a:pt x="51" y="9"/>
                    </a:cubicBezTo>
                    <a:cubicBezTo>
                      <a:pt x="38" y="9"/>
                      <a:pt x="27" y="6"/>
                      <a:pt x="19" y="4"/>
                    </a:cubicBezTo>
                    <a:cubicBezTo>
                      <a:pt x="15" y="3"/>
                      <a:pt x="12" y="2"/>
                      <a:pt x="10" y="1"/>
                    </a:cubicBezTo>
                    <a:cubicBezTo>
                      <a:pt x="9" y="1"/>
                      <a:pt x="9" y="0"/>
                      <a:pt x="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0" y="14"/>
                      <a:pt x="0" y="14"/>
                      <a:pt x="0" y="1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9" name="Google Shape;593;p30">
                <a:extLst>
                  <a:ext uri="{FF2B5EF4-FFF2-40B4-BE49-F238E27FC236}">
                    <a16:creationId xmlns:a16="http://schemas.microsoft.com/office/drawing/2014/main" id="{25EC3BAD-6B63-85A9-D663-A8213B6BAF0B}"/>
                  </a:ext>
                </a:extLst>
              </p:cNvPr>
              <p:cNvSpPr/>
              <p:nvPr/>
            </p:nvSpPr>
            <p:spPr>
              <a:xfrm>
                <a:off x="-109454" y="2937047"/>
                <a:ext cx="436012" cy="66350"/>
              </a:xfrm>
              <a:custGeom>
                <a:avLst/>
                <a:gdLst/>
                <a:ahLst/>
                <a:cxnLst/>
                <a:rect l="l" t="t" r="r" b="b"/>
                <a:pathLst>
                  <a:path w="95" h="14" extrusionOk="0">
                    <a:moveTo>
                      <a:pt x="0" y="4"/>
                    </a:moveTo>
                    <a:cubicBezTo>
                      <a:pt x="0" y="4"/>
                      <a:pt x="20" y="14"/>
                      <a:pt x="48" y="14"/>
                    </a:cubicBezTo>
                    <a:cubicBezTo>
                      <a:pt x="62" y="14"/>
                      <a:pt x="78" y="11"/>
                      <a:pt x="95" y="4"/>
                    </a:cubicBezTo>
                    <a:cubicBezTo>
                      <a:pt x="93" y="0"/>
                      <a:pt x="93" y="0"/>
                      <a:pt x="93" y="0"/>
                    </a:cubicBezTo>
                    <a:cubicBezTo>
                      <a:pt x="77" y="7"/>
                      <a:pt x="62" y="10"/>
                      <a:pt x="48" y="10"/>
                    </a:cubicBezTo>
                    <a:cubicBezTo>
                      <a:pt x="34" y="10"/>
                      <a:pt x="23" y="7"/>
                      <a:pt x="15" y="5"/>
                    </a:cubicBezTo>
                    <a:cubicBezTo>
                      <a:pt x="11" y="4"/>
                      <a:pt x="7" y="3"/>
                      <a:pt x="5" y="2"/>
                    </a:cubicBezTo>
                    <a:cubicBezTo>
                      <a:pt x="4" y="1"/>
                      <a:pt x="3" y="1"/>
                      <a:pt x="3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0" y="4"/>
                      <a:pt x="0" y="4"/>
                      <a:pt x="0" y="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0" name="Google Shape;594;p30">
                <a:extLst>
                  <a:ext uri="{FF2B5EF4-FFF2-40B4-BE49-F238E27FC236}">
                    <a16:creationId xmlns:a16="http://schemas.microsoft.com/office/drawing/2014/main" id="{02D26979-D0E8-15AE-2AAB-FEFF7C7F5C44}"/>
                  </a:ext>
                </a:extLst>
              </p:cNvPr>
              <p:cNvSpPr/>
              <p:nvPr/>
            </p:nvSpPr>
            <p:spPr>
              <a:xfrm>
                <a:off x="-191601" y="2390447"/>
                <a:ext cx="606625" cy="331747"/>
              </a:xfrm>
              <a:custGeom>
                <a:avLst/>
                <a:gdLst/>
                <a:ahLst/>
                <a:cxnLst/>
                <a:rect l="l" t="t" r="r" b="b"/>
                <a:pathLst>
                  <a:path w="132" h="72" extrusionOk="0">
                    <a:moveTo>
                      <a:pt x="132" y="36"/>
                    </a:moveTo>
                    <a:cubicBezTo>
                      <a:pt x="132" y="36"/>
                      <a:pt x="132" y="36"/>
                      <a:pt x="132" y="36"/>
                    </a:cubicBezTo>
                    <a:cubicBezTo>
                      <a:pt x="132" y="56"/>
                      <a:pt x="115" y="72"/>
                      <a:pt x="95" y="72"/>
                    </a:cubicBezTo>
                    <a:cubicBezTo>
                      <a:pt x="36" y="72"/>
                      <a:pt x="36" y="72"/>
                      <a:pt x="36" y="72"/>
                    </a:cubicBezTo>
                    <a:cubicBezTo>
                      <a:pt x="16" y="72"/>
                      <a:pt x="0" y="56"/>
                      <a:pt x="0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16"/>
                      <a:pt x="16" y="0"/>
                      <a:pt x="36" y="0"/>
                    </a:cubicBezTo>
                    <a:cubicBezTo>
                      <a:pt x="95" y="0"/>
                      <a:pt x="95" y="0"/>
                      <a:pt x="95" y="0"/>
                    </a:cubicBezTo>
                    <a:cubicBezTo>
                      <a:pt x="115" y="0"/>
                      <a:pt x="132" y="16"/>
                      <a:pt x="132" y="3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1" name="Google Shape;595;p30">
                <a:extLst>
                  <a:ext uri="{FF2B5EF4-FFF2-40B4-BE49-F238E27FC236}">
                    <a16:creationId xmlns:a16="http://schemas.microsoft.com/office/drawing/2014/main" id="{274BA693-0DCB-8AFD-B0C3-941BA57CBFDA}"/>
                  </a:ext>
                </a:extLst>
              </p:cNvPr>
              <p:cNvSpPr/>
              <p:nvPr/>
            </p:nvSpPr>
            <p:spPr>
              <a:xfrm>
                <a:off x="-27307" y="2494709"/>
                <a:ext cx="271717" cy="167454"/>
              </a:xfrm>
              <a:custGeom>
                <a:avLst/>
                <a:gdLst/>
                <a:ahLst/>
                <a:cxnLst/>
                <a:rect l="l" t="t" r="r" b="b"/>
                <a:pathLst>
                  <a:path w="59" h="36" extrusionOk="0">
                    <a:moveTo>
                      <a:pt x="52" y="36"/>
                    </a:moveTo>
                    <a:cubicBezTo>
                      <a:pt x="48" y="36"/>
                      <a:pt x="45" y="33"/>
                      <a:pt x="45" y="29"/>
                    </a:cubicBezTo>
                    <a:cubicBezTo>
                      <a:pt x="45" y="21"/>
                      <a:pt x="38" y="14"/>
                      <a:pt x="30" y="14"/>
                    </a:cubicBezTo>
                    <a:cubicBezTo>
                      <a:pt x="21" y="14"/>
                      <a:pt x="15" y="21"/>
                      <a:pt x="15" y="29"/>
                    </a:cubicBezTo>
                    <a:cubicBezTo>
                      <a:pt x="15" y="33"/>
                      <a:pt x="11" y="36"/>
                      <a:pt x="7" y="36"/>
                    </a:cubicBezTo>
                    <a:cubicBezTo>
                      <a:pt x="4" y="36"/>
                      <a:pt x="0" y="33"/>
                      <a:pt x="0" y="29"/>
                    </a:cubicBezTo>
                    <a:cubicBezTo>
                      <a:pt x="0" y="13"/>
                      <a:pt x="14" y="0"/>
                      <a:pt x="30" y="0"/>
                    </a:cubicBezTo>
                    <a:cubicBezTo>
                      <a:pt x="46" y="0"/>
                      <a:pt x="59" y="13"/>
                      <a:pt x="59" y="29"/>
                    </a:cubicBezTo>
                    <a:cubicBezTo>
                      <a:pt x="59" y="33"/>
                      <a:pt x="56" y="36"/>
                      <a:pt x="52" y="36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2" name="Google Shape;596;p30">
                <a:extLst>
                  <a:ext uri="{FF2B5EF4-FFF2-40B4-BE49-F238E27FC236}">
                    <a16:creationId xmlns:a16="http://schemas.microsoft.com/office/drawing/2014/main" id="{8253CEBC-0949-582E-0347-3DD4F7C62395}"/>
                  </a:ext>
                </a:extLst>
              </p:cNvPr>
              <p:cNvSpPr/>
              <p:nvPr/>
            </p:nvSpPr>
            <p:spPr>
              <a:xfrm>
                <a:off x="-330619" y="2418881"/>
                <a:ext cx="101104" cy="53712"/>
              </a:xfrm>
              <a:custGeom>
                <a:avLst/>
                <a:gdLst/>
                <a:ahLst/>
                <a:cxnLst/>
                <a:rect l="l" t="t" r="r" b="b"/>
                <a:pathLst>
                  <a:path w="22" h="12" extrusionOk="0">
                    <a:moveTo>
                      <a:pt x="6" y="12"/>
                    </a:moveTo>
                    <a:cubicBezTo>
                      <a:pt x="16" y="12"/>
                      <a:pt x="16" y="12"/>
                      <a:pt x="16" y="12"/>
                    </a:cubicBezTo>
                    <a:cubicBezTo>
                      <a:pt x="20" y="12"/>
                      <a:pt x="22" y="9"/>
                      <a:pt x="22" y="6"/>
                    </a:cubicBezTo>
                    <a:cubicBezTo>
                      <a:pt x="22" y="3"/>
                      <a:pt x="20" y="0"/>
                      <a:pt x="1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3" y="0"/>
                      <a:pt x="0" y="3"/>
                      <a:pt x="0" y="6"/>
                    </a:cubicBezTo>
                    <a:cubicBezTo>
                      <a:pt x="0" y="9"/>
                      <a:pt x="3" y="12"/>
                      <a:pt x="6" y="12"/>
                    </a:cubicBezTo>
                    <a:close/>
                  </a:path>
                </a:pathLst>
              </a:custGeom>
              <a:solidFill>
                <a:srgbClr val="F9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3" name="Google Shape;597;p30">
                <a:extLst>
                  <a:ext uri="{FF2B5EF4-FFF2-40B4-BE49-F238E27FC236}">
                    <a16:creationId xmlns:a16="http://schemas.microsoft.com/office/drawing/2014/main" id="{D1997757-9B82-2202-A905-3C593CF278FB}"/>
                  </a:ext>
                </a:extLst>
              </p:cNvPr>
              <p:cNvSpPr/>
              <p:nvPr/>
            </p:nvSpPr>
            <p:spPr>
              <a:xfrm>
                <a:off x="-330619" y="2418881"/>
                <a:ext cx="101104" cy="53712"/>
              </a:xfrm>
              <a:custGeom>
                <a:avLst/>
                <a:gdLst/>
                <a:ahLst/>
                <a:cxnLst/>
                <a:rect l="l" t="t" r="r" b="b"/>
                <a:pathLst>
                  <a:path w="22" h="12" extrusionOk="0">
                    <a:moveTo>
                      <a:pt x="6" y="12"/>
                    </a:moveTo>
                    <a:cubicBezTo>
                      <a:pt x="16" y="12"/>
                      <a:pt x="16" y="12"/>
                      <a:pt x="16" y="12"/>
                    </a:cubicBezTo>
                    <a:cubicBezTo>
                      <a:pt x="20" y="12"/>
                      <a:pt x="22" y="9"/>
                      <a:pt x="22" y="6"/>
                    </a:cubicBezTo>
                    <a:cubicBezTo>
                      <a:pt x="22" y="3"/>
                      <a:pt x="20" y="0"/>
                      <a:pt x="1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3" y="0"/>
                      <a:pt x="0" y="3"/>
                      <a:pt x="0" y="6"/>
                    </a:cubicBezTo>
                    <a:cubicBezTo>
                      <a:pt x="0" y="9"/>
                      <a:pt x="3" y="12"/>
                      <a:pt x="6" y="1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4" name="Google Shape;598;p30">
                <a:extLst>
                  <a:ext uri="{FF2B5EF4-FFF2-40B4-BE49-F238E27FC236}">
                    <a16:creationId xmlns:a16="http://schemas.microsoft.com/office/drawing/2014/main" id="{8126A276-81DF-D527-7232-83D2D56D64ED}"/>
                  </a:ext>
                </a:extLst>
              </p:cNvPr>
              <p:cNvSpPr/>
              <p:nvPr/>
            </p:nvSpPr>
            <p:spPr>
              <a:xfrm>
                <a:off x="-330619" y="2488390"/>
                <a:ext cx="101104" cy="53712"/>
              </a:xfrm>
              <a:custGeom>
                <a:avLst/>
                <a:gdLst/>
                <a:ahLst/>
                <a:cxnLst/>
                <a:rect l="l" t="t" r="r" b="b"/>
                <a:pathLst>
                  <a:path w="22" h="12" extrusionOk="0">
                    <a:moveTo>
                      <a:pt x="16" y="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3" y="0"/>
                      <a:pt x="0" y="3"/>
                      <a:pt x="0" y="6"/>
                    </a:cubicBezTo>
                    <a:cubicBezTo>
                      <a:pt x="0" y="10"/>
                      <a:pt x="3" y="12"/>
                      <a:pt x="6" y="12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20" y="12"/>
                      <a:pt x="22" y="10"/>
                      <a:pt x="22" y="6"/>
                    </a:cubicBezTo>
                    <a:cubicBezTo>
                      <a:pt x="22" y="3"/>
                      <a:pt x="20" y="0"/>
                      <a:pt x="1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5" name="Google Shape;599;p30">
                <a:extLst>
                  <a:ext uri="{FF2B5EF4-FFF2-40B4-BE49-F238E27FC236}">
                    <a16:creationId xmlns:a16="http://schemas.microsoft.com/office/drawing/2014/main" id="{1A194CC1-6406-BA5C-95D5-748181AF2353}"/>
                  </a:ext>
                </a:extLst>
              </p:cNvPr>
              <p:cNvSpPr/>
              <p:nvPr/>
            </p:nvSpPr>
            <p:spPr>
              <a:xfrm>
                <a:off x="-330619" y="2542102"/>
                <a:ext cx="50400" cy="468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6" name="Google Shape;600;p30">
                <a:extLst>
                  <a:ext uri="{FF2B5EF4-FFF2-40B4-BE49-F238E27FC236}">
                    <a16:creationId xmlns:a16="http://schemas.microsoft.com/office/drawing/2014/main" id="{66CD553B-8C39-B717-D12A-477E25F9DDD9}"/>
                  </a:ext>
                </a:extLst>
              </p:cNvPr>
              <p:cNvSpPr/>
              <p:nvPr/>
            </p:nvSpPr>
            <p:spPr>
              <a:xfrm>
                <a:off x="-330619" y="2592654"/>
                <a:ext cx="50400" cy="468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7" name="Google Shape;601;p30">
                <a:extLst>
                  <a:ext uri="{FF2B5EF4-FFF2-40B4-BE49-F238E27FC236}">
                    <a16:creationId xmlns:a16="http://schemas.microsoft.com/office/drawing/2014/main" id="{312BB1E2-4C6A-AEB1-EAAE-0BDE5361325F}"/>
                  </a:ext>
                </a:extLst>
              </p:cNvPr>
              <p:cNvSpPr/>
              <p:nvPr/>
            </p:nvSpPr>
            <p:spPr>
              <a:xfrm>
                <a:off x="-321140" y="2422041"/>
                <a:ext cx="85306" cy="47393"/>
              </a:xfrm>
              <a:custGeom>
                <a:avLst/>
                <a:gdLst/>
                <a:ahLst/>
                <a:cxnLst/>
                <a:rect l="l" t="t" r="r" b="b"/>
                <a:pathLst>
                  <a:path w="19" h="10" extrusionOk="0">
                    <a:moveTo>
                      <a:pt x="14" y="10"/>
                    </a:moveTo>
                    <a:cubicBezTo>
                      <a:pt x="4" y="10"/>
                      <a:pt x="4" y="10"/>
                      <a:pt x="4" y="10"/>
                    </a:cubicBezTo>
                    <a:cubicBezTo>
                      <a:pt x="2" y="10"/>
                      <a:pt x="0" y="8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3"/>
                      <a:pt x="2" y="0"/>
                      <a:pt x="4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7" y="0"/>
                      <a:pt x="19" y="3"/>
                      <a:pt x="19" y="5"/>
                    </a:cubicBezTo>
                    <a:cubicBezTo>
                      <a:pt x="19" y="5"/>
                      <a:pt x="19" y="5"/>
                      <a:pt x="19" y="5"/>
                    </a:cubicBezTo>
                    <a:cubicBezTo>
                      <a:pt x="19" y="8"/>
                      <a:pt x="17" y="10"/>
                      <a:pt x="14" y="1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8" name="Google Shape;602;p30">
                <a:extLst>
                  <a:ext uri="{FF2B5EF4-FFF2-40B4-BE49-F238E27FC236}">
                    <a16:creationId xmlns:a16="http://schemas.microsoft.com/office/drawing/2014/main" id="{12486B49-2587-0BD1-18D3-EECCCBA5F0EE}"/>
                  </a:ext>
                </a:extLst>
              </p:cNvPr>
              <p:cNvSpPr/>
              <p:nvPr/>
            </p:nvSpPr>
            <p:spPr>
              <a:xfrm>
                <a:off x="-321150" y="2494701"/>
                <a:ext cx="85325" cy="41425"/>
              </a:xfrm>
              <a:custGeom>
                <a:avLst/>
                <a:gdLst/>
                <a:ahLst/>
                <a:cxnLst/>
                <a:rect l="l" t="t" r="r" b="b"/>
                <a:pathLst>
                  <a:path w="19" h="9" extrusionOk="0">
                    <a:moveTo>
                      <a:pt x="14" y="9"/>
                    </a:moveTo>
                    <a:cubicBezTo>
                      <a:pt x="4" y="9"/>
                      <a:pt x="4" y="9"/>
                      <a:pt x="4" y="9"/>
                    </a:cubicBezTo>
                    <a:cubicBezTo>
                      <a:pt x="2" y="9"/>
                      <a:pt x="0" y="7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7" y="0"/>
                      <a:pt x="19" y="2"/>
                      <a:pt x="19" y="4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19" y="7"/>
                      <a:pt x="17" y="9"/>
                      <a:pt x="14" y="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9" name="Google Shape;603;p30">
                <a:extLst>
                  <a:ext uri="{FF2B5EF4-FFF2-40B4-BE49-F238E27FC236}">
                    <a16:creationId xmlns:a16="http://schemas.microsoft.com/office/drawing/2014/main" id="{C3525C82-414F-AB39-85F6-4BC16ABEA189}"/>
                  </a:ext>
                </a:extLst>
              </p:cNvPr>
              <p:cNvSpPr/>
              <p:nvPr/>
            </p:nvSpPr>
            <p:spPr>
              <a:xfrm>
                <a:off x="-321140" y="2551579"/>
                <a:ext cx="31200" cy="31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0" name="Google Shape;604;p30">
                <a:extLst>
                  <a:ext uri="{FF2B5EF4-FFF2-40B4-BE49-F238E27FC236}">
                    <a16:creationId xmlns:a16="http://schemas.microsoft.com/office/drawing/2014/main" id="{A858ACB7-04E2-0B6C-4992-EFF191789729}"/>
                  </a:ext>
                </a:extLst>
              </p:cNvPr>
              <p:cNvSpPr/>
              <p:nvPr/>
            </p:nvSpPr>
            <p:spPr>
              <a:xfrm>
                <a:off x="-321140" y="2598973"/>
                <a:ext cx="31200" cy="348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9" name="Google Shape;605;p30">
              <a:extLst>
                <a:ext uri="{FF2B5EF4-FFF2-40B4-BE49-F238E27FC236}">
                  <a16:creationId xmlns:a16="http://schemas.microsoft.com/office/drawing/2014/main" id="{7150BE18-13D5-9B3C-55A9-A066A88EB416}"/>
                </a:ext>
              </a:extLst>
            </p:cNvPr>
            <p:cNvGrpSpPr/>
            <p:nvPr/>
          </p:nvGrpSpPr>
          <p:grpSpPr>
            <a:xfrm>
              <a:off x="6038826" y="1352181"/>
              <a:ext cx="1280037" cy="1218904"/>
              <a:chOff x="6038826" y="1352181"/>
              <a:chExt cx="1280037" cy="1218904"/>
            </a:xfrm>
          </p:grpSpPr>
          <p:sp>
            <p:nvSpPr>
              <p:cNvPr id="20" name="Google Shape;606;p30">
                <a:extLst>
                  <a:ext uri="{FF2B5EF4-FFF2-40B4-BE49-F238E27FC236}">
                    <a16:creationId xmlns:a16="http://schemas.microsoft.com/office/drawing/2014/main" id="{95CA6455-0994-3FD5-56FA-7C020D53217A}"/>
                  </a:ext>
                </a:extLst>
              </p:cNvPr>
              <p:cNvSpPr/>
              <p:nvPr/>
            </p:nvSpPr>
            <p:spPr>
              <a:xfrm>
                <a:off x="6121727" y="1399671"/>
                <a:ext cx="1197135" cy="318578"/>
              </a:xfrm>
              <a:custGeom>
                <a:avLst/>
                <a:gdLst/>
                <a:ahLst/>
                <a:cxnLst/>
                <a:rect l="l" t="t" r="r" b="b"/>
                <a:pathLst>
                  <a:path w="282" h="75" extrusionOk="0">
                    <a:moveTo>
                      <a:pt x="282" y="75"/>
                    </a:moveTo>
                    <a:cubicBezTo>
                      <a:pt x="37" y="75"/>
                      <a:pt x="37" y="75"/>
                      <a:pt x="37" y="75"/>
                    </a:cubicBezTo>
                    <a:cubicBezTo>
                      <a:pt x="16" y="75"/>
                      <a:pt x="0" y="58"/>
                      <a:pt x="0" y="37"/>
                    </a:cubicBezTo>
                    <a:cubicBezTo>
                      <a:pt x="0" y="17"/>
                      <a:pt x="16" y="0"/>
                      <a:pt x="37" y="0"/>
                    </a:cubicBezTo>
                    <a:cubicBezTo>
                      <a:pt x="282" y="0"/>
                      <a:pt x="282" y="0"/>
                      <a:pt x="282" y="0"/>
                    </a:cubicBezTo>
                    <a:lnTo>
                      <a:pt x="282" y="7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" name="Google Shape;607;p30">
                <a:extLst>
                  <a:ext uri="{FF2B5EF4-FFF2-40B4-BE49-F238E27FC236}">
                    <a16:creationId xmlns:a16="http://schemas.microsoft.com/office/drawing/2014/main" id="{EAB1872D-6F70-A452-871E-AF7B6137F321}"/>
                  </a:ext>
                </a:extLst>
              </p:cNvPr>
              <p:cNvSpPr/>
              <p:nvPr/>
            </p:nvSpPr>
            <p:spPr>
              <a:xfrm>
                <a:off x="6121727" y="1829057"/>
                <a:ext cx="1197135" cy="318578"/>
              </a:xfrm>
              <a:custGeom>
                <a:avLst/>
                <a:gdLst/>
                <a:ahLst/>
                <a:cxnLst/>
                <a:rect l="l" t="t" r="r" b="b"/>
                <a:pathLst>
                  <a:path w="282" h="75" extrusionOk="0">
                    <a:moveTo>
                      <a:pt x="277" y="75"/>
                    </a:moveTo>
                    <a:cubicBezTo>
                      <a:pt x="37" y="75"/>
                      <a:pt x="37" y="75"/>
                      <a:pt x="37" y="75"/>
                    </a:cubicBezTo>
                    <a:cubicBezTo>
                      <a:pt x="16" y="75"/>
                      <a:pt x="0" y="58"/>
                      <a:pt x="0" y="37"/>
                    </a:cubicBezTo>
                    <a:cubicBezTo>
                      <a:pt x="0" y="16"/>
                      <a:pt x="16" y="0"/>
                      <a:pt x="37" y="0"/>
                    </a:cubicBezTo>
                    <a:cubicBezTo>
                      <a:pt x="277" y="0"/>
                      <a:pt x="277" y="0"/>
                      <a:pt x="277" y="0"/>
                    </a:cubicBezTo>
                    <a:cubicBezTo>
                      <a:pt x="280" y="0"/>
                      <a:pt x="282" y="2"/>
                      <a:pt x="282" y="5"/>
                    </a:cubicBezTo>
                    <a:cubicBezTo>
                      <a:pt x="282" y="70"/>
                      <a:pt x="282" y="70"/>
                      <a:pt x="282" y="70"/>
                    </a:cubicBezTo>
                    <a:cubicBezTo>
                      <a:pt x="282" y="72"/>
                      <a:pt x="280" y="75"/>
                      <a:pt x="277" y="7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" name="Google Shape;608;p30">
                <a:extLst>
                  <a:ext uri="{FF2B5EF4-FFF2-40B4-BE49-F238E27FC236}">
                    <a16:creationId xmlns:a16="http://schemas.microsoft.com/office/drawing/2014/main" id="{6172BDB8-DB87-729D-0183-28927DEFC01B}"/>
                  </a:ext>
                </a:extLst>
              </p:cNvPr>
              <p:cNvSpPr/>
              <p:nvPr/>
            </p:nvSpPr>
            <p:spPr>
              <a:xfrm>
                <a:off x="6121727" y="2252507"/>
                <a:ext cx="1197135" cy="318578"/>
              </a:xfrm>
              <a:custGeom>
                <a:avLst/>
                <a:gdLst/>
                <a:ahLst/>
                <a:cxnLst/>
                <a:rect l="l" t="t" r="r" b="b"/>
                <a:pathLst>
                  <a:path w="282" h="75" extrusionOk="0">
                    <a:moveTo>
                      <a:pt x="282" y="75"/>
                    </a:moveTo>
                    <a:cubicBezTo>
                      <a:pt x="37" y="75"/>
                      <a:pt x="37" y="75"/>
                      <a:pt x="37" y="75"/>
                    </a:cubicBezTo>
                    <a:cubicBezTo>
                      <a:pt x="16" y="75"/>
                      <a:pt x="0" y="58"/>
                      <a:pt x="0" y="38"/>
                    </a:cubicBezTo>
                    <a:cubicBezTo>
                      <a:pt x="0" y="17"/>
                      <a:pt x="16" y="0"/>
                      <a:pt x="37" y="0"/>
                    </a:cubicBezTo>
                    <a:cubicBezTo>
                      <a:pt x="282" y="0"/>
                      <a:pt x="282" y="0"/>
                      <a:pt x="282" y="0"/>
                    </a:cubicBezTo>
                    <a:lnTo>
                      <a:pt x="282" y="7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" name="Google Shape;609;p30">
                <a:extLst>
                  <a:ext uri="{FF2B5EF4-FFF2-40B4-BE49-F238E27FC236}">
                    <a16:creationId xmlns:a16="http://schemas.microsoft.com/office/drawing/2014/main" id="{5B0F7CA4-1A9B-A572-0D54-6506D99EABDC}"/>
                  </a:ext>
                </a:extLst>
              </p:cNvPr>
              <p:cNvSpPr/>
              <p:nvPr/>
            </p:nvSpPr>
            <p:spPr>
              <a:xfrm>
                <a:off x="6440303" y="1451118"/>
                <a:ext cx="223146" cy="49092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" name="Google Shape;610;p30">
                <a:extLst>
                  <a:ext uri="{FF2B5EF4-FFF2-40B4-BE49-F238E27FC236}">
                    <a16:creationId xmlns:a16="http://schemas.microsoft.com/office/drawing/2014/main" id="{D09DB0A2-5AF7-2F0B-ACCA-10BE0A504891}"/>
                  </a:ext>
                </a:extLst>
              </p:cNvPr>
              <p:cNvSpPr/>
              <p:nvPr/>
            </p:nvSpPr>
            <p:spPr>
              <a:xfrm>
                <a:off x="6440303" y="1884461"/>
                <a:ext cx="223146" cy="4909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" name="Google Shape;611;p30">
                <a:extLst>
                  <a:ext uri="{FF2B5EF4-FFF2-40B4-BE49-F238E27FC236}">
                    <a16:creationId xmlns:a16="http://schemas.microsoft.com/office/drawing/2014/main" id="{EB1F80CE-2988-3F66-EB3C-93E0ECB6E65B}"/>
                  </a:ext>
                </a:extLst>
              </p:cNvPr>
              <p:cNvSpPr/>
              <p:nvPr/>
            </p:nvSpPr>
            <p:spPr>
              <a:xfrm>
                <a:off x="6440303" y="2307912"/>
                <a:ext cx="223146" cy="55043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" name="Google Shape;612;p30">
                <a:extLst>
                  <a:ext uri="{FF2B5EF4-FFF2-40B4-BE49-F238E27FC236}">
                    <a16:creationId xmlns:a16="http://schemas.microsoft.com/office/drawing/2014/main" id="{2D88EDB4-0B08-2C79-79FE-D319B3C43A0E}"/>
                  </a:ext>
                </a:extLst>
              </p:cNvPr>
              <p:cNvSpPr/>
              <p:nvPr/>
            </p:nvSpPr>
            <p:spPr>
              <a:xfrm>
                <a:off x="6440303" y="1989335"/>
                <a:ext cx="741960" cy="51324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" name="Google Shape;613;p30">
                <a:extLst>
                  <a:ext uri="{FF2B5EF4-FFF2-40B4-BE49-F238E27FC236}">
                    <a16:creationId xmlns:a16="http://schemas.microsoft.com/office/drawing/2014/main" id="{2165F321-8D61-F56C-3A1D-9531CA56409C}"/>
                  </a:ext>
                </a:extLst>
              </p:cNvPr>
              <p:cNvSpPr/>
              <p:nvPr/>
            </p:nvSpPr>
            <p:spPr>
              <a:xfrm>
                <a:off x="6440303" y="2062548"/>
                <a:ext cx="741960" cy="1562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" name="Google Shape;614;p30">
                <a:extLst>
                  <a:ext uri="{FF2B5EF4-FFF2-40B4-BE49-F238E27FC236}">
                    <a16:creationId xmlns:a16="http://schemas.microsoft.com/office/drawing/2014/main" id="{ACBF6E2C-FE96-AEA7-AE6A-29CBF624FA93}"/>
                  </a:ext>
                </a:extLst>
              </p:cNvPr>
              <p:cNvSpPr/>
              <p:nvPr/>
            </p:nvSpPr>
            <p:spPr>
              <a:xfrm>
                <a:off x="6440303" y="2096187"/>
                <a:ext cx="741960" cy="12273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" name="Google Shape;615;p30">
                <a:extLst>
                  <a:ext uri="{FF2B5EF4-FFF2-40B4-BE49-F238E27FC236}">
                    <a16:creationId xmlns:a16="http://schemas.microsoft.com/office/drawing/2014/main" id="{5E2DC4E8-78E9-2579-1834-FF3D11BC4CFC}"/>
                  </a:ext>
                </a:extLst>
              </p:cNvPr>
              <p:cNvSpPr/>
              <p:nvPr/>
            </p:nvSpPr>
            <p:spPr>
              <a:xfrm>
                <a:off x="6440303" y="1544118"/>
                <a:ext cx="488690" cy="26034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" name="Google Shape;616;p30">
                <a:extLst>
                  <a:ext uri="{FF2B5EF4-FFF2-40B4-BE49-F238E27FC236}">
                    <a16:creationId xmlns:a16="http://schemas.microsoft.com/office/drawing/2014/main" id="{C2548941-0723-22D0-546C-66970D204112}"/>
                  </a:ext>
                </a:extLst>
              </p:cNvPr>
              <p:cNvSpPr/>
              <p:nvPr/>
            </p:nvSpPr>
            <p:spPr>
              <a:xfrm>
                <a:off x="6440303" y="1603480"/>
                <a:ext cx="741960" cy="26034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" name="Google Shape;617;p30">
                <a:extLst>
                  <a:ext uri="{FF2B5EF4-FFF2-40B4-BE49-F238E27FC236}">
                    <a16:creationId xmlns:a16="http://schemas.microsoft.com/office/drawing/2014/main" id="{8673E5F5-60F0-49D2-9593-F108829D45CA}"/>
                  </a:ext>
                </a:extLst>
              </p:cNvPr>
              <p:cNvSpPr/>
              <p:nvPr/>
            </p:nvSpPr>
            <p:spPr>
              <a:xfrm>
                <a:off x="6966646" y="1544118"/>
                <a:ext cx="89258" cy="26034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" name="Google Shape;618;p30">
                <a:extLst>
                  <a:ext uri="{FF2B5EF4-FFF2-40B4-BE49-F238E27FC236}">
                    <a16:creationId xmlns:a16="http://schemas.microsoft.com/office/drawing/2014/main" id="{3FB14649-9234-48E9-D062-822C69BBD803}"/>
                  </a:ext>
                </a:extLst>
              </p:cNvPr>
              <p:cNvSpPr/>
              <p:nvPr/>
            </p:nvSpPr>
            <p:spPr>
              <a:xfrm>
                <a:off x="7097243" y="1544118"/>
                <a:ext cx="85167" cy="26034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" name="Google Shape;619;p30">
                <a:extLst>
                  <a:ext uri="{FF2B5EF4-FFF2-40B4-BE49-F238E27FC236}">
                    <a16:creationId xmlns:a16="http://schemas.microsoft.com/office/drawing/2014/main" id="{B5FDC70F-2DCB-5C1E-0C75-B6F93A04F802}"/>
                  </a:ext>
                </a:extLst>
              </p:cNvPr>
              <p:cNvSpPr/>
              <p:nvPr/>
            </p:nvSpPr>
            <p:spPr>
              <a:xfrm>
                <a:off x="6440303" y="1645034"/>
                <a:ext cx="85167" cy="29009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" name="Google Shape;620;p30">
                <a:extLst>
                  <a:ext uri="{FF2B5EF4-FFF2-40B4-BE49-F238E27FC236}">
                    <a16:creationId xmlns:a16="http://schemas.microsoft.com/office/drawing/2014/main" id="{AA33C13E-B2C0-4765-00AD-34264311F05B}"/>
                  </a:ext>
                </a:extLst>
              </p:cNvPr>
              <p:cNvSpPr/>
              <p:nvPr/>
            </p:nvSpPr>
            <p:spPr>
              <a:xfrm>
                <a:off x="6440303" y="2410806"/>
                <a:ext cx="318727" cy="37935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" name="Google Shape;621;p30">
                <a:extLst>
                  <a:ext uri="{FF2B5EF4-FFF2-40B4-BE49-F238E27FC236}">
                    <a16:creationId xmlns:a16="http://schemas.microsoft.com/office/drawing/2014/main" id="{96D3F814-8B0E-721B-1849-B5B0799A1811}"/>
                  </a:ext>
                </a:extLst>
              </p:cNvPr>
              <p:cNvSpPr/>
              <p:nvPr/>
            </p:nvSpPr>
            <p:spPr>
              <a:xfrm>
                <a:off x="6867710" y="2410806"/>
                <a:ext cx="313892" cy="37935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" name="Google Shape;622;p30">
                <a:extLst>
                  <a:ext uri="{FF2B5EF4-FFF2-40B4-BE49-F238E27FC236}">
                    <a16:creationId xmlns:a16="http://schemas.microsoft.com/office/drawing/2014/main" id="{F8E74A53-7B99-BEE7-951B-18520B128AFE}"/>
                  </a:ext>
                </a:extLst>
              </p:cNvPr>
              <p:cNvSpPr/>
              <p:nvPr/>
            </p:nvSpPr>
            <p:spPr>
              <a:xfrm>
                <a:off x="6610474" y="2485998"/>
                <a:ext cx="571626" cy="178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" name="Google Shape;623;p30">
                <a:extLst>
                  <a:ext uri="{FF2B5EF4-FFF2-40B4-BE49-F238E27FC236}">
                    <a16:creationId xmlns:a16="http://schemas.microsoft.com/office/drawing/2014/main" id="{38BA6797-78F6-BD7A-E1BA-C4C3C01B19E5}"/>
                  </a:ext>
                </a:extLst>
              </p:cNvPr>
              <p:cNvSpPr/>
              <p:nvPr/>
            </p:nvSpPr>
            <p:spPr>
              <a:xfrm>
                <a:off x="6430410" y="2485998"/>
                <a:ext cx="154343" cy="178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" name="Google Shape;624;p30">
                <a:extLst>
                  <a:ext uri="{FF2B5EF4-FFF2-40B4-BE49-F238E27FC236}">
                    <a16:creationId xmlns:a16="http://schemas.microsoft.com/office/drawing/2014/main" id="{53D2CB29-8A85-DBCA-9512-5FA21514A4FC}"/>
                  </a:ext>
                </a:extLst>
              </p:cNvPr>
              <p:cNvSpPr/>
              <p:nvPr/>
            </p:nvSpPr>
            <p:spPr>
              <a:xfrm>
                <a:off x="6792518" y="2410806"/>
                <a:ext cx="37935" cy="37935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9" name="Google Shape;625;p30">
                <a:extLst>
                  <a:ext uri="{FF2B5EF4-FFF2-40B4-BE49-F238E27FC236}">
                    <a16:creationId xmlns:a16="http://schemas.microsoft.com/office/drawing/2014/main" id="{F76F454A-7699-0300-7E22-B1321BF1FE00}"/>
                  </a:ext>
                </a:extLst>
              </p:cNvPr>
              <p:cNvGrpSpPr/>
              <p:nvPr/>
            </p:nvGrpSpPr>
            <p:grpSpPr>
              <a:xfrm>
                <a:off x="6176729" y="1447613"/>
                <a:ext cx="217108" cy="217584"/>
                <a:chOff x="5471892" y="3290059"/>
                <a:chExt cx="174300" cy="174654"/>
              </a:xfrm>
            </p:grpSpPr>
            <p:sp>
              <p:nvSpPr>
                <p:cNvPr id="55" name="Google Shape;626;p30">
                  <a:extLst>
                    <a:ext uri="{FF2B5EF4-FFF2-40B4-BE49-F238E27FC236}">
                      <a16:creationId xmlns:a16="http://schemas.microsoft.com/office/drawing/2014/main" id="{D5887408-6EA3-03D2-D374-31842EB999A9}"/>
                    </a:ext>
                  </a:extLst>
                </p:cNvPr>
                <p:cNvSpPr/>
                <p:nvPr/>
              </p:nvSpPr>
              <p:spPr>
                <a:xfrm>
                  <a:off x="5471892" y="3290059"/>
                  <a:ext cx="174300" cy="1743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" name="Google Shape;627;p30">
                  <a:extLst>
                    <a:ext uri="{FF2B5EF4-FFF2-40B4-BE49-F238E27FC236}">
                      <a16:creationId xmlns:a16="http://schemas.microsoft.com/office/drawing/2014/main" id="{807AFBAA-829E-DF86-0DB1-B86B9828C910}"/>
                    </a:ext>
                  </a:extLst>
                </p:cNvPr>
                <p:cNvSpPr/>
                <p:nvPr/>
              </p:nvSpPr>
              <p:spPr>
                <a:xfrm>
                  <a:off x="5529353" y="3328218"/>
                  <a:ext cx="58800" cy="576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7" name="Google Shape;628;p30">
                  <a:extLst>
                    <a:ext uri="{FF2B5EF4-FFF2-40B4-BE49-F238E27FC236}">
                      <a16:creationId xmlns:a16="http://schemas.microsoft.com/office/drawing/2014/main" id="{50253B4E-94D3-E558-0118-128349BE4CA2}"/>
                    </a:ext>
                  </a:extLst>
                </p:cNvPr>
                <p:cNvSpPr/>
                <p:nvPr/>
              </p:nvSpPr>
              <p:spPr>
                <a:xfrm>
                  <a:off x="5522965" y="3396863"/>
                  <a:ext cx="71826" cy="67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" h="25" extrusionOk="0">
                      <a:moveTo>
                        <a:pt x="11" y="0"/>
                      </a:moveTo>
                      <a:cubicBezTo>
                        <a:pt x="5" y="0"/>
                        <a:pt x="0" y="5"/>
                        <a:pt x="0" y="11"/>
                      </a:cubicBezTo>
                      <a:cubicBezTo>
                        <a:pt x="0" y="22"/>
                        <a:pt x="0" y="22"/>
                        <a:pt x="0" y="22"/>
                      </a:cubicBezTo>
                      <a:cubicBezTo>
                        <a:pt x="3" y="24"/>
                        <a:pt x="7" y="25"/>
                        <a:pt x="11" y="25"/>
                      </a:cubicBezTo>
                      <a:cubicBezTo>
                        <a:pt x="15" y="25"/>
                        <a:pt x="18" y="24"/>
                        <a:pt x="21" y="22"/>
                      </a:cubicBezTo>
                      <a:cubicBezTo>
                        <a:pt x="21" y="11"/>
                        <a:pt x="21" y="11"/>
                        <a:pt x="21" y="11"/>
                      </a:cubicBezTo>
                      <a:cubicBezTo>
                        <a:pt x="21" y="5"/>
                        <a:pt x="17" y="0"/>
                        <a:pt x="1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40" name="Google Shape;629;p30">
                <a:extLst>
                  <a:ext uri="{FF2B5EF4-FFF2-40B4-BE49-F238E27FC236}">
                    <a16:creationId xmlns:a16="http://schemas.microsoft.com/office/drawing/2014/main" id="{D536D1F8-7D18-17BB-0BCA-89D958D43499}"/>
                  </a:ext>
                </a:extLst>
              </p:cNvPr>
              <p:cNvGrpSpPr/>
              <p:nvPr/>
            </p:nvGrpSpPr>
            <p:grpSpPr>
              <a:xfrm>
                <a:off x="6053671" y="1352181"/>
                <a:ext cx="186001" cy="187981"/>
                <a:chOff x="5369111" y="3210252"/>
                <a:chExt cx="150037" cy="151634"/>
              </a:xfrm>
            </p:grpSpPr>
            <p:sp>
              <p:nvSpPr>
                <p:cNvPr id="52" name="Google Shape;630;p30">
                  <a:extLst>
                    <a:ext uri="{FF2B5EF4-FFF2-40B4-BE49-F238E27FC236}">
                      <a16:creationId xmlns:a16="http://schemas.microsoft.com/office/drawing/2014/main" id="{79696925-49E7-4E7F-07E1-F4FBD546C038}"/>
                    </a:ext>
                  </a:extLst>
                </p:cNvPr>
                <p:cNvSpPr/>
                <p:nvPr/>
              </p:nvSpPr>
              <p:spPr>
                <a:xfrm>
                  <a:off x="5369111" y="3210252"/>
                  <a:ext cx="150037" cy="1516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" h="44" extrusionOk="0">
                      <a:moveTo>
                        <a:pt x="41" y="33"/>
                      </a:moveTo>
                      <a:cubicBezTo>
                        <a:pt x="43" y="30"/>
                        <a:pt x="44" y="26"/>
                        <a:pt x="44" y="22"/>
                      </a:cubicBezTo>
                      <a:cubicBezTo>
                        <a:pt x="44" y="9"/>
                        <a:pt x="34" y="0"/>
                        <a:pt x="22" y="0"/>
                      </a:cubicBezTo>
                      <a:cubicBezTo>
                        <a:pt x="10" y="0"/>
                        <a:pt x="0" y="9"/>
                        <a:pt x="0" y="22"/>
                      </a:cubicBezTo>
                      <a:cubicBezTo>
                        <a:pt x="0" y="34"/>
                        <a:pt x="10" y="44"/>
                        <a:pt x="22" y="44"/>
                      </a:cubicBezTo>
                      <a:cubicBezTo>
                        <a:pt x="26" y="44"/>
                        <a:pt x="30" y="42"/>
                        <a:pt x="33" y="40"/>
                      </a:cubicBezTo>
                      <a:cubicBezTo>
                        <a:pt x="41" y="40"/>
                        <a:pt x="41" y="40"/>
                        <a:pt x="41" y="40"/>
                      </a:cubicBezTo>
                      <a:lnTo>
                        <a:pt x="41" y="33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3" name="Google Shape;631;p30">
                  <a:extLst>
                    <a:ext uri="{FF2B5EF4-FFF2-40B4-BE49-F238E27FC236}">
                      <a16:creationId xmlns:a16="http://schemas.microsoft.com/office/drawing/2014/main" id="{A970F20B-2C4E-D0D6-82E1-79494C74FB7A}"/>
                    </a:ext>
                  </a:extLst>
                </p:cNvPr>
                <p:cNvSpPr/>
                <p:nvPr/>
              </p:nvSpPr>
              <p:spPr>
                <a:xfrm>
                  <a:off x="5384907" y="3227809"/>
                  <a:ext cx="116400" cy="113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4" name="Google Shape;632;p30">
                  <a:extLst>
                    <a:ext uri="{FF2B5EF4-FFF2-40B4-BE49-F238E27FC236}">
                      <a16:creationId xmlns:a16="http://schemas.microsoft.com/office/drawing/2014/main" id="{74C0F1DD-511B-5C2B-2B5E-1FBADA278055}"/>
                    </a:ext>
                  </a:extLst>
                </p:cNvPr>
                <p:cNvSpPr/>
                <p:nvPr/>
              </p:nvSpPr>
              <p:spPr>
                <a:xfrm>
                  <a:off x="5394484" y="3234193"/>
                  <a:ext cx="99300" cy="1005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41" name="Google Shape;633;p30">
                <a:extLst>
                  <a:ext uri="{FF2B5EF4-FFF2-40B4-BE49-F238E27FC236}">
                    <a16:creationId xmlns:a16="http://schemas.microsoft.com/office/drawing/2014/main" id="{20E56622-47E3-C4A2-293A-F2B78FDB97E0}"/>
                  </a:ext>
                </a:extLst>
              </p:cNvPr>
              <p:cNvGrpSpPr/>
              <p:nvPr/>
            </p:nvGrpSpPr>
            <p:grpSpPr>
              <a:xfrm>
                <a:off x="6180229" y="1874601"/>
                <a:ext cx="217108" cy="217584"/>
                <a:chOff x="5471892" y="3290059"/>
                <a:chExt cx="174300" cy="174654"/>
              </a:xfrm>
            </p:grpSpPr>
            <p:sp>
              <p:nvSpPr>
                <p:cNvPr id="49" name="Google Shape;634;p30">
                  <a:extLst>
                    <a:ext uri="{FF2B5EF4-FFF2-40B4-BE49-F238E27FC236}">
                      <a16:creationId xmlns:a16="http://schemas.microsoft.com/office/drawing/2014/main" id="{CECE85AD-AD72-647E-7B78-195E6ABEF672}"/>
                    </a:ext>
                  </a:extLst>
                </p:cNvPr>
                <p:cNvSpPr/>
                <p:nvPr/>
              </p:nvSpPr>
              <p:spPr>
                <a:xfrm>
                  <a:off x="5471892" y="3290059"/>
                  <a:ext cx="174300" cy="1743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" name="Google Shape;635;p30">
                  <a:extLst>
                    <a:ext uri="{FF2B5EF4-FFF2-40B4-BE49-F238E27FC236}">
                      <a16:creationId xmlns:a16="http://schemas.microsoft.com/office/drawing/2014/main" id="{84655F69-C8AE-E1BC-E532-63308E2A6C37}"/>
                    </a:ext>
                  </a:extLst>
                </p:cNvPr>
                <p:cNvSpPr/>
                <p:nvPr/>
              </p:nvSpPr>
              <p:spPr>
                <a:xfrm>
                  <a:off x="5529353" y="3328218"/>
                  <a:ext cx="58800" cy="576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1" name="Google Shape;636;p30">
                  <a:extLst>
                    <a:ext uri="{FF2B5EF4-FFF2-40B4-BE49-F238E27FC236}">
                      <a16:creationId xmlns:a16="http://schemas.microsoft.com/office/drawing/2014/main" id="{8D2D1147-A08A-50CA-2854-245A1899089B}"/>
                    </a:ext>
                  </a:extLst>
                </p:cNvPr>
                <p:cNvSpPr/>
                <p:nvPr/>
              </p:nvSpPr>
              <p:spPr>
                <a:xfrm>
                  <a:off x="5522965" y="3396863"/>
                  <a:ext cx="71826" cy="67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" h="25" extrusionOk="0">
                      <a:moveTo>
                        <a:pt x="11" y="0"/>
                      </a:moveTo>
                      <a:cubicBezTo>
                        <a:pt x="5" y="0"/>
                        <a:pt x="0" y="5"/>
                        <a:pt x="0" y="11"/>
                      </a:cubicBezTo>
                      <a:cubicBezTo>
                        <a:pt x="0" y="22"/>
                        <a:pt x="0" y="22"/>
                        <a:pt x="0" y="22"/>
                      </a:cubicBezTo>
                      <a:cubicBezTo>
                        <a:pt x="3" y="24"/>
                        <a:pt x="7" y="25"/>
                        <a:pt x="11" y="25"/>
                      </a:cubicBezTo>
                      <a:cubicBezTo>
                        <a:pt x="15" y="25"/>
                        <a:pt x="18" y="24"/>
                        <a:pt x="21" y="22"/>
                      </a:cubicBezTo>
                      <a:cubicBezTo>
                        <a:pt x="21" y="11"/>
                        <a:pt x="21" y="11"/>
                        <a:pt x="21" y="11"/>
                      </a:cubicBezTo>
                      <a:cubicBezTo>
                        <a:pt x="21" y="5"/>
                        <a:pt x="17" y="0"/>
                        <a:pt x="11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42" name="Google Shape;637;p30">
                <a:extLst>
                  <a:ext uri="{FF2B5EF4-FFF2-40B4-BE49-F238E27FC236}">
                    <a16:creationId xmlns:a16="http://schemas.microsoft.com/office/drawing/2014/main" id="{9BC18130-4D71-0709-82D3-65143A568381}"/>
                  </a:ext>
                </a:extLst>
              </p:cNvPr>
              <p:cNvGrpSpPr/>
              <p:nvPr/>
            </p:nvGrpSpPr>
            <p:grpSpPr>
              <a:xfrm>
                <a:off x="6180229" y="2298101"/>
                <a:ext cx="217108" cy="217584"/>
                <a:chOff x="5471892" y="3290059"/>
                <a:chExt cx="174300" cy="174654"/>
              </a:xfrm>
            </p:grpSpPr>
            <p:sp>
              <p:nvSpPr>
                <p:cNvPr id="46" name="Google Shape;638;p30">
                  <a:extLst>
                    <a:ext uri="{FF2B5EF4-FFF2-40B4-BE49-F238E27FC236}">
                      <a16:creationId xmlns:a16="http://schemas.microsoft.com/office/drawing/2014/main" id="{C4342B46-BC62-9250-23E0-818BAF504BA5}"/>
                    </a:ext>
                  </a:extLst>
                </p:cNvPr>
                <p:cNvSpPr/>
                <p:nvPr/>
              </p:nvSpPr>
              <p:spPr>
                <a:xfrm>
                  <a:off x="5471892" y="3290059"/>
                  <a:ext cx="174300" cy="1743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" name="Google Shape;639;p30">
                  <a:extLst>
                    <a:ext uri="{FF2B5EF4-FFF2-40B4-BE49-F238E27FC236}">
                      <a16:creationId xmlns:a16="http://schemas.microsoft.com/office/drawing/2014/main" id="{C56B721C-303E-171A-CE87-63622F3D4AF7}"/>
                    </a:ext>
                  </a:extLst>
                </p:cNvPr>
                <p:cNvSpPr/>
                <p:nvPr/>
              </p:nvSpPr>
              <p:spPr>
                <a:xfrm>
                  <a:off x="5529353" y="3328218"/>
                  <a:ext cx="58800" cy="576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8" name="Google Shape;640;p30">
                  <a:extLst>
                    <a:ext uri="{FF2B5EF4-FFF2-40B4-BE49-F238E27FC236}">
                      <a16:creationId xmlns:a16="http://schemas.microsoft.com/office/drawing/2014/main" id="{A0DB757D-E723-04E9-19E4-96874FCD59BA}"/>
                    </a:ext>
                  </a:extLst>
                </p:cNvPr>
                <p:cNvSpPr/>
                <p:nvPr/>
              </p:nvSpPr>
              <p:spPr>
                <a:xfrm>
                  <a:off x="5522965" y="3396863"/>
                  <a:ext cx="71826" cy="67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" h="25" extrusionOk="0">
                      <a:moveTo>
                        <a:pt x="11" y="0"/>
                      </a:moveTo>
                      <a:cubicBezTo>
                        <a:pt x="5" y="0"/>
                        <a:pt x="0" y="5"/>
                        <a:pt x="0" y="11"/>
                      </a:cubicBezTo>
                      <a:cubicBezTo>
                        <a:pt x="0" y="22"/>
                        <a:pt x="0" y="22"/>
                        <a:pt x="0" y="22"/>
                      </a:cubicBezTo>
                      <a:cubicBezTo>
                        <a:pt x="3" y="24"/>
                        <a:pt x="7" y="25"/>
                        <a:pt x="11" y="25"/>
                      </a:cubicBezTo>
                      <a:cubicBezTo>
                        <a:pt x="15" y="25"/>
                        <a:pt x="18" y="24"/>
                        <a:pt x="21" y="22"/>
                      </a:cubicBezTo>
                      <a:cubicBezTo>
                        <a:pt x="21" y="11"/>
                        <a:pt x="21" y="11"/>
                        <a:pt x="21" y="11"/>
                      </a:cubicBezTo>
                      <a:cubicBezTo>
                        <a:pt x="21" y="5"/>
                        <a:pt x="17" y="0"/>
                        <a:pt x="1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43" name="Google Shape;641;p30">
                <a:extLst>
                  <a:ext uri="{FF2B5EF4-FFF2-40B4-BE49-F238E27FC236}">
                    <a16:creationId xmlns:a16="http://schemas.microsoft.com/office/drawing/2014/main" id="{B6474E6C-5735-ECD1-A915-492800CFBAEE}"/>
                  </a:ext>
                </a:extLst>
              </p:cNvPr>
              <p:cNvSpPr/>
              <p:nvPr/>
            </p:nvSpPr>
            <p:spPr>
              <a:xfrm>
                <a:off x="6038826" y="2214911"/>
                <a:ext cx="186001" cy="186002"/>
              </a:xfrm>
              <a:custGeom>
                <a:avLst/>
                <a:gdLst/>
                <a:ahLst/>
                <a:cxnLst/>
                <a:rect l="l" t="t" r="r" b="b"/>
                <a:pathLst>
                  <a:path w="44" h="44" extrusionOk="0">
                    <a:moveTo>
                      <a:pt x="41" y="34"/>
                    </a:moveTo>
                    <a:cubicBezTo>
                      <a:pt x="43" y="30"/>
                      <a:pt x="44" y="27"/>
                      <a:pt x="44" y="22"/>
                    </a:cubicBezTo>
                    <a:cubicBezTo>
                      <a:pt x="44" y="10"/>
                      <a:pt x="34" y="0"/>
                      <a:pt x="22" y="0"/>
                    </a:cubicBezTo>
                    <a:cubicBezTo>
                      <a:pt x="10" y="0"/>
                      <a:pt x="0" y="10"/>
                      <a:pt x="0" y="22"/>
                    </a:cubicBezTo>
                    <a:cubicBezTo>
                      <a:pt x="0" y="35"/>
                      <a:pt x="10" y="44"/>
                      <a:pt x="22" y="44"/>
                    </a:cubicBezTo>
                    <a:cubicBezTo>
                      <a:pt x="26" y="44"/>
                      <a:pt x="30" y="43"/>
                      <a:pt x="33" y="41"/>
                    </a:cubicBezTo>
                    <a:cubicBezTo>
                      <a:pt x="41" y="41"/>
                      <a:pt x="41" y="41"/>
                      <a:pt x="41" y="41"/>
                    </a:cubicBezTo>
                    <a:lnTo>
                      <a:pt x="41" y="3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" name="Google Shape;642;p30">
                <a:extLst>
                  <a:ext uri="{FF2B5EF4-FFF2-40B4-BE49-F238E27FC236}">
                    <a16:creationId xmlns:a16="http://schemas.microsoft.com/office/drawing/2014/main" id="{FDAEE361-68E1-A76E-2330-85638057F1D1}"/>
                  </a:ext>
                </a:extLst>
              </p:cNvPr>
              <p:cNvSpPr/>
              <p:nvPr/>
            </p:nvSpPr>
            <p:spPr>
              <a:xfrm>
                <a:off x="6058407" y="2240634"/>
                <a:ext cx="144301" cy="14021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" name="Google Shape;643;p30">
                <a:extLst>
                  <a:ext uri="{FF2B5EF4-FFF2-40B4-BE49-F238E27FC236}">
                    <a16:creationId xmlns:a16="http://schemas.microsoft.com/office/drawing/2014/main" id="{61B80A26-24B3-3CE1-058D-97E5A26886C5}"/>
                  </a:ext>
                </a:extLst>
              </p:cNvPr>
              <p:cNvSpPr/>
              <p:nvPr/>
            </p:nvSpPr>
            <p:spPr>
              <a:xfrm>
                <a:off x="6070280" y="2248549"/>
                <a:ext cx="123102" cy="123102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31"/>
          <p:cNvSpPr txBox="1">
            <a:spLocks noGrp="1"/>
          </p:cNvSpPr>
          <p:nvPr>
            <p:ph type="title"/>
          </p:nvPr>
        </p:nvSpPr>
        <p:spPr>
          <a:xfrm>
            <a:off x="2177041" y="559237"/>
            <a:ext cx="5830841" cy="6329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IMPACT AND BENEFITS : </a:t>
            </a:r>
            <a:endParaRPr sz="2800" dirty="0"/>
          </a:p>
        </p:txBody>
      </p:sp>
      <p:sp>
        <p:nvSpPr>
          <p:cNvPr id="649" name="Google Shape;649;p31"/>
          <p:cNvSpPr txBox="1">
            <a:spLocks noGrp="1"/>
          </p:cNvSpPr>
          <p:nvPr>
            <p:ph type="body" idx="1"/>
          </p:nvPr>
        </p:nvSpPr>
        <p:spPr>
          <a:xfrm>
            <a:off x="3122805" y="1285601"/>
            <a:ext cx="2312578" cy="4928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1" dirty="0">
                <a:solidFill>
                  <a:schemeClr val="tx2"/>
                </a:solidFill>
              </a:rPr>
              <a:t>Use Case Diagram :                                                               </a:t>
            </a:r>
          </a:p>
        </p:txBody>
      </p:sp>
      <p:sp>
        <p:nvSpPr>
          <p:cNvPr id="651" name="Google Shape;651;p31"/>
          <p:cNvSpPr/>
          <p:nvPr/>
        </p:nvSpPr>
        <p:spPr>
          <a:xfrm>
            <a:off x="6184251" y="1454213"/>
            <a:ext cx="2359" cy="7075"/>
          </a:xfrm>
          <a:custGeom>
            <a:avLst/>
            <a:gdLst/>
            <a:ahLst/>
            <a:cxnLst/>
            <a:rect l="l" t="t" r="r" b="b"/>
            <a:pathLst>
              <a:path w="1" h="2" extrusionOk="0">
                <a:moveTo>
                  <a:pt x="0" y="1"/>
                </a:moveTo>
                <a:cubicBezTo>
                  <a:pt x="1" y="0"/>
                  <a:pt x="1" y="0"/>
                  <a:pt x="1" y="0"/>
                </a:cubicBezTo>
                <a:cubicBezTo>
                  <a:pt x="0" y="1"/>
                  <a:pt x="0" y="2"/>
                  <a:pt x="0" y="2"/>
                </a:cubicBezTo>
                <a:lnTo>
                  <a:pt x="0" y="1"/>
                </a:lnTo>
                <a:close/>
              </a:path>
            </a:pathLst>
          </a:custGeom>
          <a:solidFill>
            <a:srgbClr val="7A2B0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62" name="Google Shape;93;p2">
            <a:extLst>
              <a:ext uri="{FF2B5EF4-FFF2-40B4-BE49-F238E27FC236}">
                <a16:creationId xmlns:a16="http://schemas.microsoft.com/office/drawing/2014/main" id="{AD03B479-8893-007F-444D-FC095380478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3272" y="520880"/>
            <a:ext cx="1505692" cy="671264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F58651F-1763-610E-026A-1D2F28C455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2805" y="1792555"/>
            <a:ext cx="2414481" cy="2956508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E9EBDC99-A132-BA88-8BD6-C9B24FD954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868" y="1954635"/>
            <a:ext cx="2314937" cy="246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Automation.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Efficiency.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Support.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Engagement.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Insight.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Guidance.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Navigation.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Interaction.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Convenience.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Accessibility.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AE1CFF-0574-DA60-999B-F8747905BBEC}"/>
              </a:ext>
            </a:extLst>
          </p:cNvPr>
          <p:cNvSpPr txBox="1"/>
          <p:nvPr/>
        </p:nvSpPr>
        <p:spPr>
          <a:xfrm>
            <a:off x="706590" y="1712839"/>
            <a:ext cx="16314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solidFill>
                  <a:schemeClr val="tx2"/>
                </a:solidFill>
              </a:rPr>
              <a:t>Benefits :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3A14A72-3156-A6C7-C7FD-249309D1CD36}"/>
              </a:ext>
            </a:extLst>
          </p:cNvPr>
          <p:cNvCxnSpPr/>
          <p:nvPr/>
        </p:nvCxnSpPr>
        <p:spPr>
          <a:xfrm>
            <a:off x="2523281" y="1712839"/>
            <a:ext cx="0" cy="2704009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01623AC1-B223-7794-17C5-A857D478BA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21889" y="1712839"/>
            <a:ext cx="2805164" cy="311594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681D76E-19C0-D010-A386-56785A5D8351}"/>
              </a:ext>
            </a:extLst>
          </p:cNvPr>
          <p:cNvSpPr txBox="1"/>
          <p:nvPr/>
        </p:nvSpPr>
        <p:spPr>
          <a:xfrm>
            <a:off x="5821889" y="1304609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b="1" dirty="0">
                <a:solidFill>
                  <a:schemeClr val="tx2"/>
                </a:solidFill>
              </a:rPr>
              <a:t>Er Diagram  : </a:t>
            </a: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p33"/>
          <p:cNvSpPr txBox="1">
            <a:spLocks noGrp="1"/>
          </p:cNvSpPr>
          <p:nvPr>
            <p:ph type="title"/>
          </p:nvPr>
        </p:nvSpPr>
        <p:spPr>
          <a:xfrm>
            <a:off x="528320" y="445025"/>
            <a:ext cx="789568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    Team Members and Links </a:t>
            </a:r>
            <a:r>
              <a:rPr lang="en-US" sz="28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: </a:t>
            </a:r>
            <a:endParaRPr lang="en-US" sz="2800" dirty="0"/>
          </a:p>
        </p:txBody>
      </p:sp>
      <p:grpSp>
        <p:nvGrpSpPr>
          <p:cNvPr id="782" name="Google Shape;782;p33"/>
          <p:cNvGrpSpPr/>
          <p:nvPr/>
        </p:nvGrpSpPr>
        <p:grpSpPr>
          <a:xfrm>
            <a:off x="4746366" y="1972129"/>
            <a:ext cx="280958" cy="280929"/>
            <a:chOff x="-34003850" y="3227275"/>
            <a:chExt cx="291450" cy="291450"/>
          </a:xfrm>
        </p:grpSpPr>
        <p:sp>
          <p:nvSpPr>
            <p:cNvPr id="783" name="Google Shape;783;p33"/>
            <p:cNvSpPr/>
            <p:nvPr/>
          </p:nvSpPr>
          <p:spPr>
            <a:xfrm>
              <a:off x="-33852625" y="3313925"/>
              <a:ext cx="128425" cy="49625"/>
            </a:xfrm>
            <a:custGeom>
              <a:avLst/>
              <a:gdLst/>
              <a:ahLst/>
              <a:cxnLst/>
              <a:rect l="l" t="t" r="r" b="b"/>
              <a:pathLst>
                <a:path w="5137" h="1985" extrusionOk="0">
                  <a:moveTo>
                    <a:pt x="473" y="0"/>
                  </a:moveTo>
                  <a:cubicBezTo>
                    <a:pt x="316" y="0"/>
                    <a:pt x="158" y="32"/>
                    <a:pt x="1" y="126"/>
                  </a:cubicBezTo>
                  <a:lnTo>
                    <a:pt x="2521" y="1985"/>
                  </a:lnTo>
                  <a:lnTo>
                    <a:pt x="5136" y="158"/>
                  </a:lnTo>
                  <a:cubicBezTo>
                    <a:pt x="4979" y="32"/>
                    <a:pt x="4790" y="0"/>
                    <a:pt x="45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3"/>
            <p:cNvSpPr/>
            <p:nvPr/>
          </p:nvSpPr>
          <p:spPr>
            <a:xfrm>
              <a:off x="-33866000" y="3328875"/>
              <a:ext cx="153600" cy="103200"/>
            </a:xfrm>
            <a:custGeom>
              <a:avLst/>
              <a:gdLst/>
              <a:ahLst/>
              <a:cxnLst/>
              <a:rect l="l" t="t" r="r" b="b"/>
              <a:pathLst>
                <a:path w="6144" h="4128" extrusionOk="0">
                  <a:moveTo>
                    <a:pt x="63" y="1"/>
                  </a:moveTo>
                  <a:cubicBezTo>
                    <a:pt x="32" y="127"/>
                    <a:pt x="0" y="284"/>
                    <a:pt x="0" y="379"/>
                  </a:cubicBezTo>
                  <a:lnTo>
                    <a:pt x="0" y="3120"/>
                  </a:lnTo>
                  <a:cubicBezTo>
                    <a:pt x="0" y="3655"/>
                    <a:pt x="473" y="4128"/>
                    <a:pt x="1040" y="4128"/>
                  </a:cubicBezTo>
                  <a:lnTo>
                    <a:pt x="5136" y="4128"/>
                  </a:lnTo>
                  <a:cubicBezTo>
                    <a:pt x="5671" y="4128"/>
                    <a:pt x="6144" y="3655"/>
                    <a:pt x="6144" y="3120"/>
                  </a:cubicBezTo>
                  <a:lnTo>
                    <a:pt x="6144" y="379"/>
                  </a:lnTo>
                  <a:cubicBezTo>
                    <a:pt x="6144" y="284"/>
                    <a:pt x="6112" y="190"/>
                    <a:pt x="6112" y="64"/>
                  </a:cubicBezTo>
                  <a:lnTo>
                    <a:pt x="3277" y="2048"/>
                  </a:lnTo>
                  <a:cubicBezTo>
                    <a:pt x="3214" y="2080"/>
                    <a:pt x="3151" y="2080"/>
                    <a:pt x="3056" y="2080"/>
                  </a:cubicBezTo>
                  <a:cubicBezTo>
                    <a:pt x="2993" y="2080"/>
                    <a:pt x="2962" y="2080"/>
                    <a:pt x="2867" y="2048"/>
                  </a:cubicBezTo>
                  <a:lnTo>
                    <a:pt x="6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3"/>
            <p:cNvSpPr/>
            <p:nvPr/>
          </p:nvSpPr>
          <p:spPr>
            <a:xfrm>
              <a:off x="-34003850" y="3279250"/>
              <a:ext cx="189050" cy="188275"/>
            </a:xfrm>
            <a:custGeom>
              <a:avLst/>
              <a:gdLst/>
              <a:ahLst/>
              <a:cxnLst/>
              <a:rect l="l" t="t" r="r" b="b"/>
              <a:pathLst>
                <a:path w="7562" h="7531" extrusionOk="0">
                  <a:moveTo>
                    <a:pt x="3781" y="2017"/>
                  </a:moveTo>
                  <a:cubicBezTo>
                    <a:pt x="3970" y="2017"/>
                    <a:pt x="4128" y="2175"/>
                    <a:pt x="4128" y="2364"/>
                  </a:cubicBezTo>
                  <a:cubicBezTo>
                    <a:pt x="4128" y="2584"/>
                    <a:pt x="3970" y="2742"/>
                    <a:pt x="3781" y="2742"/>
                  </a:cubicBezTo>
                  <a:lnTo>
                    <a:pt x="1702" y="2742"/>
                  </a:lnTo>
                  <a:cubicBezTo>
                    <a:pt x="1482" y="2742"/>
                    <a:pt x="1324" y="2584"/>
                    <a:pt x="1324" y="2364"/>
                  </a:cubicBezTo>
                  <a:cubicBezTo>
                    <a:pt x="1324" y="2175"/>
                    <a:pt x="1482" y="2017"/>
                    <a:pt x="1702" y="2017"/>
                  </a:cubicBezTo>
                  <a:close/>
                  <a:moveTo>
                    <a:pt x="3057" y="3403"/>
                  </a:moveTo>
                  <a:cubicBezTo>
                    <a:pt x="3277" y="3403"/>
                    <a:pt x="3435" y="3561"/>
                    <a:pt x="3435" y="3750"/>
                  </a:cubicBezTo>
                  <a:cubicBezTo>
                    <a:pt x="3466" y="3939"/>
                    <a:pt x="3277" y="4096"/>
                    <a:pt x="3057" y="4096"/>
                  </a:cubicBezTo>
                  <a:lnTo>
                    <a:pt x="1702" y="4096"/>
                  </a:lnTo>
                  <a:cubicBezTo>
                    <a:pt x="1482" y="4096"/>
                    <a:pt x="1324" y="3939"/>
                    <a:pt x="1324" y="3750"/>
                  </a:cubicBezTo>
                  <a:cubicBezTo>
                    <a:pt x="1324" y="3561"/>
                    <a:pt x="1482" y="3403"/>
                    <a:pt x="1702" y="3403"/>
                  </a:cubicBezTo>
                  <a:close/>
                  <a:moveTo>
                    <a:pt x="2395" y="4790"/>
                  </a:moveTo>
                  <a:cubicBezTo>
                    <a:pt x="2584" y="4790"/>
                    <a:pt x="2742" y="4947"/>
                    <a:pt x="2742" y="5136"/>
                  </a:cubicBezTo>
                  <a:cubicBezTo>
                    <a:pt x="2742" y="5325"/>
                    <a:pt x="2584" y="5483"/>
                    <a:pt x="2395" y="5483"/>
                  </a:cubicBezTo>
                  <a:lnTo>
                    <a:pt x="1702" y="5483"/>
                  </a:lnTo>
                  <a:cubicBezTo>
                    <a:pt x="1482" y="5483"/>
                    <a:pt x="1324" y="5325"/>
                    <a:pt x="1324" y="5136"/>
                  </a:cubicBezTo>
                  <a:cubicBezTo>
                    <a:pt x="1324" y="4947"/>
                    <a:pt x="1482" y="4790"/>
                    <a:pt x="1702" y="4790"/>
                  </a:cubicBezTo>
                  <a:close/>
                  <a:moveTo>
                    <a:pt x="1" y="1"/>
                  </a:moveTo>
                  <a:lnTo>
                    <a:pt x="1" y="7530"/>
                  </a:lnTo>
                  <a:lnTo>
                    <a:pt x="7562" y="7530"/>
                  </a:lnTo>
                  <a:lnTo>
                    <a:pt x="7562" y="6837"/>
                  </a:lnTo>
                  <a:lnTo>
                    <a:pt x="6522" y="6837"/>
                  </a:lnTo>
                  <a:cubicBezTo>
                    <a:pt x="5577" y="6837"/>
                    <a:pt x="4853" y="6081"/>
                    <a:pt x="4853" y="5136"/>
                  </a:cubicBezTo>
                  <a:lnTo>
                    <a:pt x="4853" y="2395"/>
                  </a:lnTo>
                  <a:cubicBezTo>
                    <a:pt x="4853" y="1450"/>
                    <a:pt x="5577" y="725"/>
                    <a:pt x="6522" y="725"/>
                  </a:cubicBezTo>
                  <a:lnTo>
                    <a:pt x="7562" y="725"/>
                  </a:lnTo>
                  <a:lnTo>
                    <a:pt x="75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3"/>
            <p:cNvSpPr/>
            <p:nvPr/>
          </p:nvSpPr>
          <p:spPr>
            <a:xfrm>
              <a:off x="-34003850" y="3227275"/>
              <a:ext cx="189050" cy="34675"/>
            </a:xfrm>
            <a:custGeom>
              <a:avLst/>
              <a:gdLst/>
              <a:ahLst/>
              <a:cxnLst/>
              <a:rect l="l" t="t" r="r" b="b"/>
              <a:pathLst>
                <a:path w="7562" h="1387" extrusionOk="0">
                  <a:moveTo>
                    <a:pt x="1009" y="1"/>
                  </a:moveTo>
                  <a:cubicBezTo>
                    <a:pt x="473" y="1"/>
                    <a:pt x="1" y="473"/>
                    <a:pt x="1" y="1040"/>
                  </a:cubicBezTo>
                  <a:lnTo>
                    <a:pt x="1" y="1387"/>
                  </a:lnTo>
                  <a:lnTo>
                    <a:pt x="7562" y="1387"/>
                  </a:lnTo>
                  <a:lnTo>
                    <a:pt x="7562" y="1040"/>
                  </a:lnTo>
                  <a:cubicBezTo>
                    <a:pt x="7562" y="473"/>
                    <a:pt x="7089" y="1"/>
                    <a:pt x="65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33"/>
            <p:cNvSpPr/>
            <p:nvPr/>
          </p:nvSpPr>
          <p:spPr>
            <a:xfrm>
              <a:off x="-34003850" y="3484050"/>
              <a:ext cx="189050" cy="34675"/>
            </a:xfrm>
            <a:custGeom>
              <a:avLst/>
              <a:gdLst/>
              <a:ahLst/>
              <a:cxnLst/>
              <a:rect l="l" t="t" r="r" b="b"/>
              <a:pathLst>
                <a:path w="7562" h="1387" extrusionOk="0">
                  <a:moveTo>
                    <a:pt x="1" y="0"/>
                  </a:moveTo>
                  <a:lnTo>
                    <a:pt x="1" y="347"/>
                  </a:lnTo>
                  <a:cubicBezTo>
                    <a:pt x="1" y="945"/>
                    <a:pt x="442" y="1386"/>
                    <a:pt x="1009" y="1386"/>
                  </a:cubicBezTo>
                  <a:lnTo>
                    <a:pt x="6522" y="1386"/>
                  </a:lnTo>
                  <a:cubicBezTo>
                    <a:pt x="7089" y="1386"/>
                    <a:pt x="7562" y="914"/>
                    <a:pt x="7562" y="347"/>
                  </a:cubicBezTo>
                  <a:lnTo>
                    <a:pt x="756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5" name="Google Shape;93;p2">
            <a:extLst>
              <a:ext uri="{FF2B5EF4-FFF2-40B4-BE49-F238E27FC236}">
                <a16:creationId xmlns:a16="http://schemas.microsoft.com/office/drawing/2014/main" id="{8BC50CDA-BD89-A8F5-41D4-63258632B16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87208" y="501345"/>
            <a:ext cx="1505692" cy="67126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" name="Google Shape;815;p34">
            <a:extLst>
              <a:ext uri="{FF2B5EF4-FFF2-40B4-BE49-F238E27FC236}">
                <a16:creationId xmlns:a16="http://schemas.microsoft.com/office/drawing/2014/main" id="{400634F3-4858-5A80-B4E9-BD3F0AE7EA46}"/>
              </a:ext>
            </a:extLst>
          </p:cNvPr>
          <p:cNvGrpSpPr/>
          <p:nvPr/>
        </p:nvGrpSpPr>
        <p:grpSpPr>
          <a:xfrm>
            <a:off x="7212627" y="1851663"/>
            <a:ext cx="1654854" cy="2546966"/>
            <a:chOff x="-2626734" y="1577166"/>
            <a:chExt cx="1108260" cy="1705710"/>
          </a:xfrm>
        </p:grpSpPr>
        <p:sp>
          <p:nvSpPr>
            <p:cNvPr id="4" name="Google Shape;816;p34">
              <a:extLst>
                <a:ext uri="{FF2B5EF4-FFF2-40B4-BE49-F238E27FC236}">
                  <a16:creationId xmlns:a16="http://schemas.microsoft.com/office/drawing/2014/main" id="{215B2E72-24B3-BAAA-1DED-665C79934D1B}"/>
                </a:ext>
              </a:extLst>
            </p:cNvPr>
            <p:cNvSpPr/>
            <p:nvPr/>
          </p:nvSpPr>
          <p:spPr>
            <a:xfrm>
              <a:off x="-2479900" y="2441376"/>
              <a:ext cx="841500" cy="84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grpSp>
          <p:nvGrpSpPr>
            <p:cNvPr id="5" name="Google Shape;817;p34">
              <a:extLst>
                <a:ext uri="{FF2B5EF4-FFF2-40B4-BE49-F238E27FC236}">
                  <a16:creationId xmlns:a16="http://schemas.microsoft.com/office/drawing/2014/main" id="{EB3EA095-3961-AC9C-562D-DEDC491D8614}"/>
                </a:ext>
              </a:extLst>
            </p:cNvPr>
            <p:cNvGrpSpPr/>
            <p:nvPr/>
          </p:nvGrpSpPr>
          <p:grpSpPr>
            <a:xfrm>
              <a:off x="-2626734" y="1577166"/>
              <a:ext cx="1108260" cy="1631632"/>
              <a:chOff x="-2613198" y="1538012"/>
              <a:chExt cx="1108260" cy="1631632"/>
            </a:xfrm>
          </p:grpSpPr>
          <p:sp>
            <p:nvSpPr>
              <p:cNvPr id="6" name="Google Shape;818;p34">
                <a:extLst>
                  <a:ext uri="{FF2B5EF4-FFF2-40B4-BE49-F238E27FC236}">
                    <a16:creationId xmlns:a16="http://schemas.microsoft.com/office/drawing/2014/main" id="{19911ADC-35C6-7B70-73A4-61B32BF4C1F2}"/>
                  </a:ext>
                </a:extLst>
              </p:cNvPr>
              <p:cNvSpPr/>
              <p:nvPr/>
            </p:nvSpPr>
            <p:spPr>
              <a:xfrm>
                <a:off x="-2400038" y="2472972"/>
                <a:ext cx="698400" cy="696600"/>
              </a:xfrm>
              <a:prstGeom prst="ellipse">
                <a:avLst/>
              </a:prstGeom>
              <a:solidFill>
                <a:srgbClr val="FFFFFF">
                  <a:alpha val="4063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" name="Google Shape;819;p34">
                <a:extLst>
                  <a:ext uri="{FF2B5EF4-FFF2-40B4-BE49-F238E27FC236}">
                    <a16:creationId xmlns:a16="http://schemas.microsoft.com/office/drawing/2014/main" id="{E73765D2-F159-5508-341A-90F511BE4A13}"/>
                  </a:ext>
                </a:extLst>
              </p:cNvPr>
              <p:cNvSpPr/>
              <p:nvPr/>
            </p:nvSpPr>
            <p:spPr>
              <a:xfrm>
                <a:off x="-2588936" y="2378523"/>
                <a:ext cx="408125" cy="559763"/>
              </a:xfrm>
              <a:custGeom>
                <a:avLst/>
                <a:gdLst/>
                <a:ahLst/>
                <a:cxnLst/>
                <a:rect l="l" t="t" r="r" b="b"/>
                <a:pathLst>
                  <a:path w="199" h="273" extrusionOk="0">
                    <a:moveTo>
                      <a:pt x="66" y="22"/>
                    </a:moveTo>
                    <a:cubicBezTo>
                      <a:pt x="66" y="22"/>
                      <a:pt x="64" y="27"/>
                      <a:pt x="60" y="36"/>
                    </a:cubicBezTo>
                    <a:cubicBezTo>
                      <a:pt x="56" y="45"/>
                      <a:pt x="51" y="58"/>
                      <a:pt x="45" y="73"/>
                    </a:cubicBezTo>
                    <a:cubicBezTo>
                      <a:pt x="40" y="88"/>
                      <a:pt x="35" y="107"/>
                      <a:pt x="32" y="126"/>
                    </a:cubicBezTo>
                    <a:cubicBezTo>
                      <a:pt x="31" y="135"/>
                      <a:pt x="31" y="145"/>
                      <a:pt x="32" y="155"/>
                    </a:cubicBezTo>
                    <a:cubicBezTo>
                      <a:pt x="33" y="164"/>
                      <a:pt x="35" y="174"/>
                      <a:pt x="39" y="183"/>
                    </a:cubicBezTo>
                    <a:cubicBezTo>
                      <a:pt x="39" y="183"/>
                      <a:pt x="39" y="183"/>
                      <a:pt x="39" y="183"/>
                    </a:cubicBezTo>
                    <a:cubicBezTo>
                      <a:pt x="39" y="183"/>
                      <a:pt x="39" y="183"/>
                      <a:pt x="39" y="183"/>
                    </a:cubicBezTo>
                    <a:cubicBezTo>
                      <a:pt x="39" y="183"/>
                      <a:pt x="39" y="184"/>
                      <a:pt x="39" y="183"/>
                    </a:cubicBezTo>
                    <a:cubicBezTo>
                      <a:pt x="39" y="183"/>
                      <a:pt x="39" y="183"/>
                      <a:pt x="39" y="183"/>
                    </a:cubicBezTo>
                    <a:cubicBezTo>
                      <a:pt x="40" y="184"/>
                      <a:pt x="40" y="184"/>
                      <a:pt x="40" y="184"/>
                    </a:cubicBezTo>
                    <a:cubicBezTo>
                      <a:pt x="41" y="186"/>
                      <a:pt x="41" y="186"/>
                      <a:pt x="41" y="186"/>
                    </a:cubicBezTo>
                    <a:cubicBezTo>
                      <a:pt x="41" y="187"/>
                      <a:pt x="42" y="189"/>
                      <a:pt x="42" y="189"/>
                    </a:cubicBezTo>
                    <a:cubicBezTo>
                      <a:pt x="44" y="192"/>
                      <a:pt x="44" y="192"/>
                      <a:pt x="44" y="192"/>
                    </a:cubicBezTo>
                    <a:cubicBezTo>
                      <a:pt x="44" y="193"/>
                      <a:pt x="45" y="194"/>
                      <a:pt x="46" y="195"/>
                    </a:cubicBezTo>
                    <a:cubicBezTo>
                      <a:pt x="48" y="199"/>
                      <a:pt x="51" y="202"/>
                      <a:pt x="54" y="205"/>
                    </a:cubicBezTo>
                    <a:cubicBezTo>
                      <a:pt x="61" y="212"/>
                      <a:pt x="68" y="217"/>
                      <a:pt x="76" y="221"/>
                    </a:cubicBezTo>
                    <a:cubicBezTo>
                      <a:pt x="93" y="229"/>
                      <a:pt x="111" y="233"/>
                      <a:pt x="126" y="235"/>
                    </a:cubicBezTo>
                    <a:cubicBezTo>
                      <a:pt x="141" y="237"/>
                      <a:pt x="155" y="237"/>
                      <a:pt x="164" y="237"/>
                    </a:cubicBezTo>
                    <a:cubicBezTo>
                      <a:pt x="168" y="237"/>
                      <a:pt x="172" y="236"/>
                      <a:pt x="175" y="236"/>
                    </a:cubicBezTo>
                    <a:cubicBezTo>
                      <a:pt x="177" y="236"/>
                      <a:pt x="178" y="236"/>
                      <a:pt x="178" y="236"/>
                    </a:cubicBezTo>
                    <a:cubicBezTo>
                      <a:pt x="179" y="236"/>
                      <a:pt x="179" y="236"/>
                      <a:pt x="179" y="236"/>
                    </a:cubicBezTo>
                    <a:cubicBezTo>
                      <a:pt x="188" y="235"/>
                      <a:pt x="197" y="242"/>
                      <a:pt x="198" y="252"/>
                    </a:cubicBezTo>
                    <a:cubicBezTo>
                      <a:pt x="199" y="262"/>
                      <a:pt x="192" y="271"/>
                      <a:pt x="182" y="272"/>
                    </a:cubicBezTo>
                    <a:cubicBezTo>
                      <a:pt x="182" y="272"/>
                      <a:pt x="182" y="272"/>
                      <a:pt x="181" y="272"/>
                    </a:cubicBezTo>
                    <a:cubicBezTo>
                      <a:pt x="181" y="272"/>
                      <a:pt x="180" y="272"/>
                      <a:pt x="177" y="272"/>
                    </a:cubicBezTo>
                    <a:cubicBezTo>
                      <a:pt x="174" y="272"/>
                      <a:pt x="170" y="272"/>
                      <a:pt x="165" y="272"/>
                    </a:cubicBezTo>
                    <a:cubicBezTo>
                      <a:pt x="154" y="273"/>
                      <a:pt x="139" y="272"/>
                      <a:pt x="121" y="270"/>
                    </a:cubicBezTo>
                    <a:cubicBezTo>
                      <a:pt x="112" y="268"/>
                      <a:pt x="103" y="266"/>
                      <a:pt x="92" y="264"/>
                    </a:cubicBezTo>
                    <a:cubicBezTo>
                      <a:pt x="82" y="261"/>
                      <a:pt x="71" y="256"/>
                      <a:pt x="61" y="251"/>
                    </a:cubicBezTo>
                    <a:cubicBezTo>
                      <a:pt x="50" y="245"/>
                      <a:pt x="40" y="238"/>
                      <a:pt x="31" y="228"/>
                    </a:cubicBezTo>
                    <a:cubicBezTo>
                      <a:pt x="26" y="223"/>
                      <a:pt x="22" y="218"/>
                      <a:pt x="19" y="213"/>
                    </a:cubicBezTo>
                    <a:cubicBezTo>
                      <a:pt x="18" y="211"/>
                      <a:pt x="17" y="210"/>
                      <a:pt x="16" y="208"/>
                    </a:cubicBezTo>
                    <a:cubicBezTo>
                      <a:pt x="13" y="204"/>
                      <a:pt x="13" y="204"/>
                      <a:pt x="13" y="204"/>
                    </a:cubicBezTo>
                    <a:cubicBezTo>
                      <a:pt x="12" y="202"/>
                      <a:pt x="12" y="201"/>
                      <a:pt x="11" y="199"/>
                    </a:cubicBezTo>
                    <a:cubicBezTo>
                      <a:pt x="11" y="198"/>
                      <a:pt x="11" y="198"/>
                      <a:pt x="11" y="198"/>
                    </a:cubicBezTo>
                    <a:cubicBezTo>
                      <a:pt x="10" y="197"/>
                      <a:pt x="10" y="197"/>
                      <a:pt x="10" y="197"/>
                    </a:cubicBezTo>
                    <a:cubicBezTo>
                      <a:pt x="10" y="196"/>
                      <a:pt x="10" y="196"/>
                      <a:pt x="10" y="196"/>
                    </a:cubicBezTo>
                    <a:cubicBezTo>
                      <a:pt x="10" y="196"/>
                      <a:pt x="10" y="196"/>
                      <a:pt x="10" y="196"/>
                    </a:cubicBezTo>
                    <a:cubicBezTo>
                      <a:pt x="9" y="195"/>
                      <a:pt x="9" y="195"/>
                      <a:pt x="9" y="195"/>
                    </a:cubicBezTo>
                    <a:cubicBezTo>
                      <a:pt x="5" y="183"/>
                      <a:pt x="2" y="170"/>
                      <a:pt x="1" y="158"/>
                    </a:cubicBezTo>
                    <a:cubicBezTo>
                      <a:pt x="0" y="145"/>
                      <a:pt x="0" y="133"/>
                      <a:pt x="2" y="122"/>
                    </a:cubicBezTo>
                    <a:cubicBezTo>
                      <a:pt x="5" y="99"/>
                      <a:pt x="12" y="79"/>
                      <a:pt x="18" y="63"/>
                    </a:cubicBezTo>
                    <a:cubicBezTo>
                      <a:pt x="24" y="47"/>
                      <a:pt x="30" y="34"/>
                      <a:pt x="34" y="25"/>
                    </a:cubicBezTo>
                    <a:cubicBezTo>
                      <a:pt x="38" y="15"/>
                      <a:pt x="40" y="10"/>
                      <a:pt x="40" y="10"/>
                    </a:cubicBezTo>
                    <a:cubicBezTo>
                      <a:pt x="43" y="3"/>
                      <a:pt x="52" y="0"/>
                      <a:pt x="59" y="3"/>
                    </a:cubicBezTo>
                    <a:cubicBezTo>
                      <a:pt x="66" y="6"/>
                      <a:pt x="69" y="14"/>
                      <a:pt x="66" y="21"/>
                    </a:cubicBezTo>
                    <a:lnTo>
                      <a:pt x="66" y="22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" name="Google Shape;820;p34">
                <a:extLst>
                  <a:ext uri="{FF2B5EF4-FFF2-40B4-BE49-F238E27FC236}">
                    <a16:creationId xmlns:a16="http://schemas.microsoft.com/office/drawing/2014/main" id="{643AA22B-4E2D-D36C-E274-BD9F414B2103}"/>
                  </a:ext>
                </a:extLst>
              </p:cNvPr>
              <p:cNvSpPr/>
              <p:nvPr/>
            </p:nvSpPr>
            <p:spPr>
              <a:xfrm>
                <a:off x="-2517016" y="2362060"/>
                <a:ext cx="90117" cy="67588"/>
              </a:xfrm>
              <a:custGeom>
                <a:avLst/>
                <a:gdLst/>
                <a:ahLst/>
                <a:cxnLst/>
                <a:rect l="l" t="t" r="r" b="b"/>
                <a:pathLst>
                  <a:path w="44" h="33" extrusionOk="0">
                    <a:moveTo>
                      <a:pt x="15" y="1"/>
                    </a:moveTo>
                    <a:cubicBezTo>
                      <a:pt x="13" y="0"/>
                      <a:pt x="12" y="0"/>
                      <a:pt x="10" y="0"/>
                    </a:cubicBezTo>
                    <a:cubicBezTo>
                      <a:pt x="6" y="0"/>
                      <a:pt x="3" y="2"/>
                      <a:pt x="2" y="5"/>
                    </a:cubicBezTo>
                    <a:cubicBezTo>
                      <a:pt x="0" y="8"/>
                      <a:pt x="0" y="12"/>
                      <a:pt x="2" y="15"/>
                    </a:cubicBezTo>
                    <a:cubicBezTo>
                      <a:pt x="3" y="18"/>
                      <a:pt x="5" y="20"/>
                      <a:pt x="9" y="22"/>
                    </a:cubicBezTo>
                    <a:cubicBezTo>
                      <a:pt x="13" y="24"/>
                      <a:pt x="18" y="26"/>
                      <a:pt x="23" y="28"/>
                    </a:cubicBezTo>
                    <a:cubicBezTo>
                      <a:pt x="25" y="29"/>
                      <a:pt x="28" y="30"/>
                      <a:pt x="31" y="31"/>
                    </a:cubicBezTo>
                    <a:cubicBezTo>
                      <a:pt x="36" y="33"/>
                      <a:pt x="41" y="30"/>
                      <a:pt x="43" y="25"/>
                    </a:cubicBezTo>
                    <a:cubicBezTo>
                      <a:pt x="44" y="23"/>
                      <a:pt x="44" y="20"/>
                      <a:pt x="43" y="17"/>
                    </a:cubicBezTo>
                    <a:cubicBezTo>
                      <a:pt x="41" y="14"/>
                      <a:pt x="39" y="13"/>
                      <a:pt x="36" y="11"/>
                    </a:cubicBezTo>
                    <a:cubicBezTo>
                      <a:pt x="31" y="8"/>
                      <a:pt x="25" y="5"/>
                      <a:pt x="20" y="3"/>
                    </a:cubicBezTo>
                    <a:cubicBezTo>
                      <a:pt x="18" y="2"/>
                      <a:pt x="17" y="2"/>
                      <a:pt x="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" name="Google Shape;821;p34">
                <a:extLst>
                  <a:ext uri="{FF2B5EF4-FFF2-40B4-BE49-F238E27FC236}">
                    <a16:creationId xmlns:a16="http://schemas.microsoft.com/office/drawing/2014/main" id="{3862AD74-8044-DE5F-34CC-A88E6FE40CA2}"/>
                  </a:ext>
                </a:extLst>
              </p:cNvPr>
              <p:cNvSpPr/>
              <p:nvPr/>
            </p:nvSpPr>
            <p:spPr>
              <a:xfrm>
                <a:off x="-2527414" y="2232950"/>
                <a:ext cx="182833" cy="169835"/>
              </a:xfrm>
              <a:custGeom>
                <a:avLst/>
                <a:gdLst/>
                <a:ahLst/>
                <a:cxnLst/>
                <a:rect l="l" t="t" r="r" b="b"/>
                <a:pathLst>
                  <a:path w="89" h="83" extrusionOk="0">
                    <a:moveTo>
                      <a:pt x="28" y="73"/>
                    </a:moveTo>
                    <a:cubicBezTo>
                      <a:pt x="8" y="62"/>
                      <a:pt x="0" y="38"/>
                      <a:pt x="10" y="17"/>
                    </a:cubicBezTo>
                    <a:cubicBezTo>
                      <a:pt x="14" y="10"/>
                      <a:pt x="20" y="4"/>
                      <a:pt x="28" y="0"/>
                    </a:cubicBezTo>
                    <a:cubicBezTo>
                      <a:pt x="39" y="21"/>
                      <a:pt x="39" y="21"/>
                      <a:pt x="39" y="21"/>
                    </a:cubicBezTo>
                    <a:cubicBezTo>
                      <a:pt x="36" y="23"/>
                      <a:pt x="33" y="25"/>
                      <a:pt x="32" y="28"/>
                    </a:cubicBezTo>
                    <a:cubicBezTo>
                      <a:pt x="27" y="37"/>
                      <a:pt x="31" y="47"/>
                      <a:pt x="39" y="51"/>
                    </a:cubicBezTo>
                    <a:cubicBezTo>
                      <a:pt x="47" y="56"/>
                      <a:pt x="58" y="52"/>
                      <a:pt x="62" y="44"/>
                    </a:cubicBezTo>
                    <a:cubicBezTo>
                      <a:pt x="64" y="41"/>
                      <a:pt x="64" y="37"/>
                      <a:pt x="64" y="34"/>
                    </a:cubicBezTo>
                    <a:cubicBezTo>
                      <a:pt x="87" y="30"/>
                      <a:pt x="87" y="30"/>
                      <a:pt x="87" y="30"/>
                    </a:cubicBezTo>
                    <a:cubicBezTo>
                      <a:pt x="89" y="38"/>
                      <a:pt x="87" y="47"/>
                      <a:pt x="83" y="55"/>
                    </a:cubicBezTo>
                    <a:cubicBezTo>
                      <a:pt x="73" y="75"/>
                      <a:pt x="48" y="83"/>
                      <a:pt x="28" y="7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" name="Google Shape;822;p34">
                <a:extLst>
                  <a:ext uri="{FF2B5EF4-FFF2-40B4-BE49-F238E27FC236}">
                    <a16:creationId xmlns:a16="http://schemas.microsoft.com/office/drawing/2014/main" id="{922F8EF8-73D2-C418-B144-36E9DC0D561A}"/>
                  </a:ext>
                </a:extLst>
              </p:cNvPr>
              <p:cNvSpPr/>
              <p:nvPr/>
            </p:nvSpPr>
            <p:spPr>
              <a:xfrm>
                <a:off x="-2566407" y="2453909"/>
                <a:ext cx="112646" cy="55456"/>
              </a:xfrm>
              <a:custGeom>
                <a:avLst/>
                <a:gdLst/>
                <a:ahLst/>
                <a:cxnLst/>
                <a:rect l="l" t="t" r="r" b="b"/>
                <a:pathLst>
                  <a:path w="55" h="27" extrusionOk="0">
                    <a:moveTo>
                      <a:pt x="0" y="6"/>
                    </a:moveTo>
                    <a:cubicBezTo>
                      <a:pt x="0" y="4"/>
                      <a:pt x="1" y="2"/>
                      <a:pt x="2" y="0"/>
                    </a:cubicBezTo>
                    <a:cubicBezTo>
                      <a:pt x="55" y="21"/>
                      <a:pt x="55" y="21"/>
                      <a:pt x="55" y="21"/>
                    </a:cubicBezTo>
                    <a:cubicBezTo>
                      <a:pt x="54" y="23"/>
                      <a:pt x="53" y="25"/>
                      <a:pt x="53" y="27"/>
                    </a:cubicBezTo>
                    <a:lnTo>
                      <a:pt x="0" y="6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" name="Google Shape;823;p34">
                <a:extLst>
                  <a:ext uri="{FF2B5EF4-FFF2-40B4-BE49-F238E27FC236}">
                    <a16:creationId xmlns:a16="http://schemas.microsoft.com/office/drawing/2014/main" id="{BA063890-B4AF-3DA5-4748-827D9893C27A}"/>
                  </a:ext>
                </a:extLst>
              </p:cNvPr>
              <p:cNvSpPr/>
              <p:nvPr/>
            </p:nvSpPr>
            <p:spPr>
              <a:xfrm>
                <a:off x="-2595002" y="2536227"/>
                <a:ext cx="114379" cy="46791"/>
              </a:xfrm>
              <a:custGeom>
                <a:avLst/>
                <a:gdLst/>
                <a:ahLst/>
                <a:cxnLst/>
                <a:rect l="l" t="t" r="r" b="b"/>
                <a:pathLst>
                  <a:path w="132" h="54" extrusionOk="0">
                    <a:moveTo>
                      <a:pt x="0" y="16"/>
                    </a:moveTo>
                    <a:lnTo>
                      <a:pt x="2" y="0"/>
                    </a:lnTo>
                    <a:lnTo>
                      <a:pt x="132" y="40"/>
                    </a:lnTo>
                    <a:lnTo>
                      <a:pt x="128" y="54"/>
                    </a:lnTo>
                    <a:lnTo>
                      <a:pt x="0" y="16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" name="Google Shape;824;p34">
                <a:extLst>
                  <a:ext uri="{FF2B5EF4-FFF2-40B4-BE49-F238E27FC236}">
                    <a16:creationId xmlns:a16="http://schemas.microsoft.com/office/drawing/2014/main" id="{CE74FA82-1AF5-B4AB-3F11-74573EB47FBB}"/>
                  </a:ext>
                </a:extLst>
              </p:cNvPr>
              <p:cNvSpPr/>
              <p:nvPr/>
            </p:nvSpPr>
            <p:spPr>
              <a:xfrm>
                <a:off x="-2613198" y="2628077"/>
                <a:ext cx="116979" cy="25129"/>
              </a:xfrm>
              <a:custGeom>
                <a:avLst/>
                <a:gdLst/>
                <a:ahLst/>
                <a:cxnLst/>
                <a:rect l="l" t="t" r="r" b="b"/>
                <a:pathLst>
                  <a:path w="57" h="12" extrusionOk="0">
                    <a:moveTo>
                      <a:pt x="0" y="8"/>
                    </a:moveTo>
                    <a:cubicBezTo>
                      <a:pt x="0" y="5"/>
                      <a:pt x="0" y="3"/>
                      <a:pt x="1" y="0"/>
                    </a:cubicBezTo>
                    <a:cubicBezTo>
                      <a:pt x="57" y="7"/>
                      <a:pt x="57" y="7"/>
                      <a:pt x="57" y="7"/>
                    </a:cubicBezTo>
                    <a:cubicBezTo>
                      <a:pt x="57" y="9"/>
                      <a:pt x="57" y="11"/>
                      <a:pt x="57" y="12"/>
                    </a:cubicBezTo>
                    <a:lnTo>
                      <a:pt x="0" y="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" name="Google Shape;825;p34">
                <a:extLst>
                  <a:ext uri="{FF2B5EF4-FFF2-40B4-BE49-F238E27FC236}">
                    <a16:creationId xmlns:a16="http://schemas.microsoft.com/office/drawing/2014/main" id="{FB0F2E19-8129-C5F2-0030-E07CC9DE1A56}"/>
                  </a:ext>
                </a:extLst>
              </p:cNvPr>
              <p:cNvSpPr/>
              <p:nvPr/>
            </p:nvSpPr>
            <p:spPr>
              <a:xfrm>
                <a:off x="-2608866" y="2708662"/>
                <a:ext cx="116112" cy="36393"/>
              </a:xfrm>
              <a:custGeom>
                <a:avLst/>
                <a:gdLst/>
                <a:ahLst/>
                <a:cxnLst/>
                <a:rect l="l" t="t" r="r" b="b"/>
                <a:pathLst>
                  <a:path w="57" h="18" extrusionOk="0">
                    <a:moveTo>
                      <a:pt x="1" y="18"/>
                    </a:moveTo>
                    <a:cubicBezTo>
                      <a:pt x="1" y="15"/>
                      <a:pt x="0" y="13"/>
                      <a:pt x="0" y="10"/>
                    </a:cubicBezTo>
                    <a:cubicBezTo>
                      <a:pt x="56" y="0"/>
                      <a:pt x="56" y="0"/>
                      <a:pt x="56" y="0"/>
                    </a:cubicBezTo>
                    <a:cubicBezTo>
                      <a:pt x="56" y="2"/>
                      <a:pt x="56" y="3"/>
                      <a:pt x="57" y="5"/>
                    </a:cubicBezTo>
                    <a:lnTo>
                      <a:pt x="1" y="1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" name="Google Shape;826;p34">
                <a:extLst>
                  <a:ext uri="{FF2B5EF4-FFF2-40B4-BE49-F238E27FC236}">
                    <a16:creationId xmlns:a16="http://schemas.microsoft.com/office/drawing/2014/main" id="{88D242F3-E6DB-FC14-96EE-85FEF33D07D8}"/>
                  </a:ext>
                </a:extLst>
              </p:cNvPr>
              <p:cNvSpPr/>
              <p:nvPr/>
            </p:nvSpPr>
            <p:spPr>
              <a:xfrm>
                <a:off x="-2570739" y="2764119"/>
                <a:ext cx="103114" cy="79718"/>
              </a:xfrm>
              <a:custGeom>
                <a:avLst/>
                <a:gdLst/>
                <a:ahLst/>
                <a:cxnLst/>
                <a:rect l="l" t="t" r="r" b="b"/>
                <a:pathLst>
                  <a:path w="119" h="92" extrusionOk="0">
                    <a:moveTo>
                      <a:pt x="12" y="92"/>
                    </a:moveTo>
                    <a:lnTo>
                      <a:pt x="0" y="75"/>
                    </a:lnTo>
                    <a:lnTo>
                      <a:pt x="112" y="0"/>
                    </a:lnTo>
                    <a:lnTo>
                      <a:pt x="119" y="9"/>
                    </a:lnTo>
                    <a:lnTo>
                      <a:pt x="12" y="9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" name="Google Shape;827;p34">
                <a:extLst>
                  <a:ext uri="{FF2B5EF4-FFF2-40B4-BE49-F238E27FC236}">
                    <a16:creationId xmlns:a16="http://schemas.microsoft.com/office/drawing/2014/main" id="{B4BF73F5-430F-725B-D73C-DA7110BE0677}"/>
                  </a:ext>
                </a:extLst>
              </p:cNvPr>
              <p:cNvSpPr/>
              <p:nvPr/>
            </p:nvSpPr>
            <p:spPr>
              <a:xfrm>
                <a:off x="-2494487" y="2804844"/>
                <a:ext cx="71920" cy="106581"/>
              </a:xfrm>
              <a:custGeom>
                <a:avLst/>
                <a:gdLst/>
                <a:ahLst/>
                <a:cxnLst/>
                <a:rect l="l" t="t" r="r" b="b"/>
                <a:pathLst>
                  <a:path w="35" h="52" extrusionOk="0">
                    <a:moveTo>
                      <a:pt x="7" y="52"/>
                    </a:moveTo>
                    <a:cubicBezTo>
                      <a:pt x="5" y="51"/>
                      <a:pt x="3" y="50"/>
                      <a:pt x="0" y="48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32" y="1"/>
                      <a:pt x="33" y="1"/>
                      <a:pt x="35" y="2"/>
                    </a:cubicBezTo>
                    <a:lnTo>
                      <a:pt x="7" y="5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" name="Google Shape;828;p34">
                <a:extLst>
                  <a:ext uri="{FF2B5EF4-FFF2-40B4-BE49-F238E27FC236}">
                    <a16:creationId xmlns:a16="http://schemas.microsoft.com/office/drawing/2014/main" id="{082B638B-A6D6-A4B2-2E9D-53543C013575}"/>
                  </a:ext>
                </a:extLst>
              </p:cNvPr>
              <p:cNvSpPr/>
              <p:nvPr/>
            </p:nvSpPr>
            <p:spPr>
              <a:xfrm>
                <a:off x="-2400038" y="2829106"/>
                <a:ext cx="40726" cy="116979"/>
              </a:xfrm>
              <a:custGeom>
                <a:avLst/>
                <a:gdLst/>
                <a:ahLst/>
                <a:cxnLst/>
                <a:rect l="l" t="t" r="r" b="b"/>
                <a:pathLst>
                  <a:path w="47" h="135" extrusionOk="0">
                    <a:moveTo>
                      <a:pt x="16" y="135"/>
                    </a:moveTo>
                    <a:lnTo>
                      <a:pt x="0" y="130"/>
                    </a:lnTo>
                    <a:lnTo>
                      <a:pt x="33" y="0"/>
                    </a:lnTo>
                    <a:lnTo>
                      <a:pt x="47" y="3"/>
                    </a:lnTo>
                    <a:lnTo>
                      <a:pt x="16" y="1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" name="Google Shape;829;p34">
                <a:extLst>
                  <a:ext uri="{FF2B5EF4-FFF2-40B4-BE49-F238E27FC236}">
                    <a16:creationId xmlns:a16="http://schemas.microsoft.com/office/drawing/2014/main" id="{E7034F8D-5F51-5EEE-0C7D-69027401BA2D}"/>
                  </a:ext>
                </a:extLst>
              </p:cNvPr>
              <p:cNvSpPr/>
              <p:nvPr/>
            </p:nvSpPr>
            <p:spPr>
              <a:xfrm>
                <a:off x="-2308189" y="2841238"/>
                <a:ext cx="20796" cy="116979"/>
              </a:xfrm>
              <a:custGeom>
                <a:avLst/>
                <a:gdLst/>
                <a:ahLst/>
                <a:cxnLst/>
                <a:rect l="l" t="t" r="r" b="b"/>
                <a:pathLst>
                  <a:path w="24" h="135" extrusionOk="0">
                    <a:moveTo>
                      <a:pt x="17" y="135"/>
                    </a:moveTo>
                    <a:lnTo>
                      <a:pt x="0" y="135"/>
                    </a:lnTo>
                    <a:lnTo>
                      <a:pt x="10" y="0"/>
                    </a:lnTo>
                    <a:lnTo>
                      <a:pt x="24" y="0"/>
                    </a:lnTo>
                    <a:lnTo>
                      <a:pt x="17" y="1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" name="Google Shape;830;p34">
                <a:extLst>
                  <a:ext uri="{FF2B5EF4-FFF2-40B4-BE49-F238E27FC236}">
                    <a16:creationId xmlns:a16="http://schemas.microsoft.com/office/drawing/2014/main" id="{612E216E-C5D9-3F9D-3034-A8CD94CD30CC}"/>
                  </a:ext>
                </a:extLst>
              </p:cNvPr>
              <p:cNvSpPr/>
              <p:nvPr/>
            </p:nvSpPr>
            <p:spPr>
              <a:xfrm>
                <a:off x="-2273528" y="2816975"/>
                <a:ext cx="86651" cy="176767"/>
              </a:xfrm>
              <a:custGeom>
                <a:avLst/>
                <a:gdLst/>
                <a:ahLst/>
                <a:cxnLst/>
                <a:rect l="l" t="t" r="r" b="b"/>
                <a:pathLst>
                  <a:path w="42" h="86" extrusionOk="0">
                    <a:moveTo>
                      <a:pt x="20" y="85"/>
                    </a:moveTo>
                    <a:cubicBezTo>
                      <a:pt x="20" y="86"/>
                      <a:pt x="13" y="80"/>
                      <a:pt x="12" y="79"/>
                    </a:cubicBezTo>
                    <a:cubicBezTo>
                      <a:pt x="9" y="75"/>
                      <a:pt x="7" y="72"/>
                      <a:pt x="5" y="68"/>
                    </a:cubicBezTo>
                    <a:cubicBezTo>
                      <a:pt x="1" y="59"/>
                      <a:pt x="0" y="50"/>
                      <a:pt x="1" y="42"/>
                    </a:cubicBezTo>
                    <a:cubicBezTo>
                      <a:pt x="3" y="20"/>
                      <a:pt x="20" y="3"/>
                      <a:pt x="42" y="0"/>
                    </a:cubicBezTo>
                    <a:cubicBezTo>
                      <a:pt x="42" y="0"/>
                      <a:pt x="20" y="84"/>
                      <a:pt x="20" y="8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" name="Google Shape;831;p34">
                <a:extLst>
                  <a:ext uri="{FF2B5EF4-FFF2-40B4-BE49-F238E27FC236}">
                    <a16:creationId xmlns:a16="http://schemas.microsoft.com/office/drawing/2014/main" id="{3B29F791-DA6B-E5DE-27A6-4045B9A95574}"/>
                  </a:ext>
                </a:extLst>
              </p:cNvPr>
              <p:cNvSpPr/>
              <p:nvPr/>
            </p:nvSpPr>
            <p:spPr>
              <a:xfrm>
                <a:off x="-1926926" y="2845570"/>
                <a:ext cx="213160" cy="148173"/>
              </a:xfrm>
              <a:custGeom>
                <a:avLst/>
                <a:gdLst/>
                <a:ahLst/>
                <a:cxnLst/>
                <a:rect l="l" t="t" r="r" b="b"/>
                <a:pathLst>
                  <a:path w="104" h="72" extrusionOk="0">
                    <a:moveTo>
                      <a:pt x="22" y="0"/>
                    </a:moveTo>
                    <a:cubicBezTo>
                      <a:pt x="11" y="0"/>
                      <a:pt x="2" y="7"/>
                      <a:pt x="1" y="17"/>
                    </a:cubicBezTo>
                    <a:cubicBezTo>
                      <a:pt x="0" y="28"/>
                      <a:pt x="8" y="37"/>
                      <a:pt x="18" y="38"/>
                    </a:cubicBezTo>
                    <a:cubicBezTo>
                      <a:pt x="33" y="39"/>
                      <a:pt x="76" y="48"/>
                      <a:pt x="88" y="72"/>
                    </a:cubicBezTo>
                    <a:cubicBezTo>
                      <a:pt x="88" y="72"/>
                      <a:pt x="88" y="72"/>
                      <a:pt x="88" y="72"/>
                    </a:cubicBezTo>
                    <a:cubicBezTo>
                      <a:pt x="95" y="60"/>
                      <a:pt x="101" y="47"/>
                      <a:pt x="104" y="33"/>
                    </a:cubicBezTo>
                    <a:cubicBezTo>
                      <a:pt x="75" y="6"/>
                      <a:pt x="28" y="1"/>
                      <a:pt x="2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" name="Google Shape;832;p34">
                <a:extLst>
                  <a:ext uri="{FF2B5EF4-FFF2-40B4-BE49-F238E27FC236}">
                    <a16:creationId xmlns:a16="http://schemas.microsoft.com/office/drawing/2014/main" id="{DAD2786C-E464-6993-D627-143CD744C2DB}"/>
                  </a:ext>
                </a:extLst>
              </p:cNvPr>
              <p:cNvSpPr/>
              <p:nvPr/>
            </p:nvSpPr>
            <p:spPr>
              <a:xfrm>
                <a:off x="-1790018" y="2886296"/>
                <a:ext cx="49391" cy="74520"/>
              </a:xfrm>
              <a:custGeom>
                <a:avLst/>
                <a:gdLst/>
                <a:ahLst/>
                <a:cxnLst/>
                <a:rect l="l" t="t" r="r" b="b"/>
                <a:pathLst>
                  <a:path w="24" h="36" extrusionOk="0">
                    <a:moveTo>
                      <a:pt x="6" y="36"/>
                    </a:moveTo>
                    <a:cubicBezTo>
                      <a:pt x="3" y="35"/>
                      <a:pt x="2" y="34"/>
                      <a:pt x="0" y="32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20" y="1"/>
                      <a:pt x="23" y="2"/>
                      <a:pt x="24" y="3"/>
                    </a:cubicBezTo>
                    <a:lnTo>
                      <a:pt x="6" y="36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" name="Google Shape;833;p34">
                <a:extLst>
                  <a:ext uri="{FF2B5EF4-FFF2-40B4-BE49-F238E27FC236}">
                    <a16:creationId xmlns:a16="http://schemas.microsoft.com/office/drawing/2014/main" id="{1FA00F42-EBE2-2013-AC33-62B873032D18}"/>
                  </a:ext>
                </a:extLst>
              </p:cNvPr>
              <p:cNvSpPr/>
              <p:nvPr/>
            </p:nvSpPr>
            <p:spPr>
              <a:xfrm>
                <a:off x="-1900064" y="2816975"/>
                <a:ext cx="87517" cy="176767"/>
              </a:xfrm>
              <a:custGeom>
                <a:avLst/>
                <a:gdLst/>
                <a:ahLst/>
                <a:cxnLst/>
                <a:rect l="l" t="t" r="r" b="b"/>
                <a:pathLst>
                  <a:path w="43" h="86" extrusionOk="0">
                    <a:moveTo>
                      <a:pt x="23" y="85"/>
                    </a:moveTo>
                    <a:cubicBezTo>
                      <a:pt x="23" y="86"/>
                      <a:pt x="30" y="80"/>
                      <a:pt x="31" y="79"/>
                    </a:cubicBezTo>
                    <a:cubicBezTo>
                      <a:pt x="34" y="75"/>
                      <a:pt x="36" y="72"/>
                      <a:pt x="38" y="68"/>
                    </a:cubicBezTo>
                    <a:cubicBezTo>
                      <a:pt x="41" y="59"/>
                      <a:pt x="43" y="50"/>
                      <a:pt x="42" y="42"/>
                    </a:cubicBezTo>
                    <a:cubicBezTo>
                      <a:pt x="39" y="20"/>
                      <a:pt x="22" y="3"/>
                      <a:pt x="0" y="0"/>
                    </a:cubicBezTo>
                    <a:cubicBezTo>
                      <a:pt x="0" y="0"/>
                      <a:pt x="22" y="84"/>
                      <a:pt x="23" y="8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" name="Google Shape;834;p34">
                <a:extLst>
                  <a:ext uri="{FF2B5EF4-FFF2-40B4-BE49-F238E27FC236}">
                    <a16:creationId xmlns:a16="http://schemas.microsoft.com/office/drawing/2014/main" id="{7585E668-D7BF-CC76-B3B4-A1FE2D366573}"/>
                  </a:ext>
                </a:extLst>
              </p:cNvPr>
              <p:cNvSpPr/>
              <p:nvPr/>
            </p:nvSpPr>
            <p:spPr>
              <a:xfrm>
                <a:off x="-2236268" y="2751121"/>
                <a:ext cx="384728" cy="418523"/>
              </a:xfrm>
              <a:custGeom>
                <a:avLst/>
                <a:gdLst/>
                <a:ahLst/>
                <a:cxnLst/>
                <a:rect l="l" t="t" r="r" b="b"/>
                <a:pathLst>
                  <a:path w="188" h="204" extrusionOk="0">
                    <a:moveTo>
                      <a:pt x="94" y="0"/>
                    </a:moveTo>
                    <a:cubicBezTo>
                      <a:pt x="42" y="0"/>
                      <a:pt x="0" y="42"/>
                      <a:pt x="0" y="94"/>
                    </a:cubicBezTo>
                    <a:cubicBezTo>
                      <a:pt x="0" y="178"/>
                      <a:pt x="0" y="178"/>
                      <a:pt x="0" y="178"/>
                    </a:cubicBezTo>
                    <a:cubicBezTo>
                      <a:pt x="27" y="195"/>
                      <a:pt x="57" y="204"/>
                      <a:pt x="91" y="204"/>
                    </a:cubicBezTo>
                    <a:cubicBezTo>
                      <a:pt x="127" y="204"/>
                      <a:pt x="161" y="193"/>
                      <a:pt x="188" y="173"/>
                    </a:cubicBezTo>
                    <a:cubicBezTo>
                      <a:pt x="188" y="94"/>
                      <a:pt x="188" y="94"/>
                      <a:pt x="188" y="94"/>
                    </a:cubicBezTo>
                    <a:cubicBezTo>
                      <a:pt x="188" y="42"/>
                      <a:pt x="146" y="0"/>
                      <a:pt x="9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" name="Google Shape;835;p34">
                <a:extLst>
                  <a:ext uri="{FF2B5EF4-FFF2-40B4-BE49-F238E27FC236}">
                    <a16:creationId xmlns:a16="http://schemas.microsoft.com/office/drawing/2014/main" id="{12B61ACF-DE31-2AF1-7F03-655EBEA8B88A}"/>
                  </a:ext>
                </a:extLst>
              </p:cNvPr>
              <p:cNvSpPr/>
              <p:nvPr/>
            </p:nvSpPr>
            <p:spPr>
              <a:xfrm>
                <a:off x="-2119290" y="2941752"/>
                <a:ext cx="136908" cy="227891"/>
              </a:xfrm>
              <a:custGeom>
                <a:avLst/>
                <a:gdLst/>
                <a:ahLst/>
                <a:cxnLst/>
                <a:rect l="l" t="t" r="r" b="b"/>
                <a:pathLst>
                  <a:path w="67" h="111" extrusionOk="0">
                    <a:moveTo>
                      <a:pt x="34" y="0"/>
                    </a:moveTo>
                    <a:cubicBezTo>
                      <a:pt x="15" y="0"/>
                      <a:pt x="0" y="15"/>
                      <a:pt x="0" y="34"/>
                    </a:cubicBezTo>
                    <a:cubicBezTo>
                      <a:pt x="0" y="108"/>
                      <a:pt x="0" y="108"/>
                      <a:pt x="0" y="108"/>
                    </a:cubicBezTo>
                    <a:cubicBezTo>
                      <a:pt x="11" y="110"/>
                      <a:pt x="22" y="111"/>
                      <a:pt x="34" y="111"/>
                    </a:cubicBezTo>
                    <a:cubicBezTo>
                      <a:pt x="45" y="111"/>
                      <a:pt x="56" y="110"/>
                      <a:pt x="67" y="108"/>
                    </a:cubicBezTo>
                    <a:cubicBezTo>
                      <a:pt x="67" y="34"/>
                      <a:pt x="67" y="34"/>
                      <a:pt x="67" y="34"/>
                    </a:cubicBezTo>
                    <a:cubicBezTo>
                      <a:pt x="67" y="15"/>
                      <a:pt x="52" y="0"/>
                      <a:pt x="3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" name="Google Shape;836;p34">
                <a:extLst>
                  <a:ext uri="{FF2B5EF4-FFF2-40B4-BE49-F238E27FC236}">
                    <a16:creationId xmlns:a16="http://schemas.microsoft.com/office/drawing/2014/main" id="{AEC49ECB-0D17-9B3A-0B13-6D343D929EA6}"/>
                  </a:ext>
                </a:extLst>
              </p:cNvPr>
              <p:cNvSpPr/>
              <p:nvPr/>
            </p:nvSpPr>
            <p:spPr>
              <a:xfrm>
                <a:off x="-2129688" y="2765852"/>
                <a:ext cx="159600" cy="69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" name="Google Shape;837;p34">
                <a:extLst>
                  <a:ext uri="{FF2B5EF4-FFF2-40B4-BE49-F238E27FC236}">
                    <a16:creationId xmlns:a16="http://schemas.microsoft.com/office/drawing/2014/main" id="{5CBCD275-0A09-C807-4070-A103A3A8FE8C}"/>
                  </a:ext>
                </a:extLst>
              </p:cNvPr>
              <p:cNvSpPr/>
              <p:nvPr/>
            </p:nvSpPr>
            <p:spPr>
              <a:xfrm>
                <a:off x="-2090695" y="2677468"/>
                <a:ext cx="81451" cy="143840"/>
              </a:xfrm>
              <a:custGeom>
                <a:avLst/>
                <a:gdLst/>
                <a:ahLst/>
                <a:cxnLst/>
                <a:rect l="l" t="t" r="r" b="b"/>
                <a:pathLst>
                  <a:path w="40" h="70" extrusionOk="0">
                    <a:moveTo>
                      <a:pt x="0" y="0"/>
                    </a:moveTo>
                    <a:cubicBezTo>
                      <a:pt x="0" y="54"/>
                      <a:pt x="0" y="54"/>
                      <a:pt x="0" y="54"/>
                    </a:cubicBezTo>
                    <a:cubicBezTo>
                      <a:pt x="0" y="62"/>
                      <a:pt x="0" y="62"/>
                      <a:pt x="0" y="62"/>
                    </a:cubicBezTo>
                    <a:cubicBezTo>
                      <a:pt x="0" y="64"/>
                      <a:pt x="1" y="67"/>
                      <a:pt x="4" y="68"/>
                    </a:cubicBezTo>
                    <a:cubicBezTo>
                      <a:pt x="8" y="69"/>
                      <a:pt x="13" y="70"/>
                      <a:pt x="20" y="70"/>
                    </a:cubicBezTo>
                    <a:cubicBezTo>
                      <a:pt x="26" y="70"/>
                      <a:pt x="32" y="69"/>
                      <a:pt x="36" y="68"/>
                    </a:cubicBezTo>
                    <a:cubicBezTo>
                      <a:pt x="38" y="67"/>
                      <a:pt x="40" y="64"/>
                      <a:pt x="40" y="62"/>
                    </a:cubicBezTo>
                    <a:cubicBezTo>
                      <a:pt x="40" y="54"/>
                      <a:pt x="40" y="54"/>
                      <a:pt x="40" y="54"/>
                    </a:cubicBezTo>
                    <a:cubicBezTo>
                      <a:pt x="40" y="0"/>
                      <a:pt x="40" y="0"/>
                      <a:pt x="40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" name="Google Shape;838;p34">
                <a:extLst>
                  <a:ext uri="{FF2B5EF4-FFF2-40B4-BE49-F238E27FC236}">
                    <a16:creationId xmlns:a16="http://schemas.microsoft.com/office/drawing/2014/main" id="{3200EC30-2600-DDE7-FF66-F530D404B2B6}"/>
                  </a:ext>
                </a:extLst>
              </p:cNvPr>
              <p:cNvSpPr/>
              <p:nvPr/>
            </p:nvSpPr>
            <p:spPr>
              <a:xfrm>
                <a:off x="-2252732" y="2304003"/>
                <a:ext cx="403800" cy="4044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" name="Google Shape;839;p34">
                <a:extLst>
                  <a:ext uri="{FF2B5EF4-FFF2-40B4-BE49-F238E27FC236}">
                    <a16:creationId xmlns:a16="http://schemas.microsoft.com/office/drawing/2014/main" id="{B63136B1-618A-A842-BCE6-0DCACC28A51A}"/>
                  </a:ext>
                </a:extLst>
              </p:cNvPr>
              <p:cNvSpPr/>
              <p:nvPr/>
            </p:nvSpPr>
            <p:spPr>
              <a:xfrm>
                <a:off x="-2173014" y="2576953"/>
                <a:ext cx="243488" cy="73653"/>
              </a:xfrm>
              <a:custGeom>
                <a:avLst/>
                <a:gdLst/>
                <a:ahLst/>
                <a:cxnLst/>
                <a:rect l="l" t="t" r="r" b="b"/>
                <a:pathLst>
                  <a:path w="119" h="36" extrusionOk="0">
                    <a:moveTo>
                      <a:pt x="4" y="0"/>
                    </a:moveTo>
                    <a:cubicBezTo>
                      <a:pt x="2" y="0"/>
                      <a:pt x="0" y="3"/>
                      <a:pt x="2" y="5"/>
                    </a:cubicBezTo>
                    <a:cubicBezTo>
                      <a:pt x="14" y="24"/>
                      <a:pt x="36" y="36"/>
                      <a:pt x="60" y="36"/>
                    </a:cubicBezTo>
                    <a:cubicBezTo>
                      <a:pt x="84" y="36"/>
                      <a:pt x="105" y="24"/>
                      <a:pt x="118" y="5"/>
                    </a:cubicBezTo>
                    <a:cubicBezTo>
                      <a:pt x="119" y="3"/>
                      <a:pt x="118" y="0"/>
                      <a:pt x="115" y="0"/>
                    </a:cubicBezTo>
                    <a:lnTo>
                      <a:pt x="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" name="Google Shape;840;p34">
                <a:extLst>
                  <a:ext uri="{FF2B5EF4-FFF2-40B4-BE49-F238E27FC236}">
                    <a16:creationId xmlns:a16="http://schemas.microsoft.com/office/drawing/2014/main" id="{138A3914-C4FC-92A0-66D4-AF39C864403C}"/>
                  </a:ext>
                </a:extLst>
              </p:cNvPr>
              <p:cNvSpPr/>
              <p:nvPr/>
            </p:nvSpPr>
            <p:spPr>
              <a:xfrm>
                <a:off x="-2191210" y="2435712"/>
                <a:ext cx="280748" cy="96183"/>
              </a:xfrm>
              <a:custGeom>
                <a:avLst/>
                <a:gdLst/>
                <a:ahLst/>
                <a:cxnLst/>
                <a:rect l="l" t="t" r="r" b="b"/>
                <a:pathLst>
                  <a:path w="137" h="47" extrusionOk="0">
                    <a:moveTo>
                      <a:pt x="125" y="47"/>
                    </a:moveTo>
                    <a:cubicBezTo>
                      <a:pt x="12" y="47"/>
                      <a:pt x="12" y="47"/>
                      <a:pt x="12" y="47"/>
                    </a:cubicBezTo>
                    <a:cubicBezTo>
                      <a:pt x="5" y="47"/>
                      <a:pt x="0" y="41"/>
                      <a:pt x="0" y="35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6"/>
                      <a:pt x="5" y="0"/>
                      <a:pt x="12" y="0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31" y="0"/>
                      <a:pt x="137" y="6"/>
                      <a:pt x="137" y="12"/>
                    </a:cubicBezTo>
                    <a:cubicBezTo>
                      <a:pt x="137" y="35"/>
                      <a:pt x="137" y="35"/>
                      <a:pt x="137" y="35"/>
                    </a:cubicBezTo>
                    <a:cubicBezTo>
                      <a:pt x="137" y="41"/>
                      <a:pt x="131" y="47"/>
                      <a:pt x="125" y="4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" name="Google Shape;841;p34">
                <a:extLst>
                  <a:ext uri="{FF2B5EF4-FFF2-40B4-BE49-F238E27FC236}">
                    <a16:creationId xmlns:a16="http://schemas.microsoft.com/office/drawing/2014/main" id="{0851E8CC-CEBF-4EF2-FEAA-D010A8963016}"/>
                  </a:ext>
                </a:extLst>
              </p:cNvPr>
              <p:cNvSpPr/>
              <p:nvPr/>
            </p:nvSpPr>
            <p:spPr>
              <a:xfrm>
                <a:off x="-2140086" y="2464307"/>
                <a:ext cx="37260" cy="43325"/>
              </a:xfrm>
              <a:custGeom>
                <a:avLst/>
                <a:gdLst/>
                <a:ahLst/>
                <a:cxnLst/>
                <a:rect l="l" t="t" r="r" b="b"/>
                <a:pathLst>
                  <a:path w="43" h="50" extrusionOk="0">
                    <a:moveTo>
                      <a:pt x="43" y="10"/>
                    </a:moveTo>
                    <a:lnTo>
                      <a:pt x="35" y="10"/>
                    </a:lnTo>
                    <a:lnTo>
                      <a:pt x="35" y="0"/>
                    </a:lnTo>
                    <a:lnTo>
                      <a:pt x="7" y="0"/>
                    </a:lnTo>
                    <a:lnTo>
                      <a:pt x="7" y="10"/>
                    </a:lnTo>
                    <a:lnTo>
                      <a:pt x="0" y="10"/>
                    </a:lnTo>
                    <a:lnTo>
                      <a:pt x="0" y="40"/>
                    </a:lnTo>
                    <a:lnTo>
                      <a:pt x="7" y="40"/>
                    </a:lnTo>
                    <a:lnTo>
                      <a:pt x="7" y="50"/>
                    </a:lnTo>
                    <a:lnTo>
                      <a:pt x="35" y="50"/>
                    </a:lnTo>
                    <a:lnTo>
                      <a:pt x="35" y="40"/>
                    </a:lnTo>
                    <a:lnTo>
                      <a:pt x="43" y="40"/>
                    </a:lnTo>
                    <a:lnTo>
                      <a:pt x="43" y="1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" name="Google Shape;842;p34">
                <a:extLst>
                  <a:ext uri="{FF2B5EF4-FFF2-40B4-BE49-F238E27FC236}">
                    <a16:creationId xmlns:a16="http://schemas.microsoft.com/office/drawing/2014/main" id="{A8BAD94B-619B-8EC1-3EC2-E1BA9E3C4848}"/>
                  </a:ext>
                </a:extLst>
              </p:cNvPr>
              <p:cNvSpPr/>
              <p:nvPr/>
            </p:nvSpPr>
            <p:spPr>
              <a:xfrm>
                <a:off x="-1994514" y="2464307"/>
                <a:ext cx="34660" cy="43325"/>
              </a:xfrm>
              <a:custGeom>
                <a:avLst/>
                <a:gdLst/>
                <a:ahLst/>
                <a:cxnLst/>
                <a:rect l="l" t="t" r="r" b="b"/>
                <a:pathLst>
                  <a:path w="40" h="50" extrusionOk="0">
                    <a:moveTo>
                      <a:pt x="40" y="10"/>
                    </a:moveTo>
                    <a:lnTo>
                      <a:pt x="33" y="10"/>
                    </a:lnTo>
                    <a:lnTo>
                      <a:pt x="33" y="0"/>
                    </a:lnTo>
                    <a:lnTo>
                      <a:pt x="7" y="0"/>
                    </a:lnTo>
                    <a:lnTo>
                      <a:pt x="7" y="10"/>
                    </a:lnTo>
                    <a:lnTo>
                      <a:pt x="0" y="10"/>
                    </a:lnTo>
                    <a:lnTo>
                      <a:pt x="0" y="40"/>
                    </a:lnTo>
                    <a:lnTo>
                      <a:pt x="7" y="40"/>
                    </a:lnTo>
                    <a:lnTo>
                      <a:pt x="7" y="50"/>
                    </a:lnTo>
                    <a:lnTo>
                      <a:pt x="33" y="50"/>
                    </a:lnTo>
                    <a:lnTo>
                      <a:pt x="33" y="40"/>
                    </a:lnTo>
                    <a:lnTo>
                      <a:pt x="40" y="40"/>
                    </a:lnTo>
                    <a:lnTo>
                      <a:pt x="40" y="1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" name="Google Shape;843;p34">
                <a:extLst>
                  <a:ext uri="{FF2B5EF4-FFF2-40B4-BE49-F238E27FC236}">
                    <a16:creationId xmlns:a16="http://schemas.microsoft.com/office/drawing/2014/main" id="{3EC6DA4B-DA12-AB6C-4217-09D78DFA703F}"/>
                  </a:ext>
                </a:extLst>
              </p:cNvPr>
              <p:cNvSpPr/>
              <p:nvPr/>
            </p:nvSpPr>
            <p:spPr>
              <a:xfrm>
                <a:off x="-2270929" y="2435712"/>
                <a:ext cx="38993" cy="123044"/>
              </a:xfrm>
              <a:custGeom>
                <a:avLst/>
                <a:gdLst/>
                <a:ahLst/>
                <a:cxnLst/>
                <a:rect l="l" t="t" r="r" b="b"/>
                <a:pathLst>
                  <a:path w="19" h="60" extrusionOk="0">
                    <a:moveTo>
                      <a:pt x="9" y="0"/>
                    </a:moveTo>
                    <a:cubicBezTo>
                      <a:pt x="4" y="0"/>
                      <a:pt x="0" y="4"/>
                      <a:pt x="0" y="9"/>
                    </a:cubicBezTo>
                    <a:cubicBezTo>
                      <a:pt x="0" y="51"/>
                      <a:pt x="0" y="51"/>
                      <a:pt x="0" y="51"/>
                    </a:cubicBezTo>
                    <a:cubicBezTo>
                      <a:pt x="0" y="56"/>
                      <a:pt x="4" y="60"/>
                      <a:pt x="9" y="60"/>
                    </a:cubicBezTo>
                    <a:cubicBezTo>
                      <a:pt x="15" y="60"/>
                      <a:pt x="19" y="56"/>
                      <a:pt x="19" y="51"/>
                    </a:cubicBezTo>
                    <a:cubicBezTo>
                      <a:pt x="19" y="9"/>
                      <a:pt x="19" y="9"/>
                      <a:pt x="19" y="9"/>
                    </a:cubicBezTo>
                    <a:cubicBezTo>
                      <a:pt x="19" y="4"/>
                      <a:pt x="15" y="0"/>
                      <a:pt x="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" name="Google Shape;844;p34">
                <a:extLst>
                  <a:ext uri="{FF2B5EF4-FFF2-40B4-BE49-F238E27FC236}">
                    <a16:creationId xmlns:a16="http://schemas.microsoft.com/office/drawing/2014/main" id="{E9326BE3-BF33-80E7-1E02-089CA983F388}"/>
                  </a:ext>
                </a:extLst>
              </p:cNvPr>
              <p:cNvSpPr/>
              <p:nvPr/>
            </p:nvSpPr>
            <p:spPr>
              <a:xfrm>
                <a:off x="-2330718" y="2486837"/>
                <a:ext cx="76200" cy="14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" name="Google Shape;845;p34">
                <a:extLst>
                  <a:ext uri="{FF2B5EF4-FFF2-40B4-BE49-F238E27FC236}">
                    <a16:creationId xmlns:a16="http://schemas.microsoft.com/office/drawing/2014/main" id="{516248BB-6372-997C-9FAB-93F75F04E11C}"/>
                  </a:ext>
                </a:extLst>
              </p:cNvPr>
              <p:cNvSpPr/>
              <p:nvPr/>
            </p:nvSpPr>
            <p:spPr>
              <a:xfrm>
                <a:off x="-2344582" y="2479038"/>
                <a:ext cx="32100" cy="32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" name="Google Shape;846;p34">
                <a:extLst>
                  <a:ext uri="{FF2B5EF4-FFF2-40B4-BE49-F238E27FC236}">
                    <a16:creationId xmlns:a16="http://schemas.microsoft.com/office/drawing/2014/main" id="{FBFE5D08-0F91-554A-2906-2D4B02C646EE}"/>
                  </a:ext>
                </a:extLst>
              </p:cNvPr>
              <p:cNvSpPr/>
              <p:nvPr/>
            </p:nvSpPr>
            <p:spPr>
              <a:xfrm>
                <a:off x="-2105426" y="2304003"/>
                <a:ext cx="110913" cy="88384"/>
              </a:xfrm>
              <a:custGeom>
                <a:avLst/>
                <a:gdLst/>
                <a:ahLst/>
                <a:cxnLst/>
                <a:rect l="l" t="t" r="r" b="b"/>
                <a:pathLst>
                  <a:path w="54" h="43" extrusionOk="0">
                    <a:moveTo>
                      <a:pt x="17" y="43"/>
                    </a:moveTo>
                    <a:cubicBezTo>
                      <a:pt x="36" y="43"/>
                      <a:pt x="36" y="43"/>
                      <a:pt x="36" y="43"/>
                    </a:cubicBezTo>
                    <a:cubicBezTo>
                      <a:pt x="46" y="43"/>
                      <a:pt x="54" y="35"/>
                      <a:pt x="54" y="25"/>
                    </a:cubicBezTo>
                    <a:cubicBezTo>
                      <a:pt x="54" y="4"/>
                      <a:pt x="54" y="4"/>
                      <a:pt x="54" y="4"/>
                    </a:cubicBezTo>
                    <a:cubicBezTo>
                      <a:pt x="45" y="1"/>
                      <a:pt x="36" y="0"/>
                      <a:pt x="27" y="0"/>
                    </a:cubicBezTo>
                    <a:cubicBezTo>
                      <a:pt x="17" y="0"/>
                      <a:pt x="8" y="1"/>
                      <a:pt x="0" y="4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35"/>
                      <a:pt x="8" y="43"/>
                      <a:pt x="17" y="4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" name="Google Shape;847;p34">
                <a:extLst>
                  <a:ext uri="{FF2B5EF4-FFF2-40B4-BE49-F238E27FC236}">
                    <a16:creationId xmlns:a16="http://schemas.microsoft.com/office/drawing/2014/main" id="{F56383A6-1370-5D22-FC51-76F3210BC1D4}"/>
                  </a:ext>
                </a:extLst>
              </p:cNvPr>
              <p:cNvSpPr/>
              <p:nvPr/>
            </p:nvSpPr>
            <p:spPr>
              <a:xfrm>
                <a:off x="-2057768" y="2232950"/>
                <a:ext cx="14100" cy="738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" name="Google Shape;848;p34">
                <a:extLst>
                  <a:ext uri="{FF2B5EF4-FFF2-40B4-BE49-F238E27FC236}">
                    <a16:creationId xmlns:a16="http://schemas.microsoft.com/office/drawing/2014/main" id="{FD1ABB60-CB5A-711C-533B-E2C2F25846A9}"/>
                  </a:ext>
                </a:extLst>
              </p:cNvPr>
              <p:cNvSpPr/>
              <p:nvPr/>
            </p:nvSpPr>
            <p:spPr>
              <a:xfrm>
                <a:off x="-2072499" y="2210421"/>
                <a:ext cx="45000" cy="468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" name="Google Shape;849;p34">
                <a:extLst>
                  <a:ext uri="{FF2B5EF4-FFF2-40B4-BE49-F238E27FC236}">
                    <a16:creationId xmlns:a16="http://schemas.microsoft.com/office/drawing/2014/main" id="{0ECCADFF-A8AC-9BB3-D4A5-C63AF6342F31}"/>
                  </a:ext>
                </a:extLst>
              </p:cNvPr>
              <p:cNvSpPr/>
              <p:nvPr/>
            </p:nvSpPr>
            <p:spPr>
              <a:xfrm>
                <a:off x="-1868004" y="2435712"/>
                <a:ext cx="37260" cy="123044"/>
              </a:xfrm>
              <a:custGeom>
                <a:avLst/>
                <a:gdLst/>
                <a:ahLst/>
                <a:cxnLst/>
                <a:rect l="l" t="t" r="r" b="b"/>
                <a:pathLst>
                  <a:path w="18" h="60" extrusionOk="0">
                    <a:moveTo>
                      <a:pt x="9" y="0"/>
                    </a:moveTo>
                    <a:cubicBezTo>
                      <a:pt x="4" y="0"/>
                      <a:pt x="0" y="4"/>
                      <a:pt x="0" y="9"/>
                    </a:cubicBezTo>
                    <a:cubicBezTo>
                      <a:pt x="0" y="51"/>
                      <a:pt x="0" y="51"/>
                      <a:pt x="0" y="51"/>
                    </a:cubicBezTo>
                    <a:cubicBezTo>
                      <a:pt x="0" y="56"/>
                      <a:pt x="4" y="60"/>
                      <a:pt x="9" y="60"/>
                    </a:cubicBezTo>
                    <a:cubicBezTo>
                      <a:pt x="14" y="60"/>
                      <a:pt x="18" y="56"/>
                      <a:pt x="18" y="51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18" y="4"/>
                      <a:pt x="14" y="0"/>
                      <a:pt x="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" name="Google Shape;850;p34">
                <a:extLst>
                  <a:ext uri="{FF2B5EF4-FFF2-40B4-BE49-F238E27FC236}">
                    <a16:creationId xmlns:a16="http://schemas.microsoft.com/office/drawing/2014/main" id="{AC6BAAF9-2C70-2B08-97BA-FB83B995395B}"/>
                  </a:ext>
                </a:extLst>
              </p:cNvPr>
              <p:cNvSpPr/>
              <p:nvPr/>
            </p:nvSpPr>
            <p:spPr>
              <a:xfrm>
                <a:off x="-1847208" y="2488570"/>
                <a:ext cx="76200" cy="129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" name="Google Shape;851;p34">
                <a:extLst>
                  <a:ext uri="{FF2B5EF4-FFF2-40B4-BE49-F238E27FC236}">
                    <a16:creationId xmlns:a16="http://schemas.microsoft.com/office/drawing/2014/main" id="{CFC645F1-3A75-A5AC-8645-BF8CA07C5FD5}"/>
                  </a:ext>
                </a:extLst>
              </p:cNvPr>
              <p:cNvSpPr/>
              <p:nvPr/>
            </p:nvSpPr>
            <p:spPr>
              <a:xfrm>
                <a:off x="-1790018" y="2479038"/>
                <a:ext cx="32700" cy="32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" name="Google Shape;852;p34">
                <a:extLst>
                  <a:ext uri="{FF2B5EF4-FFF2-40B4-BE49-F238E27FC236}">
                    <a16:creationId xmlns:a16="http://schemas.microsoft.com/office/drawing/2014/main" id="{B301B767-D736-79D5-6A6C-A62ADE2A5C7A}"/>
                  </a:ext>
                </a:extLst>
              </p:cNvPr>
              <p:cNvSpPr/>
              <p:nvPr/>
            </p:nvSpPr>
            <p:spPr>
              <a:xfrm>
                <a:off x="-2602800" y="1538012"/>
                <a:ext cx="1097862" cy="612621"/>
              </a:xfrm>
              <a:custGeom>
                <a:avLst/>
                <a:gdLst/>
                <a:ahLst/>
                <a:cxnLst/>
                <a:rect l="l" t="t" r="r" b="b"/>
                <a:pathLst>
                  <a:path w="536" h="299" extrusionOk="0">
                    <a:moveTo>
                      <a:pt x="499" y="0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16" y="0"/>
                      <a:pt x="0" y="17"/>
                      <a:pt x="0" y="37"/>
                    </a:cubicBezTo>
                    <a:cubicBezTo>
                      <a:pt x="0" y="188"/>
                      <a:pt x="0" y="188"/>
                      <a:pt x="0" y="188"/>
                    </a:cubicBezTo>
                    <a:cubicBezTo>
                      <a:pt x="0" y="209"/>
                      <a:pt x="16" y="225"/>
                      <a:pt x="37" y="225"/>
                    </a:cubicBezTo>
                    <a:cubicBezTo>
                      <a:pt x="214" y="225"/>
                      <a:pt x="214" y="225"/>
                      <a:pt x="214" y="225"/>
                    </a:cubicBezTo>
                    <a:cubicBezTo>
                      <a:pt x="252" y="288"/>
                      <a:pt x="252" y="288"/>
                      <a:pt x="252" y="288"/>
                    </a:cubicBezTo>
                    <a:cubicBezTo>
                      <a:pt x="259" y="299"/>
                      <a:pt x="276" y="299"/>
                      <a:pt x="284" y="288"/>
                    </a:cubicBezTo>
                    <a:cubicBezTo>
                      <a:pt x="322" y="225"/>
                      <a:pt x="322" y="225"/>
                      <a:pt x="322" y="225"/>
                    </a:cubicBezTo>
                    <a:cubicBezTo>
                      <a:pt x="499" y="225"/>
                      <a:pt x="499" y="225"/>
                      <a:pt x="499" y="225"/>
                    </a:cubicBezTo>
                    <a:cubicBezTo>
                      <a:pt x="520" y="225"/>
                      <a:pt x="536" y="209"/>
                      <a:pt x="536" y="188"/>
                    </a:cubicBezTo>
                    <a:cubicBezTo>
                      <a:pt x="536" y="37"/>
                      <a:pt x="536" y="37"/>
                      <a:pt x="536" y="37"/>
                    </a:cubicBezTo>
                    <a:cubicBezTo>
                      <a:pt x="536" y="17"/>
                      <a:pt x="520" y="0"/>
                      <a:pt x="49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42" name="Google Shape;853;p34">
                <a:extLst>
                  <a:ext uri="{FF2B5EF4-FFF2-40B4-BE49-F238E27FC236}">
                    <a16:creationId xmlns:a16="http://schemas.microsoft.com/office/drawing/2014/main" id="{FD8E2A2F-4484-1215-6865-BE45972F0FB7}"/>
                  </a:ext>
                </a:extLst>
              </p:cNvPr>
              <p:cNvGrpSpPr/>
              <p:nvPr/>
            </p:nvGrpSpPr>
            <p:grpSpPr>
              <a:xfrm>
                <a:off x="-2459778" y="1663641"/>
                <a:ext cx="811825" cy="199548"/>
                <a:chOff x="572168" y="935960"/>
                <a:chExt cx="669215" cy="164495"/>
              </a:xfrm>
            </p:grpSpPr>
            <p:sp>
              <p:nvSpPr>
                <p:cNvPr id="43" name="Google Shape;854;p34">
                  <a:extLst>
                    <a:ext uri="{FF2B5EF4-FFF2-40B4-BE49-F238E27FC236}">
                      <a16:creationId xmlns:a16="http://schemas.microsoft.com/office/drawing/2014/main" id="{D93B4DAC-0E6C-4C87-1D94-7ED31BFA6541}"/>
                    </a:ext>
                  </a:extLst>
                </p:cNvPr>
                <p:cNvSpPr/>
                <p:nvPr/>
              </p:nvSpPr>
              <p:spPr>
                <a:xfrm>
                  <a:off x="572168" y="935960"/>
                  <a:ext cx="669215" cy="194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7" h="8" extrusionOk="0">
                      <a:moveTo>
                        <a:pt x="273" y="8"/>
                      </a:moveTo>
                      <a:cubicBezTo>
                        <a:pt x="3" y="8"/>
                        <a:pt x="3" y="8"/>
                        <a:pt x="3" y="8"/>
                      </a:cubicBezTo>
                      <a:cubicBezTo>
                        <a:pt x="2" y="8"/>
                        <a:pt x="0" y="6"/>
                        <a:pt x="0" y="4"/>
                      </a:cubicBezTo>
                      <a:cubicBezTo>
                        <a:pt x="0" y="2"/>
                        <a:pt x="2" y="0"/>
                        <a:pt x="3" y="0"/>
                      </a:cubicBezTo>
                      <a:cubicBezTo>
                        <a:pt x="273" y="0"/>
                        <a:pt x="273" y="0"/>
                        <a:pt x="273" y="0"/>
                      </a:cubicBezTo>
                      <a:cubicBezTo>
                        <a:pt x="275" y="0"/>
                        <a:pt x="277" y="2"/>
                        <a:pt x="277" y="4"/>
                      </a:cubicBezTo>
                      <a:cubicBezTo>
                        <a:pt x="277" y="6"/>
                        <a:pt x="275" y="8"/>
                        <a:pt x="273" y="8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" name="Google Shape;855;p34">
                  <a:extLst>
                    <a:ext uri="{FF2B5EF4-FFF2-40B4-BE49-F238E27FC236}">
                      <a16:creationId xmlns:a16="http://schemas.microsoft.com/office/drawing/2014/main" id="{6AD3BE5C-E05E-321A-54F5-848DB926CD15}"/>
                    </a:ext>
                  </a:extLst>
                </p:cNvPr>
                <p:cNvSpPr/>
                <p:nvPr/>
              </p:nvSpPr>
              <p:spPr>
                <a:xfrm>
                  <a:off x="572168" y="1008502"/>
                  <a:ext cx="669215" cy="194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7" h="8" extrusionOk="0">
                      <a:moveTo>
                        <a:pt x="273" y="8"/>
                      </a:moveTo>
                      <a:cubicBezTo>
                        <a:pt x="3" y="8"/>
                        <a:pt x="3" y="8"/>
                        <a:pt x="3" y="8"/>
                      </a:cubicBezTo>
                      <a:cubicBezTo>
                        <a:pt x="2" y="8"/>
                        <a:pt x="0" y="6"/>
                        <a:pt x="0" y="4"/>
                      </a:cubicBezTo>
                      <a:cubicBezTo>
                        <a:pt x="0" y="1"/>
                        <a:pt x="2" y="0"/>
                        <a:pt x="3" y="0"/>
                      </a:cubicBezTo>
                      <a:cubicBezTo>
                        <a:pt x="273" y="0"/>
                        <a:pt x="273" y="0"/>
                        <a:pt x="273" y="0"/>
                      </a:cubicBezTo>
                      <a:cubicBezTo>
                        <a:pt x="275" y="0"/>
                        <a:pt x="277" y="1"/>
                        <a:pt x="277" y="4"/>
                      </a:cubicBezTo>
                      <a:cubicBezTo>
                        <a:pt x="277" y="6"/>
                        <a:pt x="275" y="8"/>
                        <a:pt x="273" y="8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" name="Google Shape;856;p34">
                  <a:extLst>
                    <a:ext uri="{FF2B5EF4-FFF2-40B4-BE49-F238E27FC236}">
                      <a16:creationId xmlns:a16="http://schemas.microsoft.com/office/drawing/2014/main" id="{ABECEC6A-4026-D8DA-879F-44B69BF5B9BB}"/>
                    </a:ext>
                  </a:extLst>
                </p:cNvPr>
                <p:cNvSpPr/>
                <p:nvPr/>
              </p:nvSpPr>
              <p:spPr>
                <a:xfrm>
                  <a:off x="572168" y="1081042"/>
                  <a:ext cx="669215" cy="194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7" h="8" extrusionOk="0">
                      <a:moveTo>
                        <a:pt x="273" y="8"/>
                      </a:moveTo>
                      <a:cubicBezTo>
                        <a:pt x="3" y="8"/>
                        <a:pt x="3" y="8"/>
                        <a:pt x="3" y="8"/>
                      </a:cubicBezTo>
                      <a:cubicBezTo>
                        <a:pt x="2" y="8"/>
                        <a:pt x="0" y="6"/>
                        <a:pt x="0" y="4"/>
                      </a:cubicBezTo>
                      <a:cubicBezTo>
                        <a:pt x="0" y="1"/>
                        <a:pt x="2" y="0"/>
                        <a:pt x="3" y="0"/>
                      </a:cubicBezTo>
                      <a:cubicBezTo>
                        <a:pt x="273" y="0"/>
                        <a:pt x="273" y="0"/>
                        <a:pt x="273" y="0"/>
                      </a:cubicBezTo>
                      <a:cubicBezTo>
                        <a:pt x="275" y="0"/>
                        <a:pt x="277" y="1"/>
                        <a:pt x="277" y="4"/>
                      </a:cubicBezTo>
                      <a:cubicBezTo>
                        <a:pt x="277" y="6"/>
                        <a:pt x="275" y="8"/>
                        <a:pt x="273" y="8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DAF03386-A9E7-0876-1B04-87325F111295}"/>
              </a:ext>
            </a:extLst>
          </p:cNvPr>
          <p:cNvSpPr txBox="1"/>
          <p:nvPr/>
        </p:nvSpPr>
        <p:spPr>
          <a:xfrm>
            <a:off x="3582562" y="1574448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Project Video Link : </a:t>
            </a:r>
            <a:r>
              <a:rPr lang="en-IN" dirty="0">
                <a:solidFill>
                  <a:schemeClr val="tx2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Click Here </a:t>
            </a:r>
            <a:endParaRPr lang="en-IN" dirty="0">
              <a:solidFill>
                <a:schemeClr val="tx2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F2816E8-6750-7153-9A3D-7F4F32E1AC56}"/>
              </a:ext>
            </a:extLst>
          </p:cNvPr>
          <p:cNvSpPr txBox="1"/>
          <p:nvPr/>
        </p:nvSpPr>
        <p:spPr>
          <a:xfrm>
            <a:off x="3564446" y="1956106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Website : </a:t>
            </a:r>
            <a:r>
              <a:rPr lang="en-IN" dirty="0">
                <a:solidFill>
                  <a:schemeClr val="tx2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Click here</a:t>
            </a:r>
            <a:r>
              <a:rPr lang="en-IN" dirty="0">
                <a:solidFill>
                  <a:schemeClr val="tx2"/>
                </a:solidFill>
              </a:rPr>
              <a:t> </a:t>
            </a:r>
          </a:p>
          <a:p>
            <a:r>
              <a:rPr lang="en-IN" dirty="0">
                <a:solidFill>
                  <a:schemeClr val="tx2"/>
                </a:solidFill>
              </a:rPr>
              <a:t>(Complete Front-end)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4159AD6-22AD-6407-00A0-FFB8EF325666}"/>
              </a:ext>
            </a:extLst>
          </p:cNvPr>
          <p:cNvSpPr txBox="1"/>
          <p:nvPr/>
        </p:nvSpPr>
        <p:spPr>
          <a:xfrm>
            <a:off x="3582562" y="2641537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Git Repo : </a:t>
            </a:r>
            <a:r>
              <a:rPr lang="en-IN" dirty="0">
                <a:solidFill>
                  <a:schemeClr val="tx2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Click Here</a:t>
            </a:r>
            <a:endParaRPr lang="en-IN" dirty="0">
              <a:solidFill>
                <a:schemeClr val="tx2"/>
              </a:solidFill>
            </a:endParaRP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8BFACCE-07B9-D67D-11EF-8D1EAB2A24C4}"/>
              </a:ext>
            </a:extLst>
          </p:cNvPr>
          <p:cNvCxnSpPr>
            <a:cxnSpLocks/>
          </p:cNvCxnSpPr>
          <p:nvPr/>
        </p:nvCxnSpPr>
        <p:spPr>
          <a:xfrm>
            <a:off x="3437681" y="1446835"/>
            <a:ext cx="0" cy="284107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24930F0A-E248-69DF-CE40-217A4EE95BE5}"/>
              </a:ext>
            </a:extLst>
          </p:cNvPr>
          <p:cNvSpPr txBox="1"/>
          <p:nvPr/>
        </p:nvSpPr>
        <p:spPr>
          <a:xfrm>
            <a:off x="528320" y="1582278"/>
            <a:ext cx="45720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>
                <a:solidFill>
                  <a:schemeClr val="tx2"/>
                </a:solidFill>
              </a:rPr>
              <a:t>P Hymavathi ( Team Leader 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>
                <a:solidFill>
                  <a:schemeClr val="tx2"/>
                </a:solidFill>
              </a:rPr>
              <a:t>V Sai Saranya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>
                <a:solidFill>
                  <a:schemeClr val="tx2"/>
                </a:solidFill>
              </a:rPr>
              <a:t>K Devi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>
                <a:solidFill>
                  <a:schemeClr val="tx2"/>
                </a:solidFill>
              </a:rPr>
              <a:t>G Nikhila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>
                <a:solidFill>
                  <a:schemeClr val="tx2"/>
                </a:solidFill>
              </a:rPr>
              <a:t>P Mounika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>
                <a:solidFill>
                  <a:schemeClr val="tx2"/>
                </a:solidFill>
              </a:rPr>
              <a:t>V Sravanthi </a:t>
            </a:r>
          </a:p>
        </p:txBody>
      </p:sp>
    </p:spTree>
    <p:extLst>
      <p:ext uri="{BB962C8B-B14F-4D97-AF65-F5344CB8AC3E}">
        <p14:creationId xmlns:p14="http://schemas.microsoft.com/office/powerpoint/2010/main" val="318098705"/>
      </p:ext>
    </p:extLst>
  </p:cSld>
  <p:clrMapOvr>
    <a:masterClrMapping/>
  </p:clrMapOvr>
</p:sld>
</file>

<file path=ppt/theme/theme1.xml><?xml version="1.0" encoding="utf-8"?>
<a:theme xmlns:a="http://schemas.openxmlformats.org/drawingml/2006/main" name="Chatbot Social Media Strategy by Slidesgo">
  <a:themeElements>
    <a:clrScheme name="Simple Light">
      <a:dk1>
        <a:srgbClr val="1A113F"/>
      </a:dk1>
      <a:lt1>
        <a:srgbClr val="FFFFFF"/>
      </a:lt1>
      <a:dk2>
        <a:srgbClr val="DDD0FB"/>
      </a:dk2>
      <a:lt2>
        <a:srgbClr val="724AC3"/>
      </a:lt2>
      <a:accent1>
        <a:srgbClr val="E7B02F"/>
      </a:accent1>
      <a:accent2>
        <a:srgbClr val="C76D0D"/>
      </a:accent2>
      <a:accent3>
        <a:srgbClr val="52348F"/>
      </a:accent3>
      <a:accent4>
        <a:srgbClr val="FFFFFF"/>
      </a:accent4>
      <a:accent5>
        <a:srgbClr val="FFFFFF"/>
      </a:accent5>
      <a:accent6>
        <a:srgbClr val="FFFFFF"/>
      </a:accent6>
      <a:hlink>
        <a:srgbClr val="1A113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646</TotalTime>
  <Words>301</Words>
  <Application>Microsoft Office PowerPoint</Application>
  <PresentationFormat>On-screen Show (16:9)</PresentationFormat>
  <Paragraphs>65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Arial</vt:lpstr>
      <vt:lpstr>Calibri</vt:lpstr>
      <vt:lpstr>Arial Rounded MT Bold</vt:lpstr>
      <vt:lpstr>Inter</vt:lpstr>
      <vt:lpstr>Lato</vt:lpstr>
      <vt:lpstr>Times New Roman</vt:lpstr>
      <vt:lpstr>Wingdings</vt:lpstr>
      <vt:lpstr>Nunito Light</vt:lpstr>
      <vt:lpstr>Chatbot Social Media Strategy by Slidesgo</vt:lpstr>
      <vt:lpstr>           Basic details of the Team And Problem Statement : </vt:lpstr>
      <vt:lpstr>IDEA / APPROACH DETAILS : </vt:lpstr>
      <vt:lpstr>TECHNICAL APPROACH : </vt:lpstr>
      <vt:lpstr>FEASIBILITY AND VIABILITY : </vt:lpstr>
      <vt:lpstr>IMPACT AND BENEFITS : </vt:lpstr>
      <vt:lpstr>    Team Members and Links :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Hyma vathi</dc:creator>
  <cp:lastModifiedBy>Hyma Peddimudi</cp:lastModifiedBy>
  <cp:revision>9</cp:revision>
  <dcterms:modified xsi:type="dcterms:W3CDTF">2024-09-25T16:36:18Z</dcterms:modified>
</cp:coreProperties>
</file>