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643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ymavathi2704/IBM-Aicte-Internship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analysis of Restaurant reviews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333" y="3934432"/>
            <a:ext cx="10134599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Peddimudi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HymaVathi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Vsm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  &amp; Computer Science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GITHUB REPO LINK : </a:t>
            </a:r>
            <a:r>
              <a:rPr lang="en-IN" sz="3200" dirty="0">
                <a:hlinkClick r:id="rId2"/>
              </a:rPr>
              <a:t>CLICK HERE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PROBLEM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today’s world social media have a huge impact on our lives whether its personal life or professional life. People are tend o make decisions based on what they see and hear on social media nowadays which is making a huge impact on businesses. So, the industries are tend to find ways to </a:t>
            </a:r>
            <a:r>
              <a:rPr lang="en-US" dirty="0" err="1"/>
              <a:t>analyse</a:t>
            </a:r>
            <a:r>
              <a:rPr lang="en-US" dirty="0"/>
              <a:t> and interpret insights from these information present over the social media, blogs and other internet platforms. One of the ways to </a:t>
            </a:r>
            <a:r>
              <a:rPr lang="en-US" dirty="0" err="1"/>
              <a:t>utilise</a:t>
            </a:r>
            <a:r>
              <a:rPr lang="en-US" dirty="0"/>
              <a:t> these data is </a:t>
            </a:r>
            <a:r>
              <a:rPr lang="en-US" dirty="0" err="1"/>
              <a:t>analysing</a:t>
            </a:r>
            <a:r>
              <a:rPr lang="en-US" dirty="0"/>
              <a:t> the sentiment of a particular user from the reviews he/she does over the internet on websites or blog posts. So, we will be developing a AI algorithm that detects sentiment of a user based on its review.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C7E28DA-2829-C415-F34E-072D0EDC0C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1884372"/>
            <a:ext cx="743023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For interacting with the operating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For numerical computations.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For data manipulation and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nltk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For natural language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For regular expressions.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sklearn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(scikit-learn)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For machine learning and evaluation metrics: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CountVectorizer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train_test_split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MultinomialNB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accuracy_score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precision_score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recall_score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confusion_matrix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matplotlib.pyplot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For creating visualizations.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seaborn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For statistical data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2E1F5C4-0B0C-4E35-3795-4024649B6D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560114"/>
            <a:ext cx="729280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 Features of the Project: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Domain-Specific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Tailored for analyzing restaurant reviews.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Text Preprocessing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Utilizes NLP techniques like stemming,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stopword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removal, and regex cleaning.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ML Pipeline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Naive Bayes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CountVectorizer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evaluates using multiple metrics (accuracy, precision, recall).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Uses Matplotlib and Seaborn for clear, insightful visualizations.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Easy access, collaboration, and data management via Google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Application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restaurants analyze customer feedback to improve services.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&amp; Customizable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Modular design allows easy expansion and adaptation.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000" dirty="0"/>
              <a:t>The </a:t>
            </a:r>
            <a:r>
              <a:rPr lang="en-US" sz="1000" b="1" dirty="0"/>
              <a:t>end users</a:t>
            </a:r>
            <a:r>
              <a:rPr lang="en-US" sz="1000" dirty="0"/>
              <a:t> of the "sentimental analysis of restaurant reviews" project could include:</a:t>
            </a:r>
          </a:p>
          <a:p>
            <a:r>
              <a:rPr lang="en-US" sz="1000" b="1" dirty="0"/>
              <a:t>1. Restaurant owners/managers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To analyze customer feedback and improve services based on sentiment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To identify common complaints or areas of praise.</a:t>
            </a:r>
          </a:p>
          <a:p>
            <a:r>
              <a:rPr lang="en-US" sz="1000" b="1" dirty="0"/>
              <a:t>2. Marketing teams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To understand customer sentiment toward promotions or new menu items.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To tailor campaigns based on customer preferences.</a:t>
            </a:r>
          </a:p>
          <a:p>
            <a:r>
              <a:rPr lang="en-US" sz="1000" b="1" dirty="0"/>
              <a:t>3. Review platforms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Websites like </a:t>
            </a:r>
            <a:r>
              <a:rPr lang="en-US" sz="1000" dirty="0" err="1"/>
              <a:t>zomato</a:t>
            </a:r>
            <a:r>
              <a:rPr lang="en-US" sz="1000" dirty="0"/>
              <a:t>, yelp, or </a:t>
            </a:r>
            <a:r>
              <a:rPr lang="en-US" sz="1000" dirty="0" err="1"/>
              <a:t>tripadvisor</a:t>
            </a:r>
            <a:r>
              <a:rPr lang="en-US" sz="1000" dirty="0"/>
              <a:t> can use it to analyze reviews and rank restaurants.</a:t>
            </a:r>
          </a:p>
          <a:p>
            <a:r>
              <a:rPr lang="en-US" sz="1000" b="1" dirty="0"/>
              <a:t>4. Data analysts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To derive actionable insights from customer feedback data.</a:t>
            </a:r>
          </a:p>
          <a:p>
            <a:r>
              <a:rPr lang="en-US" sz="1000" b="1" dirty="0"/>
              <a:t>5.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Indirectly benefit from improved services and personalized experiences.</a:t>
            </a:r>
          </a:p>
          <a:p>
            <a:r>
              <a:rPr lang="en-US" sz="1000" b="1" dirty="0"/>
              <a:t>6. Developers/researchers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To adapt and extend the project for other industries (</a:t>
            </a:r>
            <a:r>
              <a:rPr lang="en-US" sz="1000" dirty="0" err="1"/>
              <a:t>e.G.</a:t>
            </a:r>
            <a:r>
              <a:rPr lang="en-US" sz="1000" dirty="0"/>
              <a:t>, Product reviews or e-commerce).</a:t>
            </a:r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C66956-B5F7-081E-7BE0-7A69D2369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579" y="1486560"/>
            <a:ext cx="3703641" cy="432091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8D1D4F-5E96-6908-9356-1A6168BAC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578" y="1486559"/>
            <a:ext cx="6082221" cy="416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64675-9DAA-FED0-544D-A00CC967A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416B-61EC-2AFB-2784-732B8B79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7AF562-FFCF-21A8-4047-73CD3B6F2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42" y="1050526"/>
            <a:ext cx="6619658" cy="4947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EF507F-2860-A483-D11E-92A60ACD1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49" y="1232451"/>
            <a:ext cx="4016184" cy="464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9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B77BA18-3A3D-2637-AB6F-98C486C53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77" y="1728518"/>
            <a:ext cx="683235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Sentimental Analysis of Restaurant Reviews 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This project demonstrates the effective application of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Language Processing (NLP)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(ML)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analyze customer feedback. By preprocessing textual data, vectorizing it, and applying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Naive Bayes Classifier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it provides actionable insights into customer sentiments. The visualizations enhance interpretability, making it easier for stakeholders to understand sentiment trends.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project’s scalability and adaptability allow it to cater to real-world needs, such as improving customer satisfaction, monitoring brand reputation, and optimizing marketing strategies. With further refinements, such as integrating advanced models or real-time deployment, this analysis can become a powerful tool for the restaurant industry.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2288</TotalTime>
  <Words>644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sentiment analysis of Restaurant reviews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Hyma Peddimudi</cp:lastModifiedBy>
  <cp:revision>31</cp:revision>
  <dcterms:created xsi:type="dcterms:W3CDTF">2021-05-26T16:50:10Z</dcterms:created>
  <dcterms:modified xsi:type="dcterms:W3CDTF">2025-01-28T12:31:54Z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