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62.xml" ContentType="application/vnd.openxmlformats-officedocument.presentationml.notesSlide+xml"/>
  <Override PartName="/ppt/notesSlides/notesSlide38.xml" ContentType="application/vnd.openxmlformats-officedocument.presentationml.notesSlide+xml"/>
  <Override PartName="/ppt/notesSlides/notesSlide61.xml" ContentType="application/vnd.openxmlformats-officedocument.presentationml.notesSlide+xml"/>
  <Override PartName="/ppt/notesSlides/notesSlide37.xml" ContentType="application/vnd.openxmlformats-officedocument.presentationml.notesSlide+xml"/>
  <Override PartName="/ppt/notesSlides/notesSlide60.xml" ContentType="application/vnd.openxmlformats-officedocument.presentationml.notesSlide+xml"/>
  <Override PartName="/ppt/notesSlides/notesSlide15.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36.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57.xml" ContentType="application/vnd.openxmlformats-officedocument.presentationml.notesSlide+xml"/>
  <Override PartName="/ppt/notesSlides/notesSlide80.xml" ContentType="application/vnd.openxmlformats-officedocument.presentationml.notesSlide+xml"/>
  <Override PartName="/ppt/notesSlides/notesSlide20.xml" ContentType="application/vnd.openxmlformats-officedocument.presentationml.notesSlide+xml"/>
  <Override PartName="/ppt/notesSlides/notesSlide89.xml" ContentType="application/vnd.openxmlformats-officedocument.presentationml.notes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3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3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49.xml" ContentType="application/vnd.openxmlformats-officedocument.presentationml.notesSlide+xml"/>
  <Override PartName="/ppt/notesSlides/notesSlide72.xml" ContentType="application/vnd.openxmlformats-officedocument.presentationml.notesSlide+xml"/>
  <Override PartName="/ppt/notesSlides/notesSlide12.xml" ContentType="application/vnd.openxmlformats-officedocument.presentationml.notesSlide+xml"/>
  <Override PartName="/ppt/notesSlides/notesSlide48.xml" ContentType="application/vnd.openxmlformats-officedocument.presentationml.notesSlide+xml"/>
  <Override PartName="/ppt/notesSlides/notesSlide71.xml" ContentType="application/vnd.openxmlformats-officedocument.presentationml.notesSlide+xml"/>
  <Override PartName="/ppt/notesSlides/notesSlide11.xml" ContentType="application/vnd.openxmlformats-officedocument.presentationml.notesSlide+xml"/>
  <Override PartName="/ppt/notesSlides/notesSlide68.xml" ContentType="application/vnd.openxmlformats-officedocument.presentationml.notesSlide+xml"/>
  <Override PartName="/ppt/notesSlides/notesSlide19.xml" ContentType="application/vnd.openxmlformats-officedocument.presentationml.notesSlide+xml"/>
  <Override PartName="/ppt/notesSlides/notesSlide69.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103.xml" ContentType="application/vnd.openxmlformats-officedocument.presentationml.notesSlide+xml"/>
  <Override PartName="/ppt/notesSlides/notesSlide85.xml" ContentType="application/vnd.openxmlformats-officedocument.presentationml.notesSlide+xml"/>
  <Override PartName="/ppt/notesSlides/notesSlide104.xml" ContentType="application/vnd.openxmlformats-officedocument.presentationml.notesSlide+xml"/>
  <Override PartName="/ppt/notesSlides/notesSlide86.xml" ContentType="application/vnd.openxmlformats-officedocument.presentationml.notesSlide+xml"/>
  <Override PartName="/ppt/notesSlides/notesSlide105.xml" ContentType="application/vnd.openxmlformats-officedocument.presentationml.notesSlide+xml"/>
  <Override PartName="/ppt/notesSlides/notesSlide87.xml" ContentType="application/vnd.openxmlformats-officedocument.presentationml.notesSlide+xml"/>
  <Override PartName="/ppt/notesSlides/notesSlide106.xml" ContentType="application/vnd.openxmlformats-officedocument.presentationml.notesSlide+xml"/>
  <Override PartName="/ppt/notesSlides/notesSlide88.xml" ContentType="application/vnd.openxmlformats-officedocument.presentationml.notesSlide+xml"/>
  <Override PartName="/ppt/notesSlides/notesSlide107.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78.xml" ContentType="application/vnd.openxmlformats-officedocument.presentationml.notesSlide+xml"/>
  <Override PartName="/ppt/notesSlides/notesSlide102.xml" ContentType="application/vnd.openxmlformats-officedocument.presentationml.notesSlide+xml"/>
  <Override PartName="/ppt/notesSlides/notesSlide29.xml" ContentType="application/vnd.openxmlformats-officedocument.presentationml.notesSlide+xml"/>
  <Override PartName="/ppt/notesSlides/notesSlide108.xml" ContentType="application/vnd.openxmlformats-officedocument.presentationml.notesSlide+xml"/>
  <Override PartName="/ppt/notesSlides/notesSlide94.xml" ContentType="application/vnd.openxmlformats-officedocument.presentationml.notesSlide+xml"/>
  <Override PartName="/ppt/notesSlides/notesSlide77.xml" ContentType="application/vnd.openxmlformats-officedocument.presentationml.notesSlide+xml"/>
  <Override PartName="/ppt/notesSlides/notesSlide93.xml" ContentType="application/vnd.openxmlformats-officedocument.presentationml.notesSlide+xml"/>
  <Override PartName="/ppt/notesSlides/notesSlide76.xml" ContentType="application/vnd.openxmlformats-officedocument.presentationml.notesSlide+xml"/>
  <Override PartName="/ppt/notesSlides/notesSlide92.xml" ContentType="application/vnd.openxmlformats-officedocument.presentationml.notesSlide+xml"/>
  <Override PartName="/ppt/notesSlides/notesSlide75.xml" ContentType="application/vnd.openxmlformats-officedocument.presentationml.notesSlide+xml"/>
  <Override PartName="/ppt/notesSlides/notesSlide26.xml" ContentType="application/vnd.openxmlformats-officedocument.presentationml.notesSlide+xml"/>
  <Override PartName="/ppt/notesSlides/notesSlide74.xml" ContentType="application/vnd.openxmlformats-officedocument.presentationml.notesSlide+xml"/>
  <Override PartName="/ppt/notesSlides/notesSlide25.xml" ContentType="application/vnd.openxmlformats-officedocument.presentationml.notesSlide+xml"/>
  <Override PartName="/ppt/notesSlides/notesSlide73.xml" ContentType="application/vnd.openxmlformats-officedocument.presentationml.notesSlide+xml"/>
  <Override PartName="/ppt/notesSlides/notesSlide24.xml" ContentType="application/vnd.openxmlformats-officedocument.presentationml.notesSlide+xml"/>
  <Override PartName="/ppt/notesSlides/notesSlide98.xml" ContentType="application/vnd.openxmlformats-officedocument.presentationml.notesSlide+xml"/>
  <Override PartName="/ppt/notesSlides/notesSlide97.xml" ContentType="application/vnd.openxmlformats-officedocument.presentationml.notesSlide+xml"/>
  <Override PartName="/ppt/notesSlides/notesSlide96.xml" ContentType="application/vnd.openxmlformats-officedocument.presentationml.notesSlide+xml"/>
  <Override PartName="/ppt/notesSlides/notesSlide95.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10.xml.rels" ContentType="application/vnd.openxmlformats-package.relationships+xml"/>
  <Override PartName="/ppt/notesSlides/_rels/notesSlide59.xml.rels" ContentType="application/vnd.openxmlformats-package.relationships+xml"/>
  <Override PartName="/ppt/notesSlides/_rels/notesSlide25.xml.rels" ContentType="application/vnd.openxmlformats-package.relationships+xml"/>
  <Override PartName="/ppt/notesSlides/_rels/notesSlide78.xml.rels" ContentType="application/vnd.openxmlformats-package.relationships+xml"/>
  <Override PartName="/ppt/notesSlides/_rels/notesSlide19.xml.rels" ContentType="application/vnd.openxmlformats-package.relationships+xml"/>
  <Override PartName="/ppt/notesSlides/_rels/notesSlide26.xml.rels" ContentType="application/vnd.openxmlformats-package.relationships+xml"/>
  <Override PartName="/ppt/notesSlides/_rels/notesSlide30.xml.rels" ContentType="application/vnd.openxmlformats-package.relationships+xml"/>
  <Override PartName="/ppt/notesSlides/_rels/notesSlide79.xml.rels" ContentType="application/vnd.openxmlformats-package.relationships+xml"/>
  <Override PartName="/ppt/notesSlides/_rels/notesSlide58.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101.xml.rels" ContentType="application/vnd.openxmlformats-package.relationships+xml"/>
  <Override PartName="/ppt/notesSlides/_rels/notesSlide92.xml.rels" ContentType="application/vnd.openxmlformats-package.relationships+xml"/>
  <Override PartName="/ppt/notesSlides/_rels/notesSlide88.xml.rels" ContentType="application/vnd.openxmlformats-package.relationships+xml"/>
  <Override PartName="/ppt/notesSlides/_rels/notesSlide3.xml.rels" ContentType="application/vnd.openxmlformats-package.relationships+xml"/>
  <Override PartName="/ppt/notesSlides/_rels/notesSlide21.xml.rels" ContentType="application/vnd.openxmlformats-package.relationships+xml"/>
  <Override PartName="/ppt/notesSlides/_rels/notesSlide29.xml.rels" ContentType="application/vnd.openxmlformats-package.relationships+xml"/>
  <Override PartName="/ppt/notesSlides/_rels/notesSlide4.xml.rels" ContentType="application/vnd.openxmlformats-package.relationships+xml"/>
  <Override PartName="/ppt/notesSlides/_rels/notesSlide96.xml.rels" ContentType="application/vnd.openxmlformats-package.relationships+xml"/>
  <Override PartName="/ppt/notesSlides/_rels/notesSlide22.xml.rels" ContentType="application/vnd.openxmlformats-package.relationships+xml"/>
  <Override PartName="/ppt/notesSlides/_rels/notesSlide31.xml.rels" ContentType="application/vnd.openxmlformats-package.relationships+xml"/>
  <Override PartName="/ppt/notesSlides/_rels/notesSlide63.xml.rels" ContentType="application/vnd.openxmlformats-package.relationships+xml"/>
  <Override PartName="/ppt/notesSlides/_rels/notesSlide64.xml.rels" ContentType="application/vnd.openxmlformats-package.relationships+xml"/>
  <Override PartName="/ppt/notesSlides/_rels/notesSlide104.xml.rels" ContentType="application/vnd.openxmlformats-package.relationships+xml"/>
  <Override PartName="/ppt/notesSlides/_rels/notesSlide38.xml.rels" ContentType="application/vnd.openxmlformats-package.relationships+xml"/>
  <Override PartName="/ppt/notesSlides/_rels/notesSlide42.xml.rels" ContentType="application/vnd.openxmlformats-package.relationships+xml"/>
  <Override PartName="/ppt/notesSlides/_rels/notesSlide105.xml.rels" ContentType="application/vnd.openxmlformats-package.relationships+xml"/>
  <Override PartName="/ppt/notesSlides/_rels/notesSlide39.xml.rels" ContentType="application/vnd.openxmlformats-package.relationships+xml"/>
  <Override PartName="/ppt/notesSlides/_rels/notesSlide43.xml.rels" ContentType="application/vnd.openxmlformats-package.relationships+xml"/>
  <Override PartName="/ppt/notesSlides/_rels/notesSlide106.xml.rels" ContentType="application/vnd.openxmlformats-package.relationships+xml"/>
  <Override PartName="/ppt/notesSlides/_rels/notesSlide44.xml.rels" ContentType="application/vnd.openxmlformats-package.relationships+xml"/>
  <Override PartName="/ppt/notesSlides/_rels/notesSlide107.xml.rels" ContentType="application/vnd.openxmlformats-package.relationships+xml"/>
  <Override PartName="/ppt/notesSlides/_rels/notesSlide45.xml.rels" ContentType="application/vnd.openxmlformats-package.relationships+xml"/>
  <Override PartName="/ppt/notesSlides/_rels/notesSlide98.xml.rels" ContentType="application/vnd.openxmlformats-package.relationships+xml"/>
  <Override PartName="/ppt/notesSlides/_rels/notesSlide6.xml.rels" ContentType="application/vnd.openxmlformats-package.relationships+xml"/>
  <Override PartName="/ppt/notesSlides/_rels/notesSlide100.xml.rels" ContentType="application/vnd.openxmlformats-package.relationships+xml"/>
  <Override PartName="/ppt/notesSlides/_rels/notesSlide91.xml.rels" ContentType="application/vnd.openxmlformats-package.relationships+xml"/>
  <Override PartName="/ppt/notesSlides/_rels/notesSlide87.xml.rels" ContentType="application/vnd.openxmlformats-package.relationships+xml"/>
  <Override PartName="/ppt/notesSlides/_rels/notesSlide108.xml.rels" ContentType="application/vnd.openxmlformats-package.relationships+xml"/>
  <Override PartName="/ppt/notesSlides/_rels/notesSlide97.xml.rels" ContentType="application/vnd.openxmlformats-package.relationships+xml"/>
  <Override PartName="/ppt/notesSlides/_rels/notesSlide5.xml.rels" ContentType="application/vnd.openxmlformats-package.relationships+xml"/>
  <Override PartName="/ppt/notesSlides/_rels/notesSlide103.xml.rels" ContentType="application/vnd.openxmlformats-package.relationships+xml"/>
  <Override PartName="/ppt/notesSlides/_rels/notesSlide94.xml.rels" ContentType="application/vnd.openxmlformats-package.relationships+xml"/>
  <Override PartName="/ppt/notesSlides/_rels/notesSlide74.xml.rels" ContentType="application/vnd.openxmlformats-package.relationships+xml"/>
  <Override PartName="/ppt/notesSlides/_rels/notesSlide83.xml.rels" ContentType="application/vnd.openxmlformats-package.relationships+xml"/>
  <Override PartName="/ppt/notesSlides/_rels/notesSlide102.xml.rels" ContentType="application/vnd.openxmlformats-package.relationships+xml"/>
  <Override PartName="/ppt/notesSlides/_rels/notesSlide93.xml.rels" ContentType="application/vnd.openxmlformats-package.relationships+xml"/>
  <Override PartName="/ppt/notesSlides/_rels/notesSlide89.xml.rels" ContentType="application/vnd.openxmlformats-package.relationships+xml"/>
  <Override PartName="/ppt/notesSlides/_rels/notesSlide60.xml.rels" ContentType="application/vnd.openxmlformats-package.relationships+xml"/>
  <Override PartName="/ppt/notesSlides/_rels/notesSlide68.xml.rels" ContentType="application/vnd.openxmlformats-package.relationships+xml"/>
  <Override PartName="/ppt/notesSlides/_rels/notesSlide75.xml.rels" ContentType="application/vnd.openxmlformats-package.relationships+xml"/>
  <Override PartName="/ppt/notesSlides/_rels/notesSlide71.xml.rels" ContentType="application/vnd.openxmlformats-package.relationships+xml"/>
  <Override PartName="/ppt/notesSlides/_rels/notesSlide95.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51.xml.rels" ContentType="application/vnd.openxmlformats-package.relationships+xml"/>
  <Override PartName="/ppt/notesSlides/_rels/notesSlide35.xml.rels" ContentType="application/vnd.openxmlformats-package.relationships+xml"/>
  <Override PartName="/ppt/notesSlides/_rels/notesSlide16.xml.rels" ContentType="application/vnd.openxmlformats-package.relationships+xml"/>
  <Override PartName="/ppt/notesSlides/_rels/notesSlide32.xml.rels" ContentType="application/vnd.openxmlformats-package.relationships+xml"/>
  <Override PartName="/ppt/notesSlides/_rels/notesSlide57.xml.rels" ContentType="application/vnd.openxmlformats-package.relationships+xml"/>
  <Override PartName="/ppt/notesSlides/_rels/notesSlide52.xml.rels" ContentType="application/vnd.openxmlformats-package.relationships+xml"/>
  <Override PartName="/ppt/notesSlides/_rels/notesSlide48.xml.rels" ContentType="application/vnd.openxmlformats-package.relationships+xml"/>
  <Override PartName="/ppt/notesSlides/_rels/notesSlide33.xml.rels" ContentType="application/vnd.openxmlformats-package.relationships+xml"/>
  <Override PartName="/ppt/notesSlides/_rels/notesSlide72.xml.rels" ContentType="application/vnd.openxmlformats-package.relationships+xml"/>
  <Override PartName="/ppt/notesSlides/_rels/notesSlide18.xml.rels" ContentType="application/vnd.openxmlformats-package.relationships+xml"/>
  <Override PartName="/ppt/notesSlides/_rels/notesSlide53.xml.rels" ContentType="application/vnd.openxmlformats-package.relationships+xml"/>
  <Override PartName="/ppt/notesSlides/_rels/notesSlide49.xml.rels" ContentType="application/vnd.openxmlformats-package.relationships+xml"/>
  <Override PartName="/ppt/notesSlides/_rels/notesSlide34.xml.rels" ContentType="application/vnd.openxmlformats-package.relationships+xml"/>
  <Override PartName="/ppt/notesSlides/_rels/notesSlide9.xml.rels" ContentType="application/vnd.openxmlformats-package.relationships+xml"/>
  <Override PartName="/ppt/notesSlides/_rels/notesSlide46.xml.rels" ContentType="application/vnd.openxmlformats-package.relationships+xml"/>
  <Override PartName="/ppt/notesSlides/_rels/notesSlide62.xml.rels" ContentType="application/vnd.openxmlformats-package.relationships+xml"/>
  <Override PartName="/ppt/notesSlides/_rels/notesSlide55.xml.rels" ContentType="application/vnd.openxmlformats-package.relationships+xml"/>
  <Override PartName="/ppt/notesSlides/_rels/notesSlide81.xml.rels" ContentType="application/vnd.openxmlformats-package.relationships+xml"/>
  <Override PartName="/ppt/notesSlides/_rels/notesSlide77.xml.rels" ContentType="application/vnd.openxmlformats-package.relationships+xml"/>
  <Override PartName="/ppt/notesSlides/_rels/notesSlide54.xml.rels" ContentType="application/vnd.openxmlformats-package.relationships+xml"/>
  <Override PartName="/ppt/notesSlides/_rels/notesSlide61.xml.rels" ContentType="application/vnd.openxmlformats-package.relationships+xml"/>
  <Override PartName="/ppt/notesSlides/_rels/notesSlide80.xml.rels" ContentType="application/vnd.openxmlformats-package.relationships+xml"/>
  <Override PartName="/ppt/notesSlides/_rels/notesSlide76.xml.rels" ContentType="application/vnd.openxmlformats-package.relationships+xml"/>
  <Override PartName="/ppt/notesSlides/_rels/notesSlide70.xml.rels" ContentType="application/vnd.openxmlformats-package.relationships+xml"/>
  <Override PartName="/ppt/notesSlides/_rels/notesSlide56.xml.rels" ContentType="application/vnd.openxmlformats-package.relationships+xml"/>
  <Override PartName="/ppt/notesSlides/_rels/notesSlide47.xml.rels" ContentType="application/vnd.openxmlformats-package.relationships+xml"/>
  <Override PartName="/ppt/notesSlides/_rels/notesSlide41.xml.rels" ContentType="application/vnd.openxmlformats-package.relationships+xml"/>
  <Override PartName="/ppt/notesSlides/_rels/notesSlide37.xml.rels" ContentType="application/vnd.openxmlformats-package.relationships+xml"/>
  <Override PartName="/ppt/notesSlides/_rels/notesSlide15.xml.rels" ContentType="application/vnd.openxmlformats-package.relationships+xml"/>
  <Override PartName="/ppt/notesSlides/_rels/notesSlide40.xml.rels" ContentType="application/vnd.openxmlformats-package.relationships+xml"/>
  <Override PartName="/ppt/notesSlides/_rels/notesSlide36.xml.rels" ContentType="application/vnd.openxmlformats-package.relationships+xml"/>
  <Override PartName="/ppt/notesSlides/_rels/notesSlide11.xml.rels" ContentType="application/vnd.openxmlformats-package.relationships+xml"/>
  <Override PartName="/ppt/notesSlides/_rels/notesSlide69.xml.rels" ContentType="application/vnd.openxmlformats-package.relationships+xml"/>
  <Override PartName="/ppt/notesSlides/_rels/notesSlide20.xml.rels" ContentType="application/vnd.openxmlformats-package.relationships+xml"/>
  <Override PartName="/ppt/notesSlides/_rels/notesSlide67.xml.rels" ContentType="application/vnd.openxmlformats-package.relationships+xml"/>
  <Override PartName="/ppt/notesSlides/_rels/notesSlide14.xml.rels" ContentType="application/vnd.openxmlformats-package.relationships+xml"/>
  <Override PartName="/ppt/notesSlides/_rels/notesSlide84.xml.rels" ContentType="application/vnd.openxmlformats-package.relationships+xml"/>
  <Override PartName="/ppt/notesSlides/_rels/notesSlide50.xml.rels" ContentType="application/vnd.openxmlformats-package.relationships+xml"/>
  <Override PartName="/ppt/notesSlides/_rels/notesSlide99.xml.rels" ContentType="application/vnd.openxmlformats-package.relationships+xml"/>
  <Override PartName="/ppt/notesSlides/_rels/notesSlide7.xml.rels" ContentType="application/vnd.openxmlformats-package.relationships+xml"/>
  <Override PartName="/ppt/notesSlides/_rels/notesSlide85.xml.rels" ContentType="application/vnd.openxmlformats-package.relationships+xml"/>
  <Override PartName="/ppt/notesSlides/_rels/notesSlide65.xml.rels" ContentType="application/vnd.openxmlformats-package.relationships+xml"/>
  <Override PartName="/ppt/notesSlides/_rels/notesSlide12.xml.rels" ContentType="application/vnd.openxmlformats-package.relationships+xml"/>
  <Override PartName="/ppt/notesSlides/_rels/notesSlide73.xml.rels" ContentType="application/vnd.openxmlformats-package.relationships+xml"/>
  <Override PartName="/ppt/notesSlides/_rels/notesSlide82.xml.rels" ContentType="application/vnd.openxmlformats-package.relationships+xml"/>
  <Override PartName="/ppt/notesSlides/_rels/notesSlide66.xml.rels" ContentType="application/vnd.openxmlformats-package.relationships+xml"/>
  <Override PartName="/ppt/notesSlides/_rels/notesSlide13.xml.rels" ContentType="application/vnd.openxmlformats-package.relationships+xml"/>
  <Override PartName="/ppt/notesSlides/_rels/notesSlide86.xml.rels" ContentType="application/vnd.openxmlformats-package.relationships+xml"/>
  <Override PartName="/ppt/notesSlides/_rels/notesSlide90.xml.rels" ContentType="application/vnd.openxmlformats-package.relationships+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99.xml" ContentType="application/vnd.openxmlformats-officedocument.presentationml.notesSlide+xml"/>
  <Override PartName="/ppt/notesSlides/notesSlide30.xml" ContentType="application/vnd.openxmlformats-officedocument.presentationml.notesSlide+xml"/>
  <Override PartName="/ppt/notesSlides/notesSlide3.xml" ContentType="application/vnd.openxmlformats-officedocument.presentationml.notesSlide+xml"/>
  <Override PartName="/ppt/notesSlides/notesSlide28.xml" ContentType="application/vnd.openxmlformats-officedocument.presentationml.notesSlide+xml"/>
  <Override PartName="/ppt/notesSlides/notesSlide101.xml" ContentType="application/vnd.openxmlformats-officedocument.presentationml.notesSlide+xml"/>
  <Override PartName="/ppt/notesSlides/notesSlide27.xml" ContentType="application/vnd.openxmlformats-officedocument.presentationml.notesSlide+xml"/>
  <Override PartName="/ppt/notesSlides/notesSlide100.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82.xml" ContentType="application/vnd.openxmlformats-officedocument.presentationml.notesSlide+xml"/>
  <Override PartName="/ppt/notesSlides/notesSlide59.xml" ContentType="application/vnd.openxmlformats-officedocument.presentationml.notesSlide+xml"/>
  <Override PartName="/ppt/notesSlides/notesSlide21.xml" ContentType="application/vnd.openxmlformats-officedocument.presentationml.notesSlide+xml"/>
  <Override PartName="/ppt/notesSlides/notesSlide81.xml" ContentType="application/vnd.openxmlformats-officedocument.presentationml.notesSlide+xml"/>
  <Override PartName="/ppt/notesSlides/notesSlide58.xml" ContentType="application/vnd.openxmlformats-officedocument.presentationml.notesSlide+xml"/>
  <Override PartName="/ppt/notesSlides/notesSlide47.xml" ContentType="application/vnd.openxmlformats-officedocument.presentationml.notesSlide+xml"/>
  <Override PartName="/ppt/notesSlides/notesSlide70.xml" ContentType="application/vnd.openxmlformats-officedocument.presentationml.notesSlide+xml"/>
  <Override PartName="/ppt/notesSlides/notesSlide10.xml" ContentType="application/vnd.openxmlformats-officedocument.presentationml.notesSlide+xml"/>
  <Override PartName="/ppt/notesSlides/notesSlide79.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0.png" ContentType="image/png"/>
  <Override PartName="/ppt/media/image39.png" ContentType="image/png"/>
  <Override PartName="/ppt/media/image9.png" ContentType="image/png"/>
  <Override PartName="/ppt/media/image86.png" ContentType="image/png"/>
  <Override PartName="/ppt/media/image13.png" ContentType="image/png"/>
  <Override PartName="/ppt/media/image1.png" ContentType="image/png"/>
  <Override PartName="/ppt/media/image38.png" ContentType="image/png"/>
  <Override PartName="/ppt/media/image8.png" ContentType="image/png"/>
  <Override PartName="/ppt/media/image85.png" ContentType="image/png"/>
  <Override PartName="/ppt/media/image49.png" ContentType="image/png"/>
  <Override PartName="/ppt/media/image100.png" ContentType="image/png"/>
  <Override PartName="/ppt/media/image12.png" ContentType="image/png"/>
  <Override PartName="/ppt/media/image37.png" ContentType="image/png"/>
  <Override PartName="/ppt/media/image7.png" ContentType="image/png"/>
  <Override PartName="/ppt/media/image19.png" ContentType="image/png"/>
  <Override PartName="/ppt/media/image84.png" ContentType="image/png"/>
  <Override PartName="/ppt/media/image48.png" ContentType="image/png"/>
  <Override PartName="/ppt/media/image11.png" ContentType="image/png"/>
  <Override PartName="/ppt/media/image36.png" ContentType="image/png"/>
  <Override PartName="/ppt/media/image6.png" ContentType="image/png"/>
  <Override PartName="/ppt/media/image18.png" ContentType="image/png"/>
  <Override PartName="/ppt/media/image83.png" ContentType="image/png"/>
  <Override PartName="/ppt/media/image29.png" ContentType="image/png"/>
  <Override PartName="/ppt/media/image94.png" ContentType="image/png"/>
  <Override PartName="/ppt/media/image47.png" ContentType="image/png"/>
  <Override PartName="/ppt/media/image10.png" ContentType="image/png"/>
  <Override PartName="/ppt/media/image35.png" ContentType="image/png"/>
  <Override PartName="/ppt/media/image65.png" ContentType="image/png"/>
  <Override PartName="/ppt/media/image66.png" ContentType="image/png"/>
  <Override PartName="/ppt/media/image67.png" ContentType="image/png"/>
  <Override PartName="/ppt/media/image68.png" ContentType="image/png"/>
  <Override PartName="/ppt/media/image31.png" ContentType="image/png"/>
  <Override PartName="/ppt/media/image70.png" ContentType="image/png"/>
  <Override PartName="/ppt/media/image69.png" ContentType="image/png"/>
  <Override PartName="/ppt/media/image32.png" ContentType="image/png"/>
  <Override PartName="/ppt/media/image71.png" ContentType="image/png"/>
  <Override PartName="/ppt/media/image72.png" ContentType="image/png"/>
  <Override PartName="/ppt/media/image73.png" ContentType="image/png"/>
  <Override PartName="/ppt/media/image74.png" ContentType="image/png"/>
  <Override PartName="/ppt/media/image75.png" ContentType="image/png"/>
  <Override PartName="/ppt/media/image76.png" ContentType="image/png"/>
  <Override PartName="/ppt/media/image102.png" ContentType="image/png"/>
  <Override PartName="/ppt/media/image95.png" ContentType="image/png"/>
  <Override PartName="/ppt/media/image88.png" ContentType="image/png"/>
  <Override PartName="/ppt/media/image64.png" ContentType="image/png"/>
  <Override PartName="/ppt/media/image99.png" ContentType="image/png"/>
  <Override PartName="/ppt/media/image62.png" ContentType="image/png"/>
  <Override PartName="/ppt/media/image87.png" ContentType="image/png"/>
  <Override PartName="/ppt/media/image63.png" ContentType="image/png"/>
  <Override PartName="/ppt/media/image98.png" ContentType="image/png"/>
  <Override PartName="/ppt/media/image61.png" ContentType="image/png"/>
  <Override PartName="/ppt/media/image97.png" ContentType="image/png"/>
  <Override PartName="/ppt/media/image60.png" ContentType="image/png"/>
  <Override PartName="/ppt/media/image96.png" ContentType="image/png"/>
  <Override PartName="/ppt/media/image89.png" ContentType="image/png"/>
  <Override PartName="/ppt/media/image77.png" ContentType="image/png"/>
  <Override PartName="/ppt/media/image101.png" ContentType="image/png"/>
  <Override PartName="/ppt/media/image79.png" ContentType="image/png"/>
  <Override PartName="/ppt/media/image78.png" ContentType="image/png"/>
  <Override PartName="/ppt/media/image23.png" ContentType="image/png"/>
  <Override PartName="/ppt/media/image22.png" ContentType="image/png"/>
  <Override PartName="/ppt/media/image59.png" ContentType="image/png"/>
  <Override PartName="/ppt/media/image21.png" ContentType="image/png"/>
  <Override PartName="/ppt/media/image58.png" ContentType="image/png"/>
  <Override PartName="/ppt/media/image20.png" ContentType="image/png"/>
  <Override PartName="/ppt/media/image57.png" ContentType="image/png"/>
  <Override PartName="/ppt/media/image24.png" ContentType="image/png"/>
  <Override PartName="/ppt/media/image90.png" ContentType="image/png"/>
  <Override PartName="/ppt/media/image25.png" ContentType="image/png"/>
  <Override PartName="/ppt/media/image2.png" ContentType="image/png"/>
  <Override PartName="/ppt/media/image14.png" ContentType="image/png"/>
  <Override PartName="/ppt/media/image28.png" ContentType="image/png"/>
  <Override PartName="/ppt/media/image93.png" ContentType="image/png"/>
  <Override PartName="/ppt/media/image91.png" ContentType="image/png"/>
  <Override PartName="/ppt/media/image26.png" ContentType="image/png"/>
  <Override PartName="/ppt/media/image15.png" ContentType="image/png"/>
  <Override PartName="/ppt/media/image80.png" ContentType="image/png"/>
  <Override PartName="/ppt/media/image3.png" ContentType="image/png"/>
  <Override PartName="/ppt/media/image33.png" ContentType="image/png"/>
  <Override PartName="/ppt/media/image92.png" ContentType="image/png"/>
  <Override PartName="/ppt/media/image27.png" ContentType="image/png"/>
  <Override PartName="/ppt/media/image16.png" ContentType="image/png"/>
  <Override PartName="/ppt/media/image81.png" ContentType="image/png"/>
  <Override PartName="/ppt/media/image4.png" ContentType="image/png"/>
  <Override PartName="/ppt/media/image34.png" ContentType="image/png"/>
  <Override PartName="/ppt/media/image5.png" ContentType="image/png"/>
  <Override PartName="/ppt/media/image17.png" ContentType="image/png"/>
  <Override PartName="/ppt/media/image82.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18.xml.rels" ContentType="application/vnd.openxmlformats-package.relationships+xml"/>
  <Override PartName="/ppt/slides/_rels/slide2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3.xml.rels" ContentType="application/vnd.openxmlformats-package.relationships+xml"/>
  <Override PartName="/ppt/slides/_rels/slide64.xml.rels" ContentType="application/vnd.openxmlformats-package.relationships+xml"/>
  <Override PartName="/ppt/slides/_rels/slide88.xml.rels" ContentType="application/vnd.openxmlformats-package.relationships+xml"/>
  <Override PartName="/ppt/slides/_rels/slide73.xml.rels" ContentType="application/vnd.openxmlformats-package.relationships+xml"/>
  <Override PartName="/ppt/slides/_rels/slide69.xml.rels" ContentType="application/vnd.openxmlformats-package.relationships+xml"/>
  <Override PartName="/ppt/slides/_rels/slide95.xml.rels" ContentType="application/vnd.openxmlformats-package.relationships+xml"/>
  <Override PartName="/ppt/slides/_rels/slide79.xml.rels" ContentType="application/vnd.openxmlformats-package.relationships+xml"/>
  <Override PartName="/ppt/slides/_rels/slide83.xml.rels" ContentType="application/vnd.openxmlformats-package.relationships+xml"/>
  <Override PartName="/ppt/slides/_rels/slide30.xml.rels" ContentType="application/vnd.openxmlformats-package.relationships+xml"/>
  <Override PartName="/ppt/slides/_rels/slide96.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97.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104.xml.rels" ContentType="application/vnd.openxmlformats-package.relationships+xml"/>
  <Override PartName="/ppt/slides/_rels/slide74.xml.rels" ContentType="application/vnd.openxmlformats-package.relationships+xml"/>
  <Override PartName="/ppt/slides/_rels/slide90.xml.rels" ContentType="application/vnd.openxmlformats-package.relationships+xml"/>
  <Override PartName="/ppt/slides/_rels/slide98.xml.rels" ContentType="application/vnd.openxmlformats-package.relationships+xml"/>
  <Override PartName="/ppt/slides/_rels/slide45.xml.rels" ContentType="application/vnd.openxmlformats-package.relationships+xml"/>
  <Override PartName="/ppt/slides/_rels/slide105.xml.rels" ContentType="application/vnd.openxmlformats-package.relationships+xml"/>
  <Override PartName="/ppt/slides/_rels/slide75.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99.xml.rels" ContentType="application/vnd.openxmlformats-package.relationships+xml"/>
  <Override PartName="/ppt/slides/_rels/slide50.xml.rels" ContentType="application/vnd.openxmlformats-package.relationships+xml"/>
  <Override PartName="/ppt/slides/_rels/slide106.xml.rels" ContentType="application/vnd.openxmlformats-package.relationships+xml"/>
  <Override PartName="/ppt/slides/_rels/slide76.xml.rels" ContentType="application/vnd.openxmlformats-package.relationships+xml"/>
  <Override PartName="/ppt/slides/_rels/slide107.xml.rels" ContentType="application/vnd.openxmlformats-package.relationships+xml"/>
  <Override PartName="/ppt/slides/_rels/slide92.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80.xml.rels" ContentType="application/vnd.openxmlformats-package.relationships+xml"/>
  <Override PartName="/ppt/slides/_rels/slide102.xml.rels" ContentType="application/vnd.openxmlformats-package.relationships+xml"/>
  <Override PartName="/ppt/slides/_rels/slide11.xml.rels" ContentType="application/vnd.openxmlformats-package.relationships+xml"/>
  <Override PartName="/ppt/slides/_rels/slide101.xml.rels" ContentType="application/vnd.openxmlformats-package.relationships+xml"/>
  <Override PartName="/ppt/slides/_rels/slide78.xml.rels" ContentType="application/vnd.openxmlformats-package.relationships+xml"/>
  <Override PartName="/ppt/slides/_rels/slide94.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103.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72.xml.rels" ContentType="application/vnd.openxmlformats-package.relationships+xml"/>
  <Override PartName="/ppt/slides/_rels/slide68.xml.rels" ContentType="application/vnd.openxmlformats-package.relationships+xml"/>
  <Override PartName="/ppt/slides/_rels/slide52.xml.rels" ContentType="application/vnd.openxmlformats-package.relationships+xml"/>
  <Override PartName="/ppt/slides/_rels/slide13.xml.rels" ContentType="application/vnd.openxmlformats-package.relationships+xml"/>
  <Override PartName="/ppt/slides/_rels/slide38.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37.xml.rels" ContentType="application/vnd.openxmlformats-package.relationships+xml"/>
  <Override PartName="/ppt/slides/_rels/slide87.xml.rels" ContentType="application/vnd.openxmlformats-package.relationships+xml"/>
  <Override PartName="/ppt/slides/_rels/slide3.xml.rels" ContentType="application/vnd.openxmlformats-package.relationships+xml"/>
  <Override PartName="/ppt/slides/_rels/slide36.xml.rels" ContentType="application/vnd.openxmlformats-package.relationships+xml"/>
  <Override PartName="/ppt/slides/_rels/slide108.xml.rels" ContentType="application/vnd.openxmlformats-package.relationships+xml"/>
  <Override PartName="/ppt/slides/_rels/slide70.xml.rels" ContentType="application/vnd.openxmlformats-package.relationships+xml"/>
  <Override PartName="/ppt/slides/_rels/slide100.xml.rels" ContentType="application/vnd.openxmlformats-package.relationships+xml"/>
  <Override PartName="/ppt/slides/_rels/slide7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93.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82.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85.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02.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47.xml" ContentType="application/vnd.openxmlformats-officedocument.presentationml.slide+xml"/>
  <Override PartName="/ppt/slides/slide100.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08.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5.xml" ContentType="application/vnd.openxmlformats-officedocument.presentationml.slide+xml"/>
  <Override PartName="/ppt/slides/slide106.xml" ContentType="application/vnd.openxmlformats-officedocument.presentationml.slide+xml"/>
  <Override PartName="/ppt/slides/slide98.xml" ContentType="application/vnd.openxmlformats-officedocument.presentationml.slide+xml"/>
  <Override PartName="/ppt/slides/slide61.xml" ContentType="application/vnd.openxmlformats-officedocument.presentationml.slide+xml"/>
  <Override PartName="/ppt/slides/slide89.xml" ContentType="application/vnd.openxmlformats-officedocument.presentationml.slide+xml"/>
  <Override PartName="/ppt/slides/slide105.xml" ContentType="application/vnd.openxmlformats-officedocument.presentationml.slide+xml"/>
  <Override PartName="/ppt/slides/slide97.xml" ContentType="application/vnd.openxmlformats-officedocument.presentationml.slide+xml"/>
  <Override PartName="/ppt/slides/slide60.xml" ContentType="application/vnd.openxmlformats-officedocument.presentationml.slide+xml"/>
  <Override PartName="/ppt/slides/slide88.xml" ContentType="application/vnd.openxmlformats-officedocument.presentationml.slide+xml"/>
  <Override PartName="/ppt/slides/slide79.xml" ContentType="application/vnd.openxmlformats-officedocument.presentationml.slide+xml"/>
  <Override PartName="/ppt/slides/slide104.xml" ContentType="application/vnd.openxmlformats-officedocument.presentationml.slide+xml"/>
  <Override PartName="/ppt/slides/slide96.xml" ContentType="application/vnd.openxmlformats-officedocument.presentationml.slide+xml"/>
  <Override PartName="/ppt/slides/slide99.xml" ContentType="application/vnd.openxmlformats-officedocument.presentationml.slide+xml"/>
  <Override PartName="/ppt/slides/slide62.xml" ContentType="application/vnd.openxmlformats-officedocument.presentationml.slide+xml"/>
  <Override PartName="/ppt/slides/slide1.xml" ContentType="application/vnd.openxmlformats-officedocument.presentationml.slide+xml"/>
  <Override PartName="/ppt/slides/slide107.xml" ContentType="application/vnd.openxmlformats-officedocument.presentationml.slide+xml"/>
  <Override PartName="/ppt/slides/slide87.xml" ContentType="application/vnd.openxmlformats-officedocument.presentationml.slide+xml"/>
  <Override PartName="/ppt/slides/slide78.xml" ContentType="application/vnd.openxmlformats-officedocument.presentationml.slide+xml"/>
  <Override PartName="/ppt/slides/slide103.xml" ContentType="application/vnd.openxmlformats-officedocument.presentationml.slide+xml"/>
  <Override PartName="/ppt/slides/slide95.xml" ContentType="application/vnd.openxmlformats-officedocument.presentationml.slide+xml"/>
  <Override PartName="/ppt/slides/slide86.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29.xml" ContentType="application/vnd.openxmlformats-officedocument.presentationml.slide+xml"/>
  <Override PartName="/ppt/slides/slide94.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00" Type="http://schemas.openxmlformats.org/officeDocument/2006/relationships/slide" Target="slides/slide96.xml"/><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slide" Target="slides/slide100.xml"/><Relationship Id="rId105" Type="http://schemas.openxmlformats.org/officeDocument/2006/relationships/slide" Target="slides/slide101.xml"/><Relationship Id="rId106" Type="http://schemas.openxmlformats.org/officeDocument/2006/relationships/slide" Target="slides/slide102.xml"/><Relationship Id="rId107" Type="http://schemas.openxmlformats.org/officeDocument/2006/relationships/slide" Target="slides/slide103.xml"/><Relationship Id="rId108" Type="http://schemas.openxmlformats.org/officeDocument/2006/relationships/slide" Target="slides/slide104.xml"/><Relationship Id="rId109" Type="http://schemas.openxmlformats.org/officeDocument/2006/relationships/slide" Target="slides/slide105.xml"/><Relationship Id="rId110" Type="http://schemas.openxmlformats.org/officeDocument/2006/relationships/slide" Target="slides/slide106.xml"/><Relationship Id="rId111" Type="http://schemas.openxmlformats.org/officeDocument/2006/relationships/slide" Target="slides/slide107.xml"/><Relationship Id="rId112" Type="http://schemas.openxmlformats.org/officeDocument/2006/relationships/slide" Target="slides/slide10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210"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11"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12"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13"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1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68D09490-A819-45C1-84A6-E5C51A31ADE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06.xml.rels><?xml version="1.0" encoding="UTF-8"?>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
</Relationships>
</file>

<file path=ppt/notesSlides/_rels/notesSlide107.xml.rels><?xml version="1.0" encoding="UTF-8"?>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
</Relationships>
</file>

<file path=ppt/notesSlides/_rels/notesSlide108.xml.rels><?xml version="1.0" encoding="UTF-8"?>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PlaceHolder 1"/>
          <p:cNvSpPr>
            <a:spLocks noGrp="1"/>
          </p:cNvSpPr>
          <p:nvPr>
            <p:ph type="sldImg"/>
          </p:nvPr>
        </p:nvSpPr>
        <p:spPr>
          <a:xfrm>
            <a:off x="1143000" y="685800"/>
            <a:ext cx="4571640" cy="3428640"/>
          </a:xfrm>
          <a:prstGeom prst="rect">
            <a:avLst/>
          </a:prstGeom>
        </p:spPr>
      </p:sp>
      <p:sp>
        <p:nvSpPr>
          <p:cNvPr id="75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55"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AC4D38D9-62EB-4F82-A875-3A8F33960C8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0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3" name="PlaceHolder 1"/>
          <p:cNvSpPr>
            <a:spLocks noGrp="1"/>
          </p:cNvSpPr>
          <p:nvPr>
            <p:ph type="sldImg"/>
          </p:nvPr>
        </p:nvSpPr>
        <p:spPr>
          <a:xfrm>
            <a:off x="1143000" y="685800"/>
            <a:ext cx="4571640" cy="3428640"/>
          </a:xfrm>
          <a:prstGeom prst="rect">
            <a:avLst/>
          </a:prstGeom>
        </p:spPr>
      </p:sp>
      <p:sp>
        <p:nvSpPr>
          <p:cNvPr id="102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25"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805DC4D7-81AD-49A9-9A1D-D8D96443B1B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0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6" name="PlaceHolder 1"/>
          <p:cNvSpPr>
            <a:spLocks noGrp="1"/>
          </p:cNvSpPr>
          <p:nvPr>
            <p:ph type="sldImg"/>
          </p:nvPr>
        </p:nvSpPr>
        <p:spPr>
          <a:xfrm>
            <a:off x="1143000" y="685800"/>
            <a:ext cx="4571640" cy="3428640"/>
          </a:xfrm>
          <a:prstGeom prst="rect">
            <a:avLst/>
          </a:prstGeom>
        </p:spPr>
      </p:sp>
      <p:sp>
        <p:nvSpPr>
          <p:cNvPr id="102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28"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D780936B-A157-429F-91E5-9E0BAADB79E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0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9" name="PlaceHolder 1"/>
          <p:cNvSpPr>
            <a:spLocks noGrp="1"/>
          </p:cNvSpPr>
          <p:nvPr>
            <p:ph type="sldImg"/>
          </p:nvPr>
        </p:nvSpPr>
        <p:spPr>
          <a:xfrm>
            <a:off x="1143000" y="685800"/>
            <a:ext cx="4571640" cy="3428640"/>
          </a:xfrm>
          <a:prstGeom prst="rect">
            <a:avLst/>
          </a:prstGeom>
        </p:spPr>
      </p:sp>
      <p:sp>
        <p:nvSpPr>
          <p:cNvPr id="103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31"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54278F2A-6C24-4E08-B501-422B5EEFAB3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0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2" name="PlaceHolder 1"/>
          <p:cNvSpPr>
            <a:spLocks noGrp="1"/>
          </p:cNvSpPr>
          <p:nvPr>
            <p:ph type="sldImg"/>
          </p:nvPr>
        </p:nvSpPr>
        <p:spPr>
          <a:xfrm>
            <a:off x="1143000" y="685800"/>
            <a:ext cx="4571640" cy="3428640"/>
          </a:xfrm>
          <a:prstGeom prst="rect">
            <a:avLst/>
          </a:prstGeom>
        </p:spPr>
      </p:sp>
      <p:sp>
        <p:nvSpPr>
          <p:cNvPr id="103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34"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5E94E0BE-73F9-40E3-A55A-F55AF0658FC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0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5" name="PlaceHolder 1"/>
          <p:cNvSpPr>
            <a:spLocks noGrp="1"/>
          </p:cNvSpPr>
          <p:nvPr>
            <p:ph type="sldImg"/>
          </p:nvPr>
        </p:nvSpPr>
        <p:spPr>
          <a:xfrm>
            <a:off x="1143000" y="685800"/>
            <a:ext cx="4571640" cy="3428640"/>
          </a:xfrm>
          <a:prstGeom prst="rect">
            <a:avLst/>
          </a:prstGeom>
        </p:spPr>
      </p:sp>
      <p:sp>
        <p:nvSpPr>
          <p:cNvPr id="103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37"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E2632190-0053-40DC-B911-CBB3E90CBB19}"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8" name="PlaceHolder 1"/>
          <p:cNvSpPr>
            <a:spLocks noGrp="1"/>
          </p:cNvSpPr>
          <p:nvPr>
            <p:ph type="sldImg"/>
          </p:nvPr>
        </p:nvSpPr>
        <p:spPr>
          <a:xfrm>
            <a:off x="1143000" y="685800"/>
            <a:ext cx="4571640" cy="3428640"/>
          </a:xfrm>
          <a:prstGeom prst="rect">
            <a:avLst/>
          </a:prstGeom>
        </p:spPr>
      </p:sp>
      <p:sp>
        <p:nvSpPr>
          <p:cNvPr id="103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40"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21647CE9-3523-4845-9DE5-E70BACA630C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0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1" name="PlaceHolder 1"/>
          <p:cNvSpPr>
            <a:spLocks noGrp="1"/>
          </p:cNvSpPr>
          <p:nvPr>
            <p:ph type="sldImg"/>
          </p:nvPr>
        </p:nvSpPr>
        <p:spPr>
          <a:xfrm>
            <a:off x="1143000" y="685800"/>
            <a:ext cx="4571640" cy="3428640"/>
          </a:xfrm>
          <a:prstGeom prst="rect">
            <a:avLst/>
          </a:prstGeom>
        </p:spPr>
      </p:sp>
      <p:sp>
        <p:nvSpPr>
          <p:cNvPr id="104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43"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485AF319-5BF8-494D-8851-5D59BD16EFF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4" name="PlaceHolder 1"/>
          <p:cNvSpPr>
            <a:spLocks noGrp="1"/>
          </p:cNvSpPr>
          <p:nvPr>
            <p:ph type="sldImg"/>
          </p:nvPr>
        </p:nvSpPr>
        <p:spPr>
          <a:xfrm>
            <a:off x="1143000" y="685800"/>
            <a:ext cx="4571640" cy="3428640"/>
          </a:xfrm>
          <a:prstGeom prst="rect">
            <a:avLst/>
          </a:prstGeom>
        </p:spPr>
      </p:sp>
      <p:sp>
        <p:nvSpPr>
          <p:cNvPr id="104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46"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6967E417-F7C4-4BF1-8CF2-C3583858B94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0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7" name="PlaceHolder 1"/>
          <p:cNvSpPr>
            <a:spLocks noGrp="1"/>
          </p:cNvSpPr>
          <p:nvPr>
            <p:ph type="sldImg"/>
          </p:nvPr>
        </p:nvSpPr>
        <p:spPr>
          <a:xfrm>
            <a:off x="1143000" y="685800"/>
            <a:ext cx="4571640" cy="3428640"/>
          </a:xfrm>
          <a:prstGeom prst="rect">
            <a:avLst/>
          </a:prstGeom>
        </p:spPr>
      </p:sp>
      <p:sp>
        <p:nvSpPr>
          <p:cNvPr id="104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49"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1012AA6C-28BF-4ED3-BECD-4F278A2A629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PlaceHolder 1"/>
          <p:cNvSpPr>
            <a:spLocks noGrp="1"/>
          </p:cNvSpPr>
          <p:nvPr>
            <p:ph type="sldImg"/>
          </p:nvPr>
        </p:nvSpPr>
        <p:spPr>
          <a:xfrm>
            <a:off x="1143000" y="685800"/>
            <a:ext cx="4571640" cy="3428640"/>
          </a:xfrm>
          <a:prstGeom prst="rect">
            <a:avLst/>
          </a:prstGeom>
        </p:spPr>
      </p:sp>
      <p:sp>
        <p:nvSpPr>
          <p:cNvPr id="75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58"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5C33FCC2-D1EB-4E4E-902A-460238241A2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sldImg"/>
          </p:nvPr>
        </p:nvSpPr>
        <p:spPr>
          <a:xfrm>
            <a:off x="1143000" y="685800"/>
            <a:ext cx="4571640" cy="3428640"/>
          </a:xfrm>
          <a:prstGeom prst="rect">
            <a:avLst/>
          </a:prstGeom>
        </p:spPr>
      </p:sp>
      <p:sp>
        <p:nvSpPr>
          <p:cNvPr id="76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61"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22AC1DB0-5C44-4D38-AA15-1DC1113BD47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PlaceHolder 1"/>
          <p:cNvSpPr>
            <a:spLocks noGrp="1"/>
          </p:cNvSpPr>
          <p:nvPr>
            <p:ph type="sldImg"/>
          </p:nvPr>
        </p:nvSpPr>
        <p:spPr>
          <a:xfrm>
            <a:off x="1143000" y="685800"/>
            <a:ext cx="4571640" cy="3428640"/>
          </a:xfrm>
          <a:prstGeom prst="rect">
            <a:avLst/>
          </a:prstGeom>
        </p:spPr>
      </p:sp>
      <p:sp>
        <p:nvSpPr>
          <p:cNvPr id="76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64"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98E1FEB5-9F19-4191-8685-504B087AAF3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PlaceHolder 1"/>
          <p:cNvSpPr>
            <a:spLocks noGrp="1"/>
          </p:cNvSpPr>
          <p:nvPr>
            <p:ph type="sldImg"/>
          </p:nvPr>
        </p:nvSpPr>
        <p:spPr>
          <a:xfrm>
            <a:off x="1143000" y="685800"/>
            <a:ext cx="4571640" cy="3428640"/>
          </a:xfrm>
          <a:prstGeom prst="rect">
            <a:avLst/>
          </a:prstGeom>
        </p:spPr>
      </p:sp>
      <p:sp>
        <p:nvSpPr>
          <p:cNvPr id="76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67"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7284E4E8-428A-4578-A69C-202C6D2F79D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8" name="PlaceHolder 1"/>
          <p:cNvSpPr>
            <a:spLocks noGrp="1"/>
          </p:cNvSpPr>
          <p:nvPr>
            <p:ph type="sldImg"/>
          </p:nvPr>
        </p:nvSpPr>
        <p:spPr>
          <a:xfrm>
            <a:off x="1143000" y="685800"/>
            <a:ext cx="4571640" cy="3428640"/>
          </a:xfrm>
          <a:prstGeom prst="rect">
            <a:avLst/>
          </a:prstGeom>
        </p:spPr>
      </p:sp>
      <p:sp>
        <p:nvSpPr>
          <p:cNvPr id="76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70"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9589C6F4-D6CC-4022-8D34-819620A553C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PlaceHolder 1"/>
          <p:cNvSpPr>
            <a:spLocks noGrp="1"/>
          </p:cNvSpPr>
          <p:nvPr>
            <p:ph type="sldImg"/>
          </p:nvPr>
        </p:nvSpPr>
        <p:spPr>
          <a:xfrm>
            <a:off x="1143000" y="685800"/>
            <a:ext cx="4571640" cy="3428640"/>
          </a:xfrm>
          <a:prstGeom prst="rect">
            <a:avLst/>
          </a:prstGeom>
        </p:spPr>
      </p:sp>
      <p:sp>
        <p:nvSpPr>
          <p:cNvPr id="77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73"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318C02AE-86D7-451C-956F-AD5A7FA579D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PlaceHolder 1"/>
          <p:cNvSpPr>
            <a:spLocks noGrp="1"/>
          </p:cNvSpPr>
          <p:nvPr>
            <p:ph type="sldImg"/>
          </p:nvPr>
        </p:nvSpPr>
        <p:spPr>
          <a:xfrm>
            <a:off x="1143000" y="685800"/>
            <a:ext cx="4571640" cy="3428640"/>
          </a:xfrm>
          <a:prstGeom prst="rect">
            <a:avLst/>
          </a:prstGeom>
        </p:spPr>
      </p:sp>
      <p:sp>
        <p:nvSpPr>
          <p:cNvPr id="77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76"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A6749610-C215-47F0-BCC5-A14E96AF475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PlaceHolder 1"/>
          <p:cNvSpPr>
            <a:spLocks noGrp="1"/>
          </p:cNvSpPr>
          <p:nvPr>
            <p:ph type="sldImg"/>
          </p:nvPr>
        </p:nvSpPr>
        <p:spPr>
          <a:xfrm>
            <a:off x="1143000" y="685800"/>
            <a:ext cx="4571640" cy="3428640"/>
          </a:xfrm>
          <a:prstGeom prst="rect">
            <a:avLst/>
          </a:prstGeom>
        </p:spPr>
      </p:sp>
      <p:sp>
        <p:nvSpPr>
          <p:cNvPr id="77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79"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90588165-5798-486F-82F6-3B6FE5B755F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PlaceHolder 1"/>
          <p:cNvSpPr>
            <a:spLocks noGrp="1"/>
          </p:cNvSpPr>
          <p:nvPr>
            <p:ph type="sldImg"/>
          </p:nvPr>
        </p:nvSpPr>
        <p:spPr>
          <a:xfrm>
            <a:off x="1143000" y="685800"/>
            <a:ext cx="4571640" cy="3428640"/>
          </a:xfrm>
          <a:prstGeom prst="rect">
            <a:avLst/>
          </a:prstGeom>
        </p:spPr>
      </p:sp>
      <p:sp>
        <p:nvSpPr>
          <p:cNvPr id="78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82"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2A361ADD-0090-4583-BFF1-1D7FE389F70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PlaceHolder 1"/>
          <p:cNvSpPr>
            <a:spLocks noGrp="1"/>
          </p:cNvSpPr>
          <p:nvPr>
            <p:ph type="sldImg"/>
          </p:nvPr>
        </p:nvSpPr>
        <p:spPr>
          <a:xfrm>
            <a:off x="1143000" y="685800"/>
            <a:ext cx="4571640" cy="3428640"/>
          </a:xfrm>
          <a:prstGeom prst="rect">
            <a:avLst/>
          </a:prstGeom>
        </p:spPr>
      </p:sp>
      <p:sp>
        <p:nvSpPr>
          <p:cNvPr id="78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85"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C0046FC0-3F5E-4CBF-BF49-8B61FF036D0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PlaceHolder 1"/>
          <p:cNvSpPr>
            <a:spLocks noGrp="1"/>
          </p:cNvSpPr>
          <p:nvPr>
            <p:ph type="sldImg"/>
          </p:nvPr>
        </p:nvSpPr>
        <p:spPr>
          <a:xfrm>
            <a:off x="1143000" y="685800"/>
            <a:ext cx="4571640" cy="3428640"/>
          </a:xfrm>
          <a:prstGeom prst="rect">
            <a:avLst/>
          </a:prstGeom>
        </p:spPr>
      </p:sp>
      <p:sp>
        <p:nvSpPr>
          <p:cNvPr id="78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88"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0970AA76-CAB0-4523-A7DF-7B1433F841C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PlaceHolder 1"/>
          <p:cNvSpPr>
            <a:spLocks noGrp="1"/>
          </p:cNvSpPr>
          <p:nvPr>
            <p:ph type="sldImg"/>
          </p:nvPr>
        </p:nvSpPr>
        <p:spPr>
          <a:xfrm>
            <a:off x="1143000" y="685800"/>
            <a:ext cx="4571640" cy="3428640"/>
          </a:xfrm>
          <a:prstGeom prst="rect">
            <a:avLst/>
          </a:prstGeom>
        </p:spPr>
      </p:sp>
      <p:sp>
        <p:nvSpPr>
          <p:cNvPr id="79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91"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063E22AC-83BA-4D52-9B69-BC1204D24CE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2" name="PlaceHolder 1"/>
          <p:cNvSpPr>
            <a:spLocks noGrp="1"/>
          </p:cNvSpPr>
          <p:nvPr>
            <p:ph type="sldImg"/>
          </p:nvPr>
        </p:nvSpPr>
        <p:spPr>
          <a:xfrm>
            <a:off x="1143000" y="685800"/>
            <a:ext cx="4571640" cy="3428640"/>
          </a:xfrm>
          <a:prstGeom prst="rect">
            <a:avLst/>
          </a:prstGeom>
        </p:spPr>
      </p:sp>
      <p:sp>
        <p:nvSpPr>
          <p:cNvPr id="79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94"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AEB04A53-4248-4BA5-85BB-A1694068E2F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5" name="PlaceHolder 1"/>
          <p:cNvSpPr>
            <a:spLocks noGrp="1"/>
          </p:cNvSpPr>
          <p:nvPr>
            <p:ph type="sldImg"/>
          </p:nvPr>
        </p:nvSpPr>
        <p:spPr>
          <a:xfrm>
            <a:off x="1143000" y="685800"/>
            <a:ext cx="4571640" cy="3428640"/>
          </a:xfrm>
          <a:prstGeom prst="rect">
            <a:avLst/>
          </a:prstGeom>
        </p:spPr>
      </p:sp>
      <p:sp>
        <p:nvSpPr>
          <p:cNvPr id="79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97"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1597C529-85BF-4E5A-977B-026FE4006A1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8" name="PlaceHolder 1"/>
          <p:cNvSpPr>
            <a:spLocks noGrp="1"/>
          </p:cNvSpPr>
          <p:nvPr>
            <p:ph type="sldImg"/>
          </p:nvPr>
        </p:nvSpPr>
        <p:spPr>
          <a:xfrm>
            <a:off x="1143000" y="685800"/>
            <a:ext cx="4571640" cy="3428640"/>
          </a:xfrm>
          <a:prstGeom prst="rect">
            <a:avLst/>
          </a:prstGeom>
        </p:spPr>
      </p:sp>
      <p:sp>
        <p:nvSpPr>
          <p:cNvPr id="79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00"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97AA4BC3-63FE-4150-80D2-75DB34102ED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PlaceHolder 1"/>
          <p:cNvSpPr>
            <a:spLocks noGrp="1"/>
          </p:cNvSpPr>
          <p:nvPr>
            <p:ph type="sldImg"/>
          </p:nvPr>
        </p:nvSpPr>
        <p:spPr>
          <a:xfrm>
            <a:off x="1143000" y="685800"/>
            <a:ext cx="4571640" cy="3428640"/>
          </a:xfrm>
          <a:prstGeom prst="rect">
            <a:avLst/>
          </a:prstGeom>
        </p:spPr>
      </p:sp>
      <p:sp>
        <p:nvSpPr>
          <p:cNvPr id="80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03"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BBEA9A50-D743-41AF-8E76-964BE1DDCA3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4" name="PlaceHolder 1"/>
          <p:cNvSpPr>
            <a:spLocks noGrp="1"/>
          </p:cNvSpPr>
          <p:nvPr>
            <p:ph type="sldImg"/>
          </p:nvPr>
        </p:nvSpPr>
        <p:spPr>
          <a:xfrm>
            <a:off x="1143000" y="685800"/>
            <a:ext cx="4571640" cy="3428640"/>
          </a:xfrm>
          <a:prstGeom prst="rect">
            <a:avLst/>
          </a:prstGeom>
        </p:spPr>
      </p:sp>
      <p:sp>
        <p:nvSpPr>
          <p:cNvPr id="80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06"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0EAD99D9-D6ED-4A6C-B58B-9115B117F91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7" name="PlaceHolder 1"/>
          <p:cNvSpPr>
            <a:spLocks noGrp="1"/>
          </p:cNvSpPr>
          <p:nvPr>
            <p:ph type="sldImg"/>
          </p:nvPr>
        </p:nvSpPr>
        <p:spPr>
          <a:xfrm>
            <a:off x="1143000" y="685800"/>
            <a:ext cx="4571640" cy="3428640"/>
          </a:xfrm>
          <a:prstGeom prst="rect">
            <a:avLst/>
          </a:prstGeom>
        </p:spPr>
      </p:sp>
      <p:sp>
        <p:nvSpPr>
          <p:cNvPr id="80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09"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5AA2A43F-60A8-4A0C-8912-5375AD9D18D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PlaceHolder 1"/>
          <p:cNvSpPr>
            <a:spLocks noGrp="1"/>
          </p:cNvSpPr>
          <p:nvPr>
            <p:ph type="sldImg"/>
          </p:nvPr>
        </p:nvSpPr>
        <p:spPr>
          <a:xfrm>
            <a:off x="1143000" y="685800"/>
            <a:ext cx="4571640" cy="3428640"/>
          </a:xfrm>
          <a:prstGeom prst="rect">
            <a:avLst/>
          </a:prstGeom>
        </p:spPr>
      </p:sp>
      <p:sp>
        <p:nvSpPr>
          <p:cNvPr id="81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12"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F74B74E7-73EC-40B4-A43F-066300ECCBA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PlaceHolder 1"/>
          <p:cNvSpPr>
            <a:spLocks noGrp="1"/>
          </p:cNvSpPr>
          <p:nvPr>
            <p:ph type="sldImg"/>
          </p:nvPr>
        </p:nvSpPr>
        <p:spPr>
          <a:xfrm>
            <a:off x="1143000" y="685800"/>
            <a:ext cx="4571640" cy="3428640"/>
          </a:xfrm>
          <a:prstGeom prst="rect">
            <a:avLst/>
          </a:prstGeom>
        </p:spPr>
      </p:sp>
      <p:sp>
        <p:nvSpPr>
          <p:cNvPr id="73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34"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12F7DC63-344C-447E-B5C2-4977617F66B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PlaceHolder 1"/>
          <p:cNvSpPr>
            <a:spLocks noGrp="1"/>
          </p:cNvSpPr>
          <p:nvPr>
            <p:ph type="sldImg"/>
          </p:nvPr>
        </p:nvSpPr>
        <p:spPr>
          <a:xfrm>
            <a:off x="1143000" y="685800"/>
            <a:ext cx="4571640" cy="3428640"/>
          </a:xfrm>
          <a:prstGeom prst="rect">
            <a:avLst/>
          </a:prstGeom>
        </p:spPr>
      </p:sp>
      <p:sp>
        <p:nvSpPr>
          <p:cNvPr id="814"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815"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88097458-0C20-4313-8637-32043851ED2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PlaceHolder 1"/>
          <p:cNvSpPr>
            <a:spLocks noGrp="1"/>
          </p:cNvSpPr>
          <p:nvPr>
            <p:ph type="sldImg"/>
          </p:nvPr>
        </p:nvSpPr>
        <p:spPr>
          <a:xfrm>
            <a:off x="1143000" y="685800"/>
            <a:ext cx="4571640" cy="3428640"/>
          </a:xfrm>
          <a:prstGeom prst="rect">
            <a:avLst/>
          </a:prstGeom>
        </p:spPr>
      </p:sp>
      <p:sp>
        <p:nvSpPr>
          <p:cNvPr id="81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18"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63BC72B4-4747-4AEB-85C9-1F8FD3E431A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9" name="PlaceHolder 1"/>
          <p:cNvSpPr>
            <a:spLocks noGrp="1"/>
          </p:cNvSpPr>
          <p:nvPr>
            <p:ph type="sldImg"/>
          </p:nvPr>
        </p:nvSpPr>
        <p:spPr>
          <a:xfrm>
            <a:off x="1143000" y="685800"/>
            <a:ext cx="4571640" cy="3428640"/>
          </a:xfrm>
          <a:prstGeom prst="rect">
            <a:avLst/>
          </a:prstGeom>
        </p:spPr>
      </p:sp>
      <p:sp>
        <p:nvSpPr>
          <p:cNvPr id="820"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821"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13A9A80E-960C-4D35-AB1D-C3EE6A25F2D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PlaceHolder 1"/>
          <p:cNvSpPr>
            <a:spLocks noGrp="1"/>
          </p:cNvSpPr>
          <p:nvPr>
            <p:ph type="sldImg"/>
          </p:nvPr>
        </p:nvSpPr>
        <p:spPr>
          <a:xfrm>
            <a:off x="1143000" y="685800"/>
            <a:ext cx="4571640" cy="3428640"/>
          </a:xfrm>
          <a:prstGeom prst="rect">
            <a:avLst/>
          </a:prstGeom>
        </p:spPr>
      </p:sp>
      <p:sp>
        <p:nvSpPr>
          <p:cNvPr id="82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24"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B54D164E-4E28-42E9-A72C-AFF91CD69DC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5" name="PlaceHolder 1"/>
          <p:cNvSpPr>
            <a:spLocks noGrp="1"/>
          </p:cNvSpPr>
          <p:nvPr>
            <p:ph type="sldImg"/>
          </p:nvPr>
        </p:nvSpPr>
        <p:spPr>
          <a:xfrm>
            <a:off x="1143000" y="685800"/>
            <a:ext cx="4571640" cy="3428640"/>
          </a:xfrm>
          <a:prstGeom prst="rect">
            <a:avLst/>
          </a:prstGeom>
        </p:spPr>
      </p:sp>
      <p:sp>
        <p:nvSpPr>
          <p:cNvPr id="82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27"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70065054-883F-47B0-9BD8-6C6A75FAE6E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PlaceHolder 1"/>
          <p:cNvSpPr>
            <a:spLocks noGrp="1"/>
          </p:cNvSpPr>
          <p:nvPr>
            <p:ph type="sldImg"/>
          </p:nvPr>
        </p:nvSpPr>
        <p:spPr>
          <a:xfrm>
            <a:off x="1143000" y="685800"/>
            <a:ext cx="4571640" cy="3428640"/>
          </a:xfrm>
          <a:prstGeom prst="rect">
            <a:avLst/>
          </a:prstGeom>
        </p:spPr>
      </p:sp>
      <p:sp>
        <p:nvSpPr>
          <p:cNvPr id="82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30"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AC6E72EC-63CD-461B-9C05-C1F2DEAC9B2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1" name="PlaceHolder 1"/>
          <p:cNvSpPr>
            <a:spLocks noGrp="1"/>
          </p:cNvSpPr>
          <p:nvPr>
            <p:ph type="sldImg"/>
          </p:nvPr>
        </p:nvSpPr>
        <p:spPr>
          <a:xfrm>
            <a:off x="1143000" y="685800"/>
            <a:ext cx="4571640" cy="3428640"/>
          </a:xfrm>
          <a:prstGeom prst="rect">
            <a:avLst/>
          </a:prstGeom>
        </p:spPr>
      </p:sp>
      <p:sp>
        <p:nvSpPr>
          <p:cNvPr id="83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33"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A8A273FF-4038-4E2F-8754-B26E2E3E198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PlaceHolder 1"/>
          <p:cNvSpPr>
            <a:spLocks noGrp="1"/>
          </p:cNvSpPr>
          <p:nvPr>
            <p:ph type="sldImg"/>
          </p:nvPr>
        </p:nvSpPr>
        <p:spPr>
          <a:xfrm>
            <a:off x="1143000" y="685800"/>
            <a:ext cx="4571640" cy="3428640"/>
          </a:xfrm>
          <a:prstGeom prst="rect">
            <a:avLst/>
          </a:prstGeom>
        </p:spPr>
      </p:sp>
      <p:sp>
        <p:nvSpPr>
          <p:cNvPr id="83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36"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167FDB37-D3FF-4F62-B2B5-7BFA309469A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7" name="PlaceHolder 1"/>
          <p:cNvSpPr>
            <a:spLocks noGrp="1"/>
          </p:cNvSpPr>
          <p:nvPr>
            <p:ph type="sldImg"/>
          </p:nvPr>
        </p:nvSpPr>
        <p:spPr>
          <a:xfrm>
            <a:off x="1143000" y="685800"/>
            <a:ext cx="4571640" cy="3428640"/>
          </a:xfrm>
          <a:prstGeom prst="rect">
            <a:avLst/>
          </a:prstGeom>
        </p:spPr>
      </p:sp>
      <p:sp>
        <p:nvSpPr>
          <p:cNvPr id="83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39"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EC82C56D-32A2-43E2-821E-21669D86F3B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0" name="PlaceHolder 1"/>
          <p:cNvSpPr>
            <a:spLocks noGrp="1"/>
          </p:cNvSpPr>
          <p:nvPr>
            <p:ph type="sldImg"/>
          </p:nvPr>
        </p:nvSpPr>
        <p:spPr>
          <a:xfrm>
            <a:off x="1143000" y="685800"/>
            <a:ext cx="4571640" cy="3428640"/>
          </a:xfrm>
          <a:prstGeom prst="rect">
            <a:avLst/>
          </a:prstGeom>
        </p:spPr>
      </p:sp>
      <p:sp>
        <p:nvSpPr>
          <p:cNvPr id="84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42"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D2E99274-9DFA-4875-964F-B5D2308E3EC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sldImg"/>
          </p:nvPr>
        </p:nvSpPr>
        <p:spPr>
          <a:xfrm>
            <a:off x="1143000" y="685800"/>
            <a:ext cx="4571640" cy="3428640"/>
          </a:xfrm>
          <a:prstGeom prst="rect">
            <a:avLst/>
          </a:prstGeom>
        </p:spPr>
      </p:sp>
      <p:sp>
        <p:nvSpPr>
          <p:cNvPr id="73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37"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9BB0924D-DB13-422F-9ABA-F1EECA3F12D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PlaceHolder 1"/>
          <p:cNvSpPr>
            <a:spLocks noGrp="1"/>
          </p:cNvSpPr>
          <p:nvPr>
            <p:ph type="sldImg"/>
          </p:nvPr>
        </p:nvSpPr>
        <p:spPr>
          <a:xfrm>
            <a:off x="1143000" y="685800"/>
            <a:ext cx="4571640" cy="3428640"/>
          </a:xfrm>
          <a:prstGeom prst="rect">
            <a:avLst/>
          </a:prstGeom>
        </p:spPr>
      </p:sp>
      <p:sp>
        <p:nvSpPr>
          <p:cNvPr id="84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45"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83E8C698-D0A9-4B0B-9469-71E1F7D0FC2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PlaceHolder 1"/>
          <p:cNvSpPr>
            <a:spLocks noGrp="1"/>
          </p:cNvSpPr>
          <p:nvPr>
            <p:ph type="sldImg"/>
          </p:nvPr>
        </p:nvSpPr>
        <p:spPr>
          <a:xfrm>
            <a:off x="1143000" y="685800"/>
            <a:ext cx="4571640" cy="3428640"/>
          </a:xfrm>
          <a:prstGeom prst="rect">
            <a:avLst/>
          </a:prstGeom>
        </p:spPr>
      </p:sp>
      <p:sp>
        <p:nvSpPr>
          <p:cNvPr id="84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48"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07CFD03E-FC61-40A0-AE62-41FFB696A4B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9" name="PlaceHolder 1"/>
          <p:cNvSpPr>
            <a:spLocks noGrp="1"/>
          </p:cNvSpPr>
          <p:nvPr>
            <p:ph type="sldImg"/>
          </p:nvPr>
        </p:nvSpPr>
        <p:spPr>
          <a:xfrm>
            <a:off x="1143000" y="685800"/>
            <a:ext cx="4571640" cy="3428640"/>
          </a:xfrm>
          <a:prstGeom prst="rect">
            <a:avLst/>
          </a:prstGeom>
        </p:spPr>
      </p:sp>
      <p:sp>
        <p:nvSpPr>
          <p:cNvPr id="85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51"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05DEBA46-5E79-4F1E-B1E6-D69D16FD6EF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2" name="PlaceHolder 1"/>
          <p:cNvSpPr>
            <a:spLocks noGrp="1"/>
          </p:cNvSpPr>
          <p:nvPr>
            <p:ph type="sldImg"/>
          </p:nvPr>
        </p:nvSpPr>
        <p:spPr>
          <a:xfrm>
            <a:off x="1143000" y="685800"/>
            <a:ext cx="4571640" cy="3428640"/>
          </a:xfrm>
          <a:prstGeom prst="rect">
            <a:avLst/>
          </a:prstGeom>
        </p:spPr>
      </p:sp>
      <p:sp>
        <p:nvSpPr>
          <p:cNvPr id="85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54"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92FC8D8E-74E5-46C1-9246-C425FCED0C8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PlaceHolder 1"/>
          <p:cNvSpPr>
            <a:spLocks noGrp="1"/>
          </p:cNvSpPr>
          <p:nvPr>
            <p:ph type="sldImg"/>
          </p:nvPr>
        </p:nvSpPr>
        <p:spPr>
          <a:xfrm>
            <a:off x="1143000" y="685800"/>
            <a:ext cx="4571640" cy="3428640"/>
          </a:xfrm>
          <a:prstGeom prst="rect">
            <a:avLst/>
          </a:prstGeom>
        </p:spPr>
      </p:sp>
      <p:sp>
        <p:nvSpPr>
          <p:cNvPr id="85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57"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116AB731-FB0C-4DD8-BDDD-61A5936490A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8" name="PlaceHolder 1"/>
          <p:cNvSpPr>
            <a:spLocks noGrp="1"/>
          </p:cNvSpPr>
          <p:nvPr>
            <p:ph type="sldImg"/>
          </p:nvPr>
        </p:nvSpPr>
        <p:spPr>
          <a:xfrm>
            <a:off x="1143000" y="685800"/>
            <a:ext cx="4571640" cy="3428640"/>
          </a:xfrm>
          <a:prstGeom prst="rect">
            <a:avLst/>
          </a:prstGeom>
        </p:spPr>
      </p:sp>
      <p:sp>
        <p:nvSpPr>
          <p:cNvPr id="85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60"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E571A667-6943-4ED2-AEF8-91941E2E063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PlaceHolder 1"/>
          <p:cNvSpPr>
            <a:spLocks noGrp="1"/>
          </p:cNvSpPr>
          <p:nvPr>
            <p:ph type="sldImg"/>
          </p:nvPr>
        </p:nvSpPr>
        <p:spPr>
          <a:xfrm>
            <a:off x="1143000" y="685800"/>
            <a:ext cx="4571640" cy="3428640"/>
          </a:xfrm>
          <a:prstGeom prst="rect">
            <a:avLst/>
          </a:prstGeom>
        </p:spPr>
      </p:sp>
      <p:sp>
        <p:nvSpPr>
          <p:cNvPr id="86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63"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C56C3010-A73D-4B47-95F9-988AC953026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4" name="PlaceHolder 1"/>
          <p:cNvSpPr>
            <a:spLocks noGrp="1"/>
          </p:cNvSpPr>
          <p:nvPr>
            <p:ph type="sldImg"/>
          </p:nvPr>
        </p:nvSpPr>
        <p:spPr>
          <a:xfrm>
            <a:off x="1143000" y="685800"/>
            <a:ext cx="4571640" cy="3428640"/>
          </a:xfrm>
          <a:prstGeom prst="rect">
            <a:avLst/>
          </a:prstGeom>
        </p:spPr>
      </p:sp>
      <p:sp>
        <p:nvSpPr>
          <p:cNvPr id="86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66"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E2AC2633-3B0A-4A20-8046-2A25AB7AE4E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PlaceHolder 1"/>
          <p:cNvSpPr>
            <a:spLocks noGrp="1"/>
          </p:cNvSpPr>
          <p:nvPr>
            <p:ph type="sldImg"/>
          </p:nvPr>
        </p:nvSpPr>
        <p:spPr>
          <a:xfrm>
            <a:off x="1143000" y="685800"/>
            <a:ext cx="4571640" cy="3428640"/>
          </a:xfrm>
          <a:prstGeom prst="rect">
            <a:avLst/>
          </a:prstGeom>
        </p:spPr>
      </p:sp>
      <p:sp>
        <p:nvSpPr>
          <p:cNvPr id="86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69"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C58F10F0-03CC-4EED-9019-8122928AA69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PlaceHolder 1"/>
          <p:cNvSpPr>
            <a:spLocks noGrp="1"/>
          </p:cNvSpPr>
          <p:nvPr>
            <p:ph type="sldImg"/>
          </p:nvPr>
        </p:nvSpPr>
        <p:spPr>
          <a:xfrm>
            <a:off x="1143000" y="685800"/>
            <a:ext cx="4571640" cy="3428640"/>
          </a:xfrm>
          <a:prstGeom prst="rect">
            <a:avLst/>
          </a:prstGeom>
        </p:spPr>
      </p:sp>
      <p:sp>
        <p:nvSpPr>
          <p:cNvPr id="87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72"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940142D4-33AC-44B0-A019-B12326CEF04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PlaceHolder 1"/>
          <p:cNvSpPr>
            <a:spLocks noGrp="1"/>
          </p:cNvSpPr>
          <p:nvPr>
            <p:ph type="sldImg"/>
          </p:nvPr>
        </p:nvSpPr>
        <p:spPr>
          <a:xfrm>
            <a:off x="1143000" y="685800"/>
            <a:ext cx="4571640" cy="3428640"/>
          </a:xfrm>
          <a:prstGeom prst="rect">
            <a:avLst/>
          </a:prstGeom>
        </p:spPr>
      </p:sp>
      <p:sp>
        <p:nvSpPr>
          <p:cNvPr id="73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40"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1CC61283-EB59-4482-8C7F-46E0C6A16F6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3" name="PlaceHolder 1"/>
          <p:cNvSpPr>
            <a:spLocks noGrp="1"/>
          </p:cNvSpPr>
          <p:nvPr>
            <p:ph type="sldImg"/>
          </p:nvPr>
        </p:nvSpPr>
        <p:spPr>
          <a:xfrm>
            <a:off x="1143000" y="685800"/>
            <a:ext cx="4571640" cy="3428640"/>
          </a:xfrm>
          <a:prstGeom prst="rect">
            <a:avLst/>
          </a:prstGeom>
        </p:spPr>
      </p:sp>
      <p:sp>
        <p:nvSpPr>
          <p:cNvPr id="87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75"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EB6A2A09-D555-49B3-92D5-152CF1674FF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6" name="PlaceHolder 1"/>
          <p:cNvSpPr>
            <a:spLocks noGrp="1"/>
          </p:cNvSpPr>
          <p:nvPr>
            <p:ph type="sldImg"/>
          </p:nvPr>
        </p:nvSpPr>
        <p:spPr>
          <a:xfrm>
            <a:off x="1143000" y="685800"/>
            <a:ext cx="4571640" cy="3428640"/>
          </a:xfrm>
          <a:prstGeom prst="rect">
            <a:avLst/>
          </a:prstGeom>
        </p:spPr>
      </p:sp>
      <p:sp>
        <p:nvSpPr>
          <p:cNvPr id="87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78"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84F16EB4-B1F1-457B-90A5-FD1EC94BEDA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9" name="PlaceHolder 1"/>
          <p:cNvSpPr>
            <a:spLocks noGrp="1"/>
          </p:cNvSpPr>
          <p:nvPr>
            <p:ph type="sldImg"/>
          </p:nvPr>
        </p:nvSpPr>
        <p:spPr>
          <a:xfrm>
            <a:off x="1143000" y="685800"/>
            <a:ext cx="4571640" cy="3428640"/>
          </a:xfrm>
          <a:prstGeom prst="rect">
            <a:avLst/>
          </a:prstGeom>
        </p:spPr>
      </p:sp>
      <p:sp>
        <p:nvSpPr>
          <p:cNvPr id="88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81"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56F5E1C0-641A-4FAB-BDE6-E5F6D9416F9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2" name="PlaceHolder 1"/>
          <p:cNvSpPr>
            <a:spLocks noGrp="1"/>
          </p:cNvSpPr>
          <p:nvPr>
            <p:ph type="sldImg"/>
          </p:nvPr>
        </p:nvSpPr>
        <p:spPr>
          <a:xfrm>
            <a:off x="1143000" y="685800"/>
            <a:ext cx="4571640" cy="3428640"/>
          </a:xfrm>
          <a:prstGeom prst="rect">
            <a:avLst/>
          </a:prstGeom>
        </p:spPr>
      </p:sp>
      <p:sp>
        <p:nvSpPr>
          <p:cNvPr id="88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84"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D6181FD0-D4F2-490C-A366-F1025C3BC73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5" name="PlaceHolder 1"/>
          <p:cNvSpPr>
            <a:spLocks noGrp="1"/>
          </p:cNvSpPr>
          <p:nvPr>
            <p:ph type="sldImg"/>
          </p:nvPr>
        </p:nvSpPr>
        <p:spPr>
          <a:xfrm>
            <a:off x="1143000" y="685800"/>
            <a:ext cx="4571640" cy="3428640"/>
          </a:xfrm>
          <a:prstGeom prst="rect">
            <a:avLst/>
          </a:prstGeom>
        </p:spPr>
      </p:sp>
      <p:sp>
        <p:nvSpPr>
          <p:cNvPr id="88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87"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1687D539-7645-4FBE-A404-0BBE5D78FAA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8" name="PlaceHolder 1"/>
          <p:cNvSpPr>
            <a:spLocks noGrp="1"/>
          </p:cNvSpPr>
          <p:nvPr>
            <p:ph type="sldImg"/>
          </p:nvPr>
        </p:nvSpPr>
        <p:spPr>
          <a:xfrm>
            <a:off x="1143000" y="685800"/>
            <a:ext cx="4571640" cy="3428640"/>
          </a:xfrm>
          <a:prstGeom prst="rect">
            <a:avLst/>
          </a:prstGeom>
        </p:spPr>
      </p:sp>
      <p:sp>
        <p:nvSpPr>
          <p:cNvPr id="88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90"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DC43017F-2D49-49DF-9DC6-7768BE5D6BD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1" name="PlaceHolder 1"/>
          <p:cNvSpPr>
            <a:spLocks noGrp="1"/>
          </p:cNvSpPr>
          <p:nvPr>
            <p:ph type="sldImg"/>
          </p:nvPr>
        </p:nvSpPr>
        <p:spPr>
          <a:xfrm>
            <a:off x="1143000" y="685800"/>
            <a:ext cx="4571640" cy="3428640"/>
          </a:xfrm>
          <a:prstGeom prst="rect">
            <a:avLst/>
          </a:prstGeom>
        </p:spPr>
      </p:sp>
      <p:sp>
        <p:nvSpPr>
          <p:cNvPr id="89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93"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BD592CFF-01B4-466E-8313-065579A97A6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4" name="PlaceHolder 1"/>
          <p:cNvSpPr>
            <a:spLocks noGrp="1"/>
          </p:cNvSpPr>
          <p:nvPr>
            <p:ph type="sldImg"/>
          </p:nvPr>
        </p:nvSpPr>
        <p:spPr>
          <a:xfrm>
            <a:off x="1143000" y="685800"/>
            <a:ext cx="4571640" cy="3428640"/>
          </a:xfrm>
          <a:prstGeom prst="rect">
            <a:avLst/>
          </a:prstGeom>
        </p:spPr>
      </p:sp>
      <p:sp>
        <p:nvSpPr>
          <p:cNvPr id="89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96"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165958AF-5C66-46B8-9DD5-DB527111A1C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7" name="PlaceHolder 1"/>
          <p:cNvSpPr>
            <a:spLocks noGrp="1"/>
          </p:cNvSpPr>
          <p:nvPr>
            <p:ph type="sldImg"/>
          </p:nvPr>
        </p:nvSpPr>
        <p:spPr>
          <a:xfrm>
            <a:off x="1143000" y="685800"/>
            <a:ext cx="4571640" cy="3428640"/>
          </a:xfrm>
          <a:prstGeom prst="rect">
            <a:avLst/>
          </a:prstGeom>
        </p:spPr>
      </p:sp>
      <p:sp>
        <p:nvSpPr>
          <p:cNvPr id="89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899"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89DD4FBE-F73E-4039-B610-122D3B0077A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0" name="PlaceHolder 1"/>
          <p:cNvSpPr>
            <a:spLocks noGrp="1"/>
          </p:cNvSpPr>
          <p:nvPr>
            <p:ph type="sldImg"/>
          </p:nvPr>
        </p:nvSpPr>
        <p:spPr>
          <a:xfrm>
            <a:off x="1143000" y="685800"/>
            <a:ext cx="4571640" cy="3428640"/>
          </a:xfrm>
          <a:prstGeom prst="rect">
            <a:avLst/>
          </a:prstGeom>
        </p:spPr>
      </p:sp>
      <p:sp>
        <p:nvSpPr>
          <p:cNvPr id="90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02"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7B4C1C4D-C6DB-429D-B6FF-98CBCFC59DD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PlaceHolder 1"/>
          <p:cNvSpPr>
            <a:spLocks noGrp="1"/>
          </p:cNvSpPr>
          <p:nvPr>
            <p:ph type="sldImg"/>
          </p:nvPr>
        </p:nvSpPr>
        <p:spPr>
          <a:xfrm>
            <a:off x="1143000" y="685800"/>
            <a:ext cx="4571640" cy="3428640"/>
          </a:xfrm>
          <a:prstGeom prst="rect">
            <a:avLst/>
          </a:prstGeom>
        </p:spPr>
      </p:sp>
      <p:sp>
        <p:nvSpPr>
          <p:cNvPr id="74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43"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FC337172-AC7C-44DB-8327-E24FCE37F9F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3" name="PlaceHolder 1"/>
          <p:cNvSpPr>
            <a:spLocks noGrp="1"/>
          </p:cNvSpPr>
          <p:nvPr>
            <p:ph type="sldImg"/>
          </p:nvPr>
        </p:nvSpPr>
        <p:spPr>
          <a:xfrm>
            <a:off x="1143000" y="685800"/>
            <a:ext cx="4571640" cy="3428640"/>
          </a:xfrm>
          <a:prstGeom prst="rect">
            <a:avLst/>
          </a:prstGeom>
        </p:spPr>
      </p:sp>
      <p:sp>
        <p:nvSpPr>
          <p:cNvPr id="90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05"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80D6D86B-6567-4C7E-9D83-06DD699514F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6" name="PlaceHolder 1"/>
          <p:cNvSpPr>
            <a:spLocks noGrp="1"/>
          </p:cNvSpPr>
          <p:nvPr>
            <p:ph type="sldImg"/>
          </p:nvPr>
        </p:nvSpPr>
        <p:spPr>
          <a:xfrm>
            <a:off x="1143000" y="685800"/>
            <a:ext cx="4571640" cy="3428640"/>
          </a:xfrm>
          <a:prstGeom prst="rect">
            <a:avLst/>
          </a:prstGeom>
        </p:spPr>
      </p:sp>
      <p:sp>
        <p:nvSpPr>
          <p:cNvPr id="90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08"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8052DEA7-BE12-4743-AC4D-6DD94B7C5CB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9" name="PlaceHolder 1"/>
          <p:cNvSpPr>
            <a:spLocks noGrp="1"/>
          </p:cNvSpPr>
          <p:nvPr>
            <p:ph type="sldImg"/>
          </p:nvPr>
        </p:nvSpPr>
        <p:spPr>
          <a:xfrm>
            <a:off x="1143000" y="685800"/>
            <a:ext cx="4571640" cy="3428640"/>
          </a:xfrm>
          <a:prstGeom prst="rect">
            <a:avLst/>
          </a:prstGeom>
        </p:spPr>
      </p:sp>
      <p:sp>
        <p:nvSpPr>
          <p:cNvPr id="91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11"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F3AE85A2-A353-4DA2-AFBB-394EE11D286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2" name="PlaceHolder 1"/>
          <p:cNvSpPr>
            <a:spLocks noGrp="1"/>
          </p:cNvSpPr>
          <p:nvPr>
            <p:ph type="sldImg"/>
          </p:nvPr>
        </p:nvSpPr>
        <p:spPr>
          <a:xfrm>
            <a:off x="1143000" y="685800"/>
            <a:ext cx="4571640" cy="3428640"/>
          </a:xfrm>
          <a:prstGeom prst="rect">
            <a:avLst/>
          </a:prstGeom>
        </p:spPr>
      </p:sp>
      <p:sp>
        <p:nvSpPr>
          <p:cNvPr id="91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14"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57C28BF1-6366-4818-A7B8-E4F5713A562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5" name="PlaceHolder 1"/>
          <p:cNvSpPr>
            <a:spLocks noGrp="1"/>
          </p:cNvSpPr>
          <p:nvPr>
            <p:ph type="sldImg"/>
          </p:nvPr>
        </p:nvSpPr>
        <p:spPr>
          <a:xfrm>
            <a:off x="1143000" y="685800"/>
            <a:ext cx="4571640" cy="3428640"/>
          </a:xfrm>
          <a:prstGeom prst="rect">
            <a:avLst/>
          </a:prstGeom>
        </p:spPr>
      </p:sp>
      <p:sp>
        <p:nvSpPr>
          <p:cNvPr id="91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17"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E807742F-5503-4F54-B1C0-643B81921A5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8" name="PlaceHolder 1"/>
          <p:cNvSpPr>
            <a:spLocks noGrp="1"/>
          </p:cNvSpPr>
          <p:nvPr>
            <p:ph type="sldImg"/>
          </p:nvPr>
        </p:nvSpPr>
        <p:spPr>
          <a:xfrm>
            <a:off x="1143000" y="685800"/>
            <a:ext cx="4571640" cy="3428640"/>
          </a:xfrm>
          <a:prstGeom prst="rect">
            <a:avLst/>
          </a:prstGeom>
        </p:spPr>
      </p:sp>
      <p:sp>
        <p:nvSpPr>
          <p:cNvPr id="91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20"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38671B37-22CC-4BA1-A043-05855BBE7C7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1" name="PlaceHolder 1"/>
          <p:cNvSpPr>
            <a:spLocks noGrp="1"/>
          </p:cNvSpPr>
          <p:nvPr>
            <p:ph type="sldImg"/>
          </p:nvPr>
        </p:nvSpPr>
        <p:spPr>
          <a:xfrm>
            <a:off x="1143000" y="685800"/>
            <a:ext cx="4571640" cy="3428640"/>
          </a:xfrm>
          <a:prstGeom prst="rect">
            <a:avLst/>
          </a:prstGeom>
        </p:spPr>
      </p:sp>
      <p:sp>
        <p:nvSpPr>
          <p:cNvPr id="92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23"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0430B47F-9EAB-4BC4-AAB2-386BC26E4A6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4" name="PlaceHolder 1"/>
          <p:cNvSpPr>
            <a:spLocks noGrp="1"/>
          </p:cNvSpPr>
          <p:nvPr>
            <p:ph type="sldImg"/>
          </p:nvPr>
        </p:nvSpPr>
        <p:spPr>
          <a:xfrm>
            <a:off x="1143000" y="685800"/>
            <a:ext cx="4571640" cy="3428640"/>
          </a:xfrm>
          <a:prstGeom prst="rect">
            <a:avLst/>
          </a:prstGeom>
        </p:spPr>
      </p:sp>
      <p:sp>
        <p:nvSpPr>
          <p:cNvPr id="92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26"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A819F64B-A95E-4E43-BEBC-6E631064753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7" name="PlaceHolder 1"/>
          <p:cNvSpPr>
            <a:spLocks noGrp="1"/>
          </p:cNvSpPr>
          <p:nvPr>
            <p:ph type="sldImg"/>
          </p:nvPr>
        </p:nvSpPr>
        <p:spPr>
          <a:xfrm>
            <a:off x="1143000" y="685800"/>
            <a:ext cx="4571640" cy="3428640"/>
          </a:xfrm>
          <a:prstGeom prst="rect">
            <a:avLst/>
          </a:prstGeom>
        </p:spPr>
      </p:sp>
      <p:sp>
        <p:nvSpPr>
          <p:cNvPr id="92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29"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3C2DED56-697F-4C18-A36D-2EC7E4B1844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0" name="PlaceHolder 1"/>
          <p:cNvSpPr>
            <a:spLocks noGrp="1"/>
          </p:cNvSpPr>
          <p:nvPr>
            <p:ph type="sldImg"/>
          </p:nvPr>
        </p:nvSpPr>
        <p:spPr>
          <a:xfrm>
            <a:off x="1143000" y="685800"/>
            <a:ext cx="4571640" cy="3428640"/>
          </a:xfrm>
          <a:prstGeom prst="rect">
            <a:avLst/>
          </a:prstGeom>
        </p:spPr>
      </p:sp>
      <p:sp>
        <p:nvSpPr>
          <p:cNvPr id="93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32"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3AC6AC42-3897-421D-A200-997781B00A7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PlaceHolder 1"/>
          <p:cNvSpPr>
            <a:spLocks noGrp="1"/>
          </p:cNvSpPr>
          <p:nvPr>
            <p:ph type="sldImg"/>
          </p:nvPr>
        </p:nvSpPr>
        <p:spPr>
          <a:xfrm>
            <a:off x="1143000" y="685800"/>
            <a:ext cx="4571640" cy="3428640"/>
          </a:xfrm>
          <a:prstGeom prst="rect">
            <a:avLst/>
          </a:prstGeom>
        </p:spPr>
      </p:sp>
      <p:sp>
        <p:nvSpPr>
          <p:cNvPr id="74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46"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3DC3965D-0D18-44A3-A37B-B85BC93B9A2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3" name="PlaceHolder 1"/>
          <p:cNvSpPr>
            <a:spLocks noGrp="1"/>
          </p:cNvSpPr>
          <p:nvPr>
            <p:ph type="sldImg"/>
          </p:nvPr>
        </p:nvSpPr>
        <p:spPr>
          <a:xfrm>
            <a:off x="1143000" y="685800"/>
            <a:ext cx="4571640" cy="3428640"/>
          </a:xfrm>
          <a:prstGeom prst="rect">
            <a:avLst/>
          </a:prstGeom>
        </p:spPr>
      </p:sp>
      <p:sp>
        <p:nvSpPr>
          <p:cNvPr id="93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35"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14EB0AC2-C0FB-425B-8861-AF737E19A22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6" name="PlaceHolder 1"/>
          <p:cNvSpPr>
            <a:spLocks noGrp="1"/>
          </p:cNvSpPr>
          <p:nvPr>
            <p:ph type="sldImg"/>
          </p:nvPr>
        </p:nvSpPr>
        <p:spPr>
          <a:xfrm>
            <a:off x="1143000" y="685800"/>
            <a:ext cx="4571640" cy="3428640"/>
          </a:xfrm>
          <a:prstGeom prst="rect">
            <a:avLst/>
          </a:prstGeom>
        </p:spPr>
      </p:sp>
      <p:sp>
        <p:nvSpPr>
          <p:cNvPr id="93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38"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E93547F6-C61B-4802-8DA4-B15B6BC9BAE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9" name="PlaceHolder 1"/>
          <p:cNvSpPr>
            <a:spLocks noGrp="1"/>
          </p:cNvSpPr>
          <p:nvPr>
            <p:ph type="sldImg"/>
          </p:nvPr>
        </p:nvSpPr>
        <p:spPr>
          <a:xfrm>
            <a:off x="1143000" y="685800"/>
            <a:ext cx="4571640" cy="3428640"/>
          </a:xfrm>
          <a:prstGeom prst="rect">
            <a:avLst/>
          </a:prstGeom>
        </p:spPr>
      </p:sp>
      <p:sp>
        <p:nvSpPr>
          <p:cNvPr id="94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41"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191DC1FD-7545-4700-A774-CE31BCE74C8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2" name="PlaceHolder 1"/>
          <p:cNvSpPr>
            <a:spLocks noGrp="1"/>
          </p:cNvSpPr>
          <p:nvPr>
            <p:ph type="sldImg"/>
          </p:nvPr>
        </p:nvSpPr>
        <p:spPr>
          <a:xfrm>
            <a:off x="1143000" y="685800"/>
            <a:ext cx="4571640" cy="3428640"/>
          </a:xfrm>
          <a:prstGeom prst="rect">
            <a:avLst/>
          </a:prstGeom>
        </p:spPr>
      </p:sp>
      <p:sp>
        <p:nvSpPr>
          <p:cNvPr id="94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44"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33A749BE-9A40-4971-8EF6-B33E6BE9460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5" name="PlaceHolder 1"/>
          <p:cNvSpPr>
            <a:spLocks noGrp="1"/>
          </p:cNvSpPr>
          <p:nvPr>
            <p:ph type="sldImg"/>
          </p:nvPr>
        </p:nvSpPr>
        <p:spPr>
          <a:xfrm>
            <a:off x="1143000" y="685800"/>
            <a:ext cx="4571640" cy="3428640"/>
          </a:xfrm>
          <a:prstGeom prst="rect">
            <a:avLst/>
          </a:prstGeom>
        </p:spPr>
      </p:sp>
      <p:sp>
        <p:nvSpPr>
          <p:cNvPr id="94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47"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403EB262-50B4-4810-8941-FF8561EBE10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8" name="PlaceHolder 1"/>
          <p:cNvSpPr>
            <a:spLocks noGrp="1"/>
          </p:cNvSpPr>
          <p:nvPr>
            <p:ph type="sldImg"/>
          </p:nvPr>
        </p:nvSpPr>
        <p:spPr>
          <a:xfrm>
            <a:off x="1143000" y="685800"/>
            <a:ext cx="4571640" cy="3428640"/>
          </a:xfrm>
          <a:prstGeom prst="rect">
            <a:avLst/>
          </a:prstGeom>
        </p:spPr>
      </p:sp>
      <p:sp>
        <p:nvSpPr>
          <p:cNvPr id="94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50"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1D20ED1A-B24E-4C93-9967-0116E7C2C2E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1" name="PlaceHolder 1"/>
          <p:cNvSpPr>
            <a:spLocks noGrp="1"/>
          </p:cNvSpPr>
          <p:nvPr>
            <p:ph type="sldImg"/>
          </p:nvPr>
        </p:nvSpPr>
        <p:spPr>
          <a:xfrm>
            <a:off x="1143000" y="685800"/>
            <a:ext cx="4571640" cy="3428640"/>
          </a:xfrm>
          <a:prstGeom prst="rect">
            <a:avLst/>
          </a:prstGeom>
        </p:spPr>
      </p:sp>
      <p:sp>
        <p:nvSpPr>
          <p:cNvPr id="95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53"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82C9627B-8CDE-4D6F-A62F-D7B01855721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4" name="PlaceHolder 1"/>
          <p:cNvSpPr>
            <a:spLocks noGrp="1"/>
          </p:cNvSpPr>
          <p:nvPr>
            <p:ph type="sldImg"/>
          </p:nvPr>
        </p:nvSpPr>
        <p:spPr>
          <a:xfrm>
            <a:off x="1143000" y="685800"/>
            <a:ext cx="4571640" cy="3428640"/>
          </a:xfrm>
          <a:prstGeom prst="rect">
            <a:avLst/>
          </a:prstGeom>
        </p:spPr>
      </p:sp>
      <p:sp>
        <p:nvSpPr>
          <p:cNvPr id="95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56"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F60675FB-1C9C-4F3A-AE8F-1144DDD47D0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7" name="PlaceHolder 1"/>
          <p:cNvSpPr>
            <a:spLocks noGrp="1"/>
          </p:cNvSpPr>
          <p:nvPr>
            <p:ph type="sldImg"/>
          </p:nvPr>
        </p:nvSpPr>
        <p:spPr>
          <a:xfrm>
            <a:off x="1143000" y="685800"/>
            <a:ext cx="4571640" cy="3428640"/>
          </a:xfrm>
          <a:prstGeom prst="rect">
            <a:avLst/>
          </a:prstGeom>
        </p:spPr>
      </p:sp>
      <p:sp>
        <p:nvSpPr>
          <p:cNvPr id="95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59"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D0F81148-AB6A-4EFD-9E34-591578442AA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0" name="PlaceHolder 1"/>
          <p:cNvSpPr>
            <a:spLocks noGrp="1"/>
          </p:cNvSpPr>
          <p:nvPr>
            <p:ph type="sldImg"/>
          </p:nvPr>
        </p:nvSpPr>
        <p:spPr>
          <a:xfrm>
            <a:off x="1143000" y="685800"/>
            <a:ext cx="4571640" cy="3428640"/>
          </a:xfrm>
          <a:prstGeom prst="rect">
            <a:avLst/>
          </a:prstGeom>
        </p:spPr>
      </p:sp>
      <p:sp>
        <p:nvSpPr>
          <p:cNvPr id="96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62"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AE8793B3-6BE5-434F-BFBF-39FC57D860A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sldImg"/>
          </p:nvPr>
        </p:nvSpPr>
        <p:spPr>
          <a:xfrm>
            <a:off x="1143000" y="685800"/>
            <a:ext cx="4571640" cy="3428640"/>
          </a:xfrm>
          <a:prstGeom prst="rect">
            <a:avLst/>
          </a:prstGeom>
        </p:spPr>
      </p:sp>
      <p:sp>
        <p:nvSpPr>
          <p:cNvPr id="74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49"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3B0DDE92-9C4E-4FA4-B514-9366EA5B510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3" name="PlaceHolder 1"/>
          <p:cNvSpPr>
            <a:spLocks noGrp="1"/>
          </p:cNvSpPr>
          <p:nvPr>
            <p:ph type="sldImg"/>
          </p:nvPr>
        </p:nvSpPr>
        <p:spPr>
          <a:xfrm>
            <a:off x="1143000" y="685800"/>
            <a:ext cx="4571640" cy="3428640"/>
          </a:xfrm>
          <a:prstGeom prst="rect">
            <a:avLst/>
          </a:prstGeom>
        </p:spPr>
      </p:sp>
      <p:sp>
        <p:nvSpPr>
          <p:cNvPr id="96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65"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187A0999-351A-4626-92EA-3BE5F448C1A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6" name="PlaceHolder 1"/>
          <p:cNvSpPr>
            <a:spLocks noGrp="1"/>
          </p:cNvSpPr>
          <p:nvPr>
            <p:ph type="sldImg"/>
          </p:nvPr>
        </p:nvSpPr>
        <p:spPr>
          <a:xfrm>
            <a:off x="1143000" y="685800"/>
            <a:ext cx="4571640" cy="3428640"/>
          </a:xfrm>
          <a:prstGeom prst="rect">
            <a:avLst/>
          </a:prstGeom>
        </p:spPr>
      </p:sp>
      <p:sp>
        <p:nvSpPr>
          <p:cNvPr id="96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68"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4AD72FD7-5A2C-4CCF-BD9F-D91F0F95C49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9" name="PlaceHolder 1"/>
          <p:cNvSpPr>
            <a:spLocks noGrp="1"/>
          </p:cNvSpPr>
          <p:nvPr>
            <p:ph type="sldImg"/>
          </p:nvPr>
        </p:nvSpPr>
        <p:spPr>
          <a:xfrm>
            <a:off x="1143000" y="685800"/>
            <a:ext cx="4571640" cy="3428640"/>
          </a:xfrm>
          <a:prstGeom prst="rect">
            <a:avLst/>
          </a:prstGeom>
        </p:spPr>
      </p:sp>
      <p:sp>
        <p:nvSpPr>
          <p:cNvPr id="97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71"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75447DA3-0290-4E65-A7C0-858773578C1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2" name="PlaceHolder 1"/>
          <p:cNvSpPr>
            <a:spLocks noGrp="1"/>
          </p:cNvSpPr>
          <p:nvPr>
            <p:ph type="sldImg"/>
          </p:nvPr>
        </p:nvSpPr>
        <p:spPr>
          <a:xfrm>
            <a:off x="1143000" y="685800"/>
            <a:ext cx="4571640" cy="3428640"/>
          </a:xfrm>
          <a:prstGeom prst="rect">
            <a:avLst/>
          </a:prstGeom>
        </p:spPr>
      </p:sp>
      <p:sp>
        <p:nvSpPr>
          <p:cNvPr id="97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74"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0A9D5FF6-0788-4410-8DA6-8D4B515AA2C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5" name="PlaceHolder 1"/>
          <p:cNvSpPr>
            <a:spLocks noGrp="1"/>
          </p:cNvSpPr>
          <p:nvPr>
            <p:ph type="sldImg"/>
          </p:nvPr>
        </p:nvSpPr>
        <p:spPr>
          <a:xfrm>
            <a:off x="1143000" y="685800"/>
            <a:ext cx="4571640" cy="3428640"/>
          </a:xfrm>
          <a:prstGeom prst="rect">
            <a:avLst/>
          </a:prstGeom>
        </p:spPr>
      </p:sp>
      <p:sp>
        <p:nvSpPr>
          <p:cNvPr id="97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77"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012DE3C2-E448-46D7-953B-F6F33DEE4329}"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8" name="PlaceHolder 1"/>
          <p:cNvSpPr>
            <a:spLocks noGrp="1"/>
          </p:cNvSpPr>
          <p:nvPr>
            <p:ph type="sldImg"/>
          </p:nvPr>
        </p:nvSpPr>
        <p:spPr>
          <a:xfrm>
            <a:off x="1143000" y="685800"/>
            <a:ext cx="4571640" cy="3428640"/>
          </a:xfrm>
          <a:prstGeom prst="rect">
            <a:avLst/>
          </a:prstGeom>
        </p:spPr>
      </p:sp>
      <p:sp>
        <p:nvSpPr>
          <p:cNvPr id="97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80"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39223A5E-3EB2-44D1-8635-9A33F93DC5E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1" name="PlaceHolder 1"/>
          <p:cNvSpPr>
            <a:spLocks noGrp="1"/>
          </p:cNvSpPr>
          <p:nvPr>
            <p:ph type="sldImg"/>
          </p:nvPr>
        </p:nvSpPr>
        <p:spPr>
          <a:xfrm>
            <a:off x="1143000" y="685800"/>
            <a:ext cx="4571640" cy="3428640"/>
          </a:xfrm>
          <a:prstGeom prst="rect">
            <a:avLst/>
          </a:prstGeom>
        </p:spPr>
      </p:sp>
      <p:sp>
        <p:nvSpPr>
          <p:cNvPr id="98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83"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4A8C0E36-E25E-4D1D-AE94-95B775624B9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4" name="PlaceHolder 1"/>
          <p:cNvSpPr>
            <a:spLocks noGrp="1"/>
          </p:cNvSpPr>
          <p:nvPr>
            <p:ph type="sldImg"/>
          </p:nvPr>
        </p:nvSpPr>
        <p:spPr>
          <a:xfrm>
            <a:off x="1143000" y="685800"/>
            <a:ext cx="4571640" cy="3428640"/>
          </a:xfrm>
          <a:prstGeom prst="rect">
            <a:avLst/>
          </a:prstGeom>
        </p:spPr>
      </p:sp>
      <p:sp>
        <p:nvSpPr>
          <p:cNvPr id="98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86"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441C9F58-51B8-449F-A3F4-140E2390A68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7" name="PlaceHolder 1"/>
          <p:cNvSpPr>
            <a:spLocks noGrp="1"/>
          </p:cNvSpPr>
          <p:nvPr>
            <p:ph type="sldImg"/>
          </p:nvPr>
        </p:nvSpPr>
        <p:spPr>
          <a:xfrm>
            <a:off x="1143000" y="685800"/>
            <a:ext cx="4571640" cy="3428640"/>
          </a:xfrm>
          <a:prstGeom prst="rect">
            <a:avLst/>
          </a:prstGeom>
        </p:spPr>
      </p:sp>
      <p:sp>
        <p:nvSpPr>
          <p:cNvPr id="98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89"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C8FC89D5-002A-4FE5-9041-F707C695BFD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0" name="PlaceHolder 1"/>
          <p:cNvSpPr>
            <a:spLocks noGrp="1"/>
          </p:cNvSpPr>
          <p:nvPr>
            <p:ph type="sldImg"/>
          </p:nvPr>
        </p:nvSpPr>
        <p:spPr>
          <a:xfrm>
            <a:off x="1143000" y="685800"/>
            <a:ext cx="4571640" cy="3428640"/>
          </a:xfrm>
          <a:prstGeom prst="rect">
            <a:avLst/>
          </a:prstGeom>
        </p:spPr>
      </p:sp>
      <p:sp>
        <p:nvSpPr>
          <p:cNvPr id="99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92"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54F0568F-AC07-46FB-9CD6-16E033B05A1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sldImg"/>
          </p:nvPr>
        </p:nvSpPr>
        <p:spPr>
          <a:xfrm>
            <a:off x="1143000" y="685800"/>
            <a:ext cx="4571640" cy="3428640"/>
          </a:xfrm>
          <a:prstGeom prst="rect">
            <a:avLst/>
          </a:prstGeom>
        </p:spPr>
      </p:sp>
      <p:sp>
        <p:nvSpPr>
          <p:cNvPr id="75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752"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D9608F44-3C43-49AE-9551-8B0B3DDEAF8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3" name="PlaceHolder 1"/>
          <p:cNvSpPr>
            <a:spLocks noGrp="1"/>
          </p:cNvSpPr>
          <p:nvPr>
            <p:ph type="sldImg"/>
          </p:nvPr>
        </p:nvSpPr>
        <p:spPr>
          <a:xfrm>
            <a:off x="1143000" y="685800"/>
            <a:ext cx="4571640" cy="3428640"/>
          </a:xfrm>
          <a:prstGeom prst="rect">
            <a:avLst/>
          </a:prstGeom>
        </p:spPr>
      </p:sp>
      <p:sp>
        <p:nvSpPr>
          <p:cNvPr id="99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95"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322F3875-A33F-4DCC-8E7C-24D58F94345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6" name="PlaceHolder 1"/>
          <p:cNvSpPr>
            <a:spLocks noGrp="1"/>
          </p:cNvSpPr>
          <p:nvPr>
            <p:ph type="sldImg"/>
          </p:nvPr>
        </p:nvSpPr>
        <p:spPr>
          <a:xfrm>
            <a:off x="1143000" y="685800"/>
            <a:ext cx="4571640" cy="3428640"/>
          </a:xfrm>
          <a:prstGeom prst="rect">
            <a:avLst/>
          </a:prstGeom>
        </p:spPr>
      </p:sp>
      <p:sp>
        <p:nvSpPr>
          <p:cNvPr id="99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998"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03F51C22-8B01-4E3D-9DF3-7D977DA8F33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9" name="PlaceHolder 1"/>
          <p:cNvSpPr>
            <a:spLocks noGrp="1"/>
          </p:cNvSpPr>
          <p:nvPr>
            <p:ph type="sldImg"/>
          </p:nvPr>
        </p:nvSpPr>
        <p:spPr>
          <a:xfrm>
            <a:off x="1143000" y="685800"/>
            <a:ext cx="4571640" cy="3428640"/>
          </a:xfrm>
          <a:prstGeom prst="rect">
            <a:avLst/>
          </a:prstGeom>
        </p:spPr>
      </p:sp>
      <p:sp>
        <p:nvSpPr>
          <p:cNvPr id="100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01"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56262AA6-BD66-47E4-95A1-07A12FB3084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2" name="PlaceHolder 1"/>
          <p:cNvSpPr>
            <a:spLocks noGrp="1"/>
          </p:cNvSpPr>
          <p:nvPr>
            <p:ph type="sldImg"/>
          </p:nvPr>
        </p:nvSpPr>
        <p:spPr>
          <a:xfrm>
            <a:off x="1143000" y="685800"/>
            <a:ext cx="4571640" cy="3428640"/>
          </a:xfrm>
          <a:prstGeom prst="rect">
            <a:avLst/>
          </a:prstGeom>
        </p:spPr>
      </p:sp>
      <p:sp>
        <p:nvSpPr>
          <p:cNvPr id="100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04"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F0B3E79D-10F4-4464-A556-6AD2F598995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5" name="PlaceHolder 1"/>
          <p:cNvSpPr>
            <a:spLocks noGrp="1"/>
          </p:cNvSpPr>
          <p:nvPr>
            <p:ph type="sldImg"/>
          </p:nvPr>
        </p:nvSpPr>
        <p:spPr>
          <a:xfrm>
            <a:off x="1143000" y="685800"/>
            <a:ext cx="4571640" cy="3428640"/>
          </a:xfrm>
          <a:prstGeom prst="rect">
            <a:avLst/>
          </a:prstGeom>
        </p:spPr>
      </p:sp>
      <p:sp>
        <p:nvSpPr>
          <p:cNvPr id="100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07"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A8B4C44B-DC8D-4075-A9DF-CA6A71F5FA3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8" name="PlaceHolder 1"/>
          <p:cNvSpPr>
            <a:spLocks noGrp="1"/>
          </p:cNvSpPr>
          <p:nvPr>
            <p:ph type="sldImg"/>
          </p:nvPr>
        </p:nvSpPr>
        <p:spPr>
          <a:xfrm>
            <a:off x="1143000" y="685800"/>
            <a:ext cx="4571640" cy="3428640"/>
          </a:xfrm>
          <a:prstGeom prst="rect">
            <a:avLst/>
          </a:prstGeom>
        </p:spPr>
      </p:sp>
      <p:sp>
        <p:nvSpPr>
          <p:cNvPr id="100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10"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3BB6BEBF-A20D-49E3-903C-766BFDBF251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1" name="PlaceHolder 1"/>
          <p:cNvSpPr>
            <a:spLocks noGrp="1"/>
          </p:cNvSpPr>
          <p:nvPr>
            <p:ph type="sldImg"/>
          </p:nvPr>
        </p:nvSpPr>
        <p:spPr>
          <a:xfrm>
            <a:off x="1143000" y="685800"/>
            <a:ext cx="4571640" cy="3428640"/>
          </a:xfrm>
          <a:prstGeom prst="rect">
            <a:avLst/>
          </a:prstGeom>
        </p:spPr>
      </p:sp>
      <p:sp>
        <p:nvSpPr>
          <p:cNvPr id="101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13"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EC24914D-7F1F-407B-8A41-F20A8819AA7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4" name="PlaceHolder 1"/>
          <p:cNvSpPr>
            <a:spLocks noGrp="1"/>
          </p:cNvSpPr>
          <p:nvPr>
            <p:ph type="sldImg"/>
          </p:nvPr>
        </p:nvSpPr>
        <p:spPr>
          <a:xfrm>
            <a:off x="1143000" y="685800"/>
            <a:ext cx="4571640" cy="3428640"/>
          </a:xfrm>
          <a:prstGeom prst="rect">
            <a:avLst/>
          </a:prstGeom>
        </p:spPr>
      </p:sp>
      <p:sp>
        <p:nvSpPr>
          <p:cNvPr id="101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16"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D307A20B-017F-4740-904F-7E135D20948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7" name="PlaceHolder 1"/>
          <p:cNvSpPr>
            <a:spLocks noGrp="1"/>
          </p:cNvSpPr>
          <p:nvPr>
            <p:ph type="sldImg"/>
          </p:nvPr>
        </p:nvSpPr>
        <p:spPr>
          <a:xfrm>
            <a:off x="1143000" y="685800"/>
            <a:ext cx="4571640" cy="3428640"/>
          </a:xfrm>
          <a:prstGeom prst="rect">
            <a:avLst/>
          </a:prstGeom>
        </p:spPr>
      </p:sp>
      <p:sp>
        <p:nvSpPr>
          <p:cNvPr id="101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19"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8425E621-6666-4E9A-834B-8D32DAAF00B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0" name="PlaceHolder 1"/>
          <p:cNvSpPr>
            <a:spLocks noGrp="1"/>
          </p:cNvSpPr>
          <p:nvPr>
            <p:ph type="sldImg"/>
          </p:nvPr>
        </p:nvSpPr>
        <p:spPr>
          <a:xfrm>
            <a:off x="1143000" y="685800"/>
            <a:ext cx="4571640" cy="3428640"/>
          </a:xfrm>
          <a:prstGeom prst="rect">
            <a:avLst/>
          </a:prstGeom>
        </p:spPr>
      </p:sp>
      <p:sp>
        <p:nvSpPr>
          <p:cNvPr id="102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022" name="TextShape 3"/>
          <p:cNvSpPr txBox="1"/>
          <p:nvPr/>
        </p:nvSpPr>
        <p:spPr>
          <a:xfrm>
            <a:off x="3884760" y="8685360"/>
            <a:ext cx="2971440" cy="456840"/>
          </a:xfrm>
          <a:prstGeom prst="rect">
            <a:avLst/>
          </a:prstGeom>
          <a:noFill/>
          <a:ln>
            <a:noFill/>
          </a:ln>
        </p:spPr>
        <p:txBody>
          <a:bodyPr anchor="b">
            <a:noAutofit/>
          </a:bodyPr>
          <a:p>
            <a:pPr algn="r">
              <a:lnSpc>
                <a:spcPct val="100000"/>
              </a:lnSpc>
              <a:tabLst>
                <a:tab algn="l" pos="0"/>
              </a:tabLst>
            </a:pPr>
            <a:fld id="{F47686C0-B17F-48BA-B84A-9F943EAE9109}" type="slidenum">
              <a:rPr b="0" lang="en-US" sz="1400" spc="-1" strike="noStrike">
                <a:latin typeface="Times New Roman"/>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2" name="PlaceHolder 2"/>
          <p:cNvSpPr>
            <a:spLocks noGrp="1"/>
          </p:cNvSpPr>
          <p:nvPr>
            <p:ph type="body"/>
          </p:nvPr>
        </p:nvSpPr>
        <p:spPr>
          <a:xfrm>
            <a:off x="1043640" y="2323800"/>
            <a:ext cx="677700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3"/>
          <p:cNvSpPr>
            <a:spLocks noGrp="1"/>
          </p:cNvSpPr>
          <p:nvPr>
            <p:ph type="body"/>
          </p:nvPr>
        </p:nvSpPr>
        <p:spPr>
          <a:xfrm>
            <a:off x="1043640" y="4156560"/>
            <a:ext cx="6777000" cy="1673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5" name="PlaceHolder 2"/>
          <p:cNvSpPr>
            <a:spLocks noGrp="1"/>
          </p:cNvSpPr>
          <p:nvPr>
            <p:ph type="body"/>
          </p:nvPr>
        </p:nvSpPr>
        <p:spPr>
          <a:xfrm>
            <a:off x="1043640" y="232380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3"/>
          <p:cNvSpPr>
            <a:spLocks noGrp="1"/>
          </p:cNvSpPr>
          <p:nvPr>
            <p:ph type="body"/>
          </p:nvPr>
        </p:nvSpPr>
        <p:spPr>
          <a:xfrm>
            <a:off x="4516200" y="232380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4"/>
          <p:cNvSpPr>
            <a:spLocks noGrp="1"/>
          </p:cNvSpPr>
          <p:nvPr>
            <p:ph type="body"/>
          </p:nvPr>
        </p:nvSpPr>
        <p:spPr>
          <a:xfrm>
            <a:off x="1043640" y="415656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5"/>
          <p:cNvSpPr>
            <a:spLocks noGrp="1"/>
          </p:cNvSpPr>
          <p:nvPr>
            <p:ph type="body"/>
          </p:nvPr>
        </p:nvSpPr>
        <p:spPr>
          <a:xfrm>
            <a:off x="4516200" y="415656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0" name="PlaceHolder 2"/>
          <p:cNvSpPr>
            <a:spLocks noGrp="1"/>
          </p:cNvSpPr>
          <p:nvPr>
            <p:ph type="body"/>
          </p:nvPr>
        </p:nvSpPr>
        <p:spPr>
          <a:xfrm>
            <a:off x="1043640" y="2323800"/>
            <a:ext cx="2181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3"/>
          <p:cNvSpPr>
            <a:spLocks noGrp="1"/>
          </p:cNvSpPr>
          <p:nvPr>
            <p:ph type="body"/>
          </p:nvPr>
        </p:nvSpPr>
        <p:spPr>
          <a:xfrm>
            <a:off x="3335040" y="2323800"/>
            <a:ext cx="2181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4"/>
          <p:cNvSpPr>
            <a:spLocks noGrp="1"/>
          </p:cNvSpPr>
          <p:nvPr>
            <p:ph type="body"/>
          </p:nvPr>
        </p:nvSpPr>
        <p:spPr>
          <a:xfrm>
            <a:off x="5626440" y="2323800"/>
            <a:ext cx="2181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5"/>
          <p:cNvSpPr>
            <a:spLocks noGrp="1"/>
          </p:cNvSpPr>
          <p:nvPr>
            <p:ph type="body"/>
          </p:nvPr>
        </p:nvSpPr>
        <p:spPr>
          <a:xfrm>
            <a:off x="1043640" y="4156560"/>
            <a:ext cx="2181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6"/>
          <p:cNvSpPr>
            <a:spLocks noGrp="1"/>
          </p:cNvSpPr>
          <p:nvPr>
            <p:ph type="body"/>
          </p:nvPr>
        </p:nvSpPr>
        <p:spPr>
          <a:xfrm>
            <a:off x="3335040" y="4156560"/>
            <a:ext cx="2181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25" name="PlaceHolder 7"/>
          <p:cNvSpPr>
            <a:spLocks noGrp="1"/>
          </p:cNvSpPr>
          <p:nvPr>
            <p:ph type="body"/>
          </p:nvPr>
        </p:nvSpPr>
        <p:spPr>
          <a:xfrm>
            <a:off x="5626440" y="4156560"/>
            <a:ext cx="2181960" cy="1673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4" name="PlaceHolder 2"/>
          <p:cNvSpPr>
            <a:spLocks noGrp="1"/>
          </p:cNvSpPr>
          <p:nvPr>
            <p:ph type="subTitle"/>
          </p:nvPr>
        </p:nvSpPr>
        <p:spPr>
          <a:xfrm>
            <a:off x="1043640" y="2323800"/>
            <a:ext cx="6777000" cy="3508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6" name="PlaceHolder 2"/>
          <p:cNvSpPr>
            <a:spLocks noGrp="1"/>
          </p:cNvSpPr>
          <p:nvPr>
            <p:ph type="body"/>
          </p:nvPr>
        </p:nvSpPr>
        <p:spPr>
          <a:xfrm>
            <a:off x="1043640" y="2323800"/>
            <a:ext cx="6777000" cy="3508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8" name="PlaceHolder 2"/>
          <p:cNvSpPr>
            <a:spLocks noGrp="1"/>
          </p:cNvSpPr>
          <p:nvPr>
            <p:ph type="body"/>
          </p:nvPr>
        </p:nvSpPr>
        <p:spPr>
          <a:xfrm>
            <a:off x="1043640" y="2323800"/>
            <a:ext cx="3306960" cy="3508560"/>
          </a:xfrm>
          <a:prstGeom prst="rect">
            <a:avLst/>
          </a:prstGeom>
        </p:spPr>
        <p:txBody>
          <a:bodyPr lIns="0" rIns="0" tIns="0" bIns="0">
            <a:normAutofit/>
          </a:bodyPr>
          <a:p>
            <a:endParaRPr b="0" lang="en-US" sz="1400" spc="-1" strike="noStrike">
              <a:solidFill>
                <a:srgbClr val="000000"/>
              </a:solidFill>
              <a:latin typeface="Arial"/>
            </a:endParaRPr>
          </a:p>
        </p:txBody>
      </p:sp>
      <p:sp>
        <p:nvSpPr>
          <p:cNvPr id="179" name="PlaceHolder 3"/>
          <p:cNvSpPr>
            <a:spLocks noGrp="1"/>
          </p:cNvSpPr>
          <p:nvPr>
            <p:ph type="body"/>
          </p:nvPr>
        </p:nvSpPr>
        <p:spPr>
          <a:xfrm>
            <a:off x="4516200" y="2323800"/>
            <a:ext cx="3306960" cy="3508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1043640" y="1027800"/>
            <a:ext cx="702432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3" name="PlaceHolder 2"/>
          <p:cNvSpPr>
            <a:spLocks noGrp="1"/>
          </p:cNvSpPr>
          <p:nvPr>
            <p:ph type="body"/>
          </p:nvPr>
        </p:nvSpPr>
        <p:spPr>
          <a:xfrm>
            <a:off x="1043640" y="232380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84" name="PlaceHolder 3"/>
          <p:cNvSpPr>
            <a:spLocks noGrp="1"/>
          </p:cNvSpPr>
          <p:nvPr>
            <p:ph type="body"/>
          </p:nvPr>
        </p:nvSpPr>
        <p:spPr>
          <a:xfrm>
            <a:off x="4516200" y="2323800"/>
            <a:ext cx="3306960" cy="3508560"/>
          </a:xfrm>
          <a:prstGeom prst="rect">
            <a:avLst/>
          </a:prstGeom>
        </p:spPr>
        <p:txBody>
          <a:bodyPr lIns="0" rIns="0" tIns="0" bIns="0">
            <a:normAutofit/>
          </a:bodyPr>
          <a:p>
            <a:endParaRPr b="0" lang="en-US" sz="1400" spc="-1" strike="noStrike">
              <a:solidFill>
                <a:srgbClr val="000000"/>
              </a:solidFill>
              <a:latin typeface="Arial"/>
            </a:endParaRPr>
          </a:p>
        </p:txBody>
      </p:sp>
      <p:sp>
        <p:nvSpPr>
          <p:cNvPr id="185" name="PlaceHolder 4"/>
          <p:cNvSpPr>
            <a:spLocks noGrp="1"/>
          </p:cNvSpPr>
          <p:nvPr>
            <p:ph type="body"/>
          </p:nvPr>
        </p:nvSpPr>
        <p:spPr>
          <a:xfrm>
            <a:off x="1043640" y="415656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1" name="PlaceHolder 2"/>
          <p:cNvSpPr>
            <a:spLocks noGrp="1"/>
          </p:cNvSpPr>
          <p:nvPr>
            <p:ph type="subTitle"/>
          </p:nvPr>
        </p:nvSpPr>
        <p:spPr>
          <a:xfrm>
            <a:off x="1043640" y="2323800"/>
            <a:ext cx="6777000" cy="3508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7" name="PlaceHolder 2"/>
          <p:cNvSpPr>
            <a:spLocks noGrp="1"/>
          </p:cNvSpPr>
          <p:nvPr>
            <p:ph type="body"/>
          </p:nvPr>
        </p:nvSpPr>
        <p:spPr>
          <a:xfrm>
            <a:off x="1043640" y="2323800"/>
            <a:ext cx="3306960" cy="3508560"/>
          </a:xfrm>
          <a:prstGeom prst="rect">
            <a:avLst/>
          </a:prstGeom>
        </p:spPr>
        <p:txBody>
          <a:bodyPr lIns="0" rIns="0" tIns="0" bIns="0">
            <a:normAutofit/>
          </a:bodyPr>
          <a:p>
            <a:endParaRPr b="0" lang="en-US" sz="1400" spc="-1" strike="noStrike">
              <a:solidFill>
                <a:srgbClr val="000000"/>
              </a:solidFill>
              <a:latin typeface="Arial"/>
            </a:endParaRPr>
          </a:p>
        </p:txBody>
      </p:sp>
      <p:sp>
        <p:nvSpPr>
          <p:cNvPr id="188" name="PlaceHolder 3"/>
          <p:cNvSpPr>
            <a:spLocks noGrp="1"/>
          </p:cNvSpPr>
          <p:nvPr>
            <p:ph type="body"/>
          </p:nvPr>
        </p:nvSpPr>
        <p:spPr>
          <a:xfrm>
            <a:off x="4516200" y="232380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89" name="PlaceHolder 4"/>
          <p:cNvSpPr>
            <a:spLocks noGrp="1"/>
          </p:cNvSpPr>
          <p:nvPr>
            <p:ph type="body"/>
          </p:nvPr>
        </p:nvSpPr>
        <p:spPr>
          <a:xfrm>
            <a:off x="4516200" y="415656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1" name="PlaceHolder 2"/>
          <p:cNvSpPr>
            <a:spLocks noGrp="1"/>
          </p:cNvSpPr>
          <p:nvPr>
            <p:ph type="body"/>
          </p:nvPr>
        </p:nvSpPr>
        <p:spPr>
          <a:xfrm>
            <a:off x="1043640" y="232380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92" name="PlaceHolder 3"/>
          <p:cNvSpPr>
            <a:spLocks noGrp="1"/>
          </p:cNvSpPr>
          <p:nvPr>
            <p:ph type="body"/>
          </p:nvPr>
        </p:nvSpPr>
        <p:spPr>
          <a:xfrm>
            <a:off x="4516200" y="232380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93" name="PlaceHolder 4"/>
          <p:cNvSpPr>
            <a:spLocks noGrp="1"/>
          </p:cNvSpPr>
          <p:nvPr>
            <p:ph type="body"/>
          </p:nvPr>
        </p:nvSpPr>
        <p:spPr>
          <a:xfrm>
            <a:off x="1043640" y="4156560"/>
            <a:ext cx="6777000" cy="1673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5" name="PlaceHolder 2"/>
          <p:cNvSpPr>
            <a:spLocks noGrp="1"/>
          </p:cNvSpPr>
          <p:nvPr>
            <p:ph type="body"/>
          </p:nvPr>
        </p:nvSpPr>
        <p:spPr>
          <a:xfrm>
            <a:off x="1043640" y="2323800"/>
            <a:ext cx="677700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96" name="PlaceHolder 3"/>
          <p:cNvSpPr>
            <a:spLocks noGrp="1"/>
          </p:cNvSpPr>
          <p:nvPr>
            <p:ph type="body"/>
          </p:nvPr>
        </p:nvSpPr>
        <p:spPr>
          <a:xfrm>
            <a:off x="1043640" y="4156560"/>
            <a:ext cx="6777000" cy="1673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8" name="PlaceHolder 2"/>
          <p:cNvSpPr>
            <a:spLocks noGrp="1"/>
          </p:cNvSpPr>
          <p:nvPr>
            <p:ph type="body"/>
          </p:nvPr>
        </p:nvSpPr>
        <p:spPr>
          <a:xfrm>
            <a:off x="1043640" y="232380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3"/>
          <p:cNvSpPr>
            <a:spLocks noGrp="1"/>
          </p:cNvSpPr>
          <p:nvPr>
            <p:ph type="body"/>
          </p:nvPr>
        </p:nvSpPr>
        <p:spPr>
          <a:xfrm>
            <a:off x="4516200" y="232380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200" name="PlaceHolder 4"/>
          <p:cNvSpPr>
            <a:spLocks noGrp="1"/>
          </p:cNvSpPr>
          <p:nvPr>
            <p:ph type="body"/>
          </p:nvPr>
        </p:nvSpPr>
        <p:spPr>
          <a:xfrm>
            <a:off x="1043640" y="415656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201" name="PlaceHolder 5"/>
          <p:cNvSpPr>
            <a:spLocks noGrp="1"/>
          </p:cNvSpPr>
          <p:nvPr>
            <p:ph type="body"/>
          </p:nvPr>
        </p:nvSpPr>
        <p:spPr>
          <a:xfrm>
            <a:off x="4516200" y="415656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3" name="PlaceHolder 2"/>
          <p:cNvSpPr>
            <a:spLocks noGrp="1"/>
          </p:cNvSpPr>
          <p:nvPr>
            <p:ph type="body"/>
          </p:nvPr>
        </p:nvSpPr>
        <p:spPr>
          <a:xfrm>
            <a:off x="1043640" y="2323800"/>
            <a:ext cx="2181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204" name="PlaceHolder 3"/>
          <p:cNvSpPr>
            <a:spLocks noGrp="1"/>
          </p:cNvSpPr>
          <p:nvPr>
            <p:ph type="body"/>
          </p:nvPr>
        </p:nvSpPr>
        <p:spPr>
          <a:xfrm>
            <a:off x="3335040" y="2323800"/>
            <a:ext cx="2181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205" name="PlaceHolder 4"/>
          <p:cNvSpPr>
            <a:spLocks noGrp="1"/>
          </p:cNvSpPr>
          <p:nvPr>
            <p:ph type="body"/>
          </p:nvPr>
        </p:nvSpPr>
        <p:spPr>
          <a:xfrm>
            <a:off x="5626440" y="2323800"/>
            <a:ext cx="2181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206" name="PlaceHolder 5"/>
          <p:cNvSpPr>
            <a:spLocks noGrp="1"/>
          </p:cNvSpPr>
          <p:nvPr>
            <p:ph type="body"/>
          </p:nvPr>
        </p:nvSpPr>
        <p:spPr>
          <a:xfrm>
            <a:off x="1043640" y="4156560"/>
            <a:ext cx="2181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207" name="PlaceHolder 6"/>
          <p:cNvSpPr>
            <a:spLocks noGrp="1"/>
          </p:cNvSpPr>
          <p:nvPr>
            <p:ph type="body"/>
          </p:nvPr>
        </p:nvSpPr>
        <p:spPr>
          <a:xfrm>
            <a:off x="3335040" y="4156560"/>
            <a:ext cx="2181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208" name="PlaceHolder 7"/>
          <p:cNvSpPr>
            <a:spLocks noGrp="1"/>
          </p:cNvSpPr>
          <p:nvPr>
            <p:ph type="body"/>
          </p:nvPr>
        </p:nvSpPr>
        <p:spPr>
          <a:xfrm>
            <a:off x="5626440" y="4156560"/>
            <a:ext cx="2181960" cy="1673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3" name="PlaceHolder 2"/>
          <p:cNvSpPr>
            <a:spLocks noGrp="1"/>
          </p:cNvSpPr>
          <p:nvPr>
            <p:ph type="body"/>
          </p:nvPr>
        </p:nvSpPr>
        <p:spPr>
          <a:xfrm>
            <a:off x="1043640" y="2323800"/>
            <a:ext cx="6777000" cy="3508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5" name="PlaceHolder 2"/>
          <p:cNvSpPr>
            <a:spLocks noGrp="1"/>
          </p:cNvSpPr>
          <p:nvPr>
            <p:ph type="body"/>
          </p:nvPr>
        </p:nvSpPr>
        <p:spPr>
          <a:xfrm>
            <a:off x="1043640" y="2323800"/>
            <a:ext cx="3306960" cy="350856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3"/>
          <p:cNvSpPr>
            <a:spLocks noGrp="1"/>
          </p:cNvSpPr>
          <p:nvPr>
            <p:ph type="body"/>
          </p:nvPr>
        </p:nvSpPr>
        <p:spPr>
          <a:xfrm>
            <a:off x="4516200" y="2323800"/>
            <a:ext cx="3306960" cy="3508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043640" y="1027800"/>
            <a:ext cx="702432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0" name="PlaceHolder 2"/>
          <p:cNvSpPr>
            <a:spLocks noGrp="1"/>
          </p:cNvSpPr>
          <p:nvPr>
            <p:ph type="body"/>
          </p:nvPr>
        </p:nvSpPr>
        <p:spPr>
          <a:xfrm>
            <a:off x="1043640" y="232380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3"/>
          <p:cNvSpPr>
            <a:spLocks noGrp="1"/>
          </p:cNvSpPr>
          <p:nvPr>
            <p:ph type="body"/>
          </p:nvPr>
        </p:nvSpPr>
        <p:spPr>
          <a:xfrm>
            <a:off x="4516200" y="2323800"/>
            <a:ext cx="3306960" cy="350856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4"/>
          <p:cNvSpPr>
            <a:spLocks noGrp="1"/>
          </p:cNvSpPr>
          <p:nvPr>
            <p:ph type="body"/>
          </p:nvPr>
        </p:nvSpPr>
        <p:spPr>
          <a:xfrm>
            <a:off x="1043640" y="415656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4" name="PlaceHolder 2"/>
          <p:cNvSpPr>
            <a:spLocks noGrp="1"/>
          </p:cNvSpPr>
          <p:nvPr>
            <p:ph type="body"/>
          </p:nvPr>
        </p:nvSpPr>
        <p:spPr>
          <a:xfrm>
            <a:off x="1043640" y="2323800"/>
            <a:ext cx="3306960" cy="350856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3"/>
          <p:cNvSpPr>
            <a:spLocks noGrp="1"/>
          </p:cNvSpPr>
          <p:nvPr>
            <p:ph type="body"/>
          </p:nvPr>
        </p:nvSpPr>
        <p:spPr>
          <a:xfrm>
            <a:off x="4516200" y="232380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4"/>
          <p:cNvSpPr>
            <a:spLocks noGrp="1"/>
          </p:cNvSpPr>
          <p:nvPr>
            <p:ph type="body"/>
          </p:nvPr>
        </p:nvSpPr>
        <p:spPr>
          <a:xfrm>
            <a:off x="4516200" y="415656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043640" y="1027800"/>
            <a:ext cx="7024320" cy="1142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8" name="PlaceHolder 2"/>
          <p:cNvSpPr>
            <a:spLocks noGrp="1"/>
          </p:cNvSpPr>
          <p:nvPr>
            <p:ph type="body"/>
          </p:nvPr>
        </p:nvSpPr>
        <p:spPr>
          <a:xfrm>
            <a:off x="1043640" y="232380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3"/>
          <p:cNvSpPr>
            <a:spLocks noGrp="1"/>
          </p:cNvSpPr>
          <p:nvPr>
            <p:ph type="body"/>
          </p:nvPr>
        </p:nvSpPr>
        <p:spPr>
          <a:xfrm>
            <a:off x="4516200" y="2323800"/>
            <a:ext cx="3306960" cy="167328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4"/>
          <p:cNvSpPr>
            <a:spLocks noGrp="1"/>
          </p:cNvSpPr>
          <p:nvPr>
            <p:ph type="body"/>
          </p:nvPr>
        </p:nvSpPr>
        <p:spPr>
          <a:xfrm>
            <a:off x="1043640" y="4156560"/>
            <a:ext cx="6777000" cy="1673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1f15e"/>
            </a:gs>
            <a:gs pos="100000">
              <a:srgbClr val="90ba3f"/>
            </a:gs>
          </a:gsLst>
          <a:lin ang="5400000"/>
        </a:gradFill>
      </p:bgPr>
    </p:bg>
    <p:spTree>
      <p:nvGrpSpPr>
        <p:cNvPr id="1" name=""/>
        <p:cNvGrpSpPr/>
        <p:nvPr/>
      </p:nvGrpSpPr>
      <p:grpSpPr>
        <a:xfrm>
          <a:off x="0" y="0"/>
          <a:ext cx="0" cy="0"/>
          <a:chOff x="0" y="0"/>
          <a:chExt cx="0" cy="0"/>
        </a:xfrm>
      </p:grpSpPr>
      <p:grpSp>
        <p:nvGrpSpPr>
          <p:cNvPr id="0" name="Group 1"/>
          <p:cNvGrpSpPr/>
          <p:nvPr/>
        </p:nvGrpSpPr>
        <p:grpSpPr>
          <a:xfrm>
            <a:off x="-567360" y="0"/>
            <a:ext cx="10458360" cy="7116480"/>
            <a:chOff x="-567360" y="0"/>
            <a:chExt cx="10458360" cy="7116480"/>
          </a:xfrm>
        </p:grpSpPr>
        <p:grpSp>
          <p:nvGrpSpPr>
            <p:cNvPr id="1" name="Group 2"/>
            <p:cNvGrpSpPr/>
            <p:nvPr/>
          </p:nvGrpSpPr>
          <p:grpSpPr>
            <a:xfrm>
              <a:off x="77760" y="0"/>
              <a:ext cx="9144000" cy="6858000"/>
              <a:chOff x="77760" y="0"/>
              <a:chExt cx="9144000" cy="6858000"/>
            </a:xfrm>
          </p:grpSpPr>
          <p:grpSp>
            <p:nvGrpSpPr>
              <p:cNvPr id="2" name="Group 3"/>
              <p:cNvGrpSpPr/>
              <p:nvPr/>
            </p:nvGrpSpPr>
            <p:grpSpPr>
              <a:xfrm>
                <a:off x="77760" y="0"/>
                <a:ext cx="2514240" cy="6857640"/>
                <a:chOff x="77760" y="0"/>
                <a:chExt cx="2514240" cy="6857640"/>
              </a:xfrm>
            </p:grpSpPr>
            <p:sp>
              <p:nvSpPr>
                <p:cNvPr id="3" name="CustomShape 4"/>
                <p:cNvSpPr/>
                <p:nvPr/>
              </p:nvSpPr>
              <p:spPr>
                <a:xfrm>
                  <a:off x="992160" y="0"/>
                  <a:ext cx="1599840" cy="6857640"/>
                </a:xfrm>
                <a:prstGeom prst="rect">
                  <a:avLst/>
                </a:prstGeom>
                <a:solidFill>
                  <a:schemeClr val="lt1">
                    <a:alpha val="10000"/>
                  </a:schemeClr>
                </a:solidFill>
                <a:ln>
                  <a:noFill/>
                </a:ln>
              </p:spPr>
              <p:style>
                <a:lnRef idx="0"/>
                <a:fillRef idx="0"/>
                <a:effectRef idx="0"/>
                <a:fontRef idx="minor"/>
              </p:style>
            </p:sp>
            <p:sp>
              <p:nvSpPr>
                <p:cNvPr id="4" name="CustomShape 5"/>
                <p:cNvSpPr/>
                <p:nvPr/>
              </p:nvSpPr>
              <p:spPr>
                <a:xfrm>
                  <a:off x="77760" y="0"/>
                  <a:ext cx="456840" cy="6857640"/>
                </a:xfrm>
                <a:prstGeom prst="rect">
                  <a:avLst/>
                </a:prstGeom>
                <a:solidFill>
                  <a:schemeClr val="lt1">
                    <a:alpha val="10000"/>
                  </a:schemeClr>
                </a:solidFill>
                <a:ln>
                  <a:noFill/>
                </a:ln>
              </p:spPr>
              <p:style>
                <a:lnRef idx="0"/>
                <a:fillRef idx="0"/>
                <a:effectRef idx="0"/>
                <a:fontRef idx="minor"/>
              </p:style>
            </p:sp>
            <p:sp>
              <p:nvSpPr>
                <p:cNvPr id="5" name="CustomShape 6"/>
                <p:cNvSpPr/>
                <p:nvPr/>
              </p:nvSpPr>
              <p:spPr>
                <a:xfrm>
                  <a:off x="306360" y="0"/>
                  <a:ext cx="761760" cy="6857640"/>
                </a:xfrm>
                <a:prstGeom prst="rect">
                  <a:avLst/>
                </a:prstGeom>
                <a:solidFill>
                  <a:schemeClr val="lt1">
                    <a:alpha val="10000"/>
                  </a:schemeClr>
                </a:solidFill>
                <a:ln>
                  <a:noFill/>
                </a:ln>
              </p:spPr>
              <p:style>
                <a:lnRef idx="0"/>
                <a:fillRef idx="0"/>
                <a:effectRef idx="0"/>
                <a:fontRef idx="minor"/>
              </p:style>
            </p:sp>
          </p:grpSp>
          <p:grpSp>
            <p:nvGrpSpPr>
              <p:cNvPr id="6" name="Group 7"/>
              <p:cNvGrpSpPr/>
              <p:nvPr/>
            </p:nvGrpSpPr>
            <p:grpSpPr>
              <a:xfrm>
                <a:off x="500400" y="0"/>
                <a:ext cx="2514240" cy="6857640"/>
                <a:chOff x="500400" y="0"/>
                <a:chExt cx="2514240" cy="6857640"/>
              </a:xfrm>
            </p:grpSpPr>
            <p:sp>
              <p:nvSpPr>
                <p:cNvPr id="7" name="CustomShape 8"/>
                <p:cNvSpPr/>
                <p:nvPr/>
              </p:nvSpPr>
              <p:spPr>
                <a:xfrm>
                  <a:off x="1414800" y="0"/>
                  <a:ext cx="1599840" cy="6857640"/>
                </a:xfrm>
                <a:prstGeom prst="rect">
                  <a:avLst/>
                </a:prstGeom>
                <a:solidFill>
                  <a:schemeClr val="lt1">
                    <a:alpha val="10000"/>
                  </a:schemeClr>
                </a:solidFill>
                <a:ln>
                  <a:noFill/>
                </a:ln>
              </p:spPr>
              <p:style>
                <a:lnRef idx="0"/>
                <a:fillRef idx="0"/>
                <a:effectRef idx="0"/>
                <a:fontRef idx="minor"/>
              </p:style>
            </p:sp>
            <p:sp>
              <p:nvSpPr>
                <p:cNvPr id="8" name="CustomShape 9"/>
                <p:cNvSpPr/>
                <p:nvPr/>
              </p:nvSpPr>
              <p:spPr>
                <a:xfrm>
                  <a:off x="500400" y="0"/>
                  <a:ext cx="456840" cy="6857640"/>
                </a:xfrm>
                <a:prstGeom prst="rect">
                  <a:avLst/>
                </a:prstGeom>
                <a:solidFill>
                  <a:schemeClr val="lt1">
                    <a:alpha val="10000"/>
                  </a:schemeClr>
                </a:solidFill>
                <a:ln>
                  <a:noFill/>
                </a:ln>
              </p:spPr>
              <p:style>
                <a:lnRef idx="0"/>
                <a:fillRef idx="0"/>
                <a:effectRef idx="0"/>
                <a:fontRef idx="minor"/>
              </p:style>
            </p:sp>
            <p:sp>
              <p:nvSpPr>
                <p:cNvPr id="9" name="CustomShape 10"/>
                <p:cNvSpPr/>
                <p:nvPr/>
              </p:nvSpPr>
              <p:spPr>
                <a:xfrm>
                  <a:off x="729000" y="0"/>
                  <a:ext cx="761760" cy="6857640"/>
                </a:xfrm>
                <a:prstGeom prst="rect">
                  <a:avLst/>
                </a:prstGeom>
                <a:solidFill>
                  <a:schemeClr val="lt1">
                    <a:alpha val="10000"/>
                  </a:schemeClr>
                </a:solidFill>
                <a:ln>
                  <a:noFill/>
                </a:ln>
              </p:spPr>
              <p:style>
                <a:lnRef idx="0"/>
                <a:fillRef idx="0"/>
                <a:effectRef idx="0"/>
                <a:fontRef idx="minor"/>
              </p:style>
            </p:sp>
          </p:grpSp>
          <p:grpSp>
            <p:nvGrpSpPr>
              <p:cNvPr id="10" name="Group 11"/>
              <p:cNvGrpSpPr/>
              <p:nvPr/>
            </p:nvGrpSpPr>
            <p:grpSpPr>
              <a:xfrm>
                <a:off x="6707520" y="360"/>
                <a:ext cx="2514240" cy="6857640"/>
                <a:chOff x="6707520" y="360"/>
                <a:chExt cx="2514240" cy="6857640"/>
              </a:xfrm>
            </p:grpSpPr>
            <p:sp>
              <p:nvSpPr>
                <p:cNvPr id="11" name="CustomShape 12"/>
                <p:cNvSpPr/>
                <p:nvPr/>
              </p:nvSpPr>
              <p:spPr>
                <a:xfrm rot="10800000">
                  <a:off x="6707520" y="360"/>
                  <a:ext cx="1599840" cy="6857640"/>
                </a:xfrm>
                <a:prstGeom prst="rect">
                  <a:avLst/>
                </a:prstGeom>
                <a:solidFill>
                  <a:schemeClr val="lt1">
                    <a:alpha val="10000"/>
                  </a:schemeClr>
                </a:solidFill>
                <a:ln>
                  <a:noFill/>
                </a:ln>
              </p:spPr>
              <p:style>
                <a:lnRef idx="0"/>
                <a:fillRef idx="0"/>
                <a:effectRef idx="0"/>
                <a:fontRef idx="minor"/>
              </p:style>
            </p:sp>
            <p:sp>
              <p:nvSpPr>
                <p:cNvPr id="12" name="CustomShape 13"/>
                <p:cNvSpPr/>
                <p:nvPr/>
              </p:nvSpPr>
              <p:spPr>
                <a:xfrm rot="10800000">
                  <a:off x="8764920" y="360"/>
                  <a:ext cx="456840" cy="6857640"/>
                </a:xfrm>
                <a:prstGeom prst="rect">
                  <a:avLst/>
                </a:prstGeom>
                <a:solidFill>
                  <a:schemeClr val="lt1">
                    <a:alpha val="10000"/>
                  </a:schemeClr>
                </a:solidFill>
                <a:ln>
                  <a:noFill/>
                </a:ln>
              </p:spPr>
              <p:style>
                <a:lnRef idx="0"/>
                <a:fillRef idx="0"/>
                <a:effectRef idx="0"/>
                <a:fontRef idx="minor"/>
              </p:style>
            </p:sp>
            <p:sp>
              <p:nvSpPr>
                <p:cNvPr id="13" name="CustomShape 14"/>
                <p:cNvSpPr/>
                <p:nvPr/>
              </p:nvSpPr>
              <p:spPr>
                <a:xfrm rot="10800000">
                  <a:off x="8231400" y="360"/>
                  <a:ext cx="761760" cy="6857640"/>
                </a:xfrm>
                <a:prstGeom prst="rect">
                  <a:avLst/>
                </a:prstGeom>
                <a:solidFill>
                  <a:schemeClr val="lt1">
                    <a:alpha val="10000"/>
                  </a:schemeClr>
                </a:solidFill>
                <a:ln>
                  <a:noFill/>
                </a:ln>
              </p:spPr>
              <p:style>
                <a:lnRef idx="0"/>
                <a:fillRef idx="0"/>
                <a:effectRef idx="0"/>
                <a:fontRef idx="minor"/>
              </p:style>
            </p:sp>
          </p:grpSp>
          <p:sp>
            <p:nvSpPr>
              <p:cNvPr id="14" name="CustomShape 15"/>
              <p:cNvSpPr/>
              <p:nvPr/>
            </p:nvSpPr>
            <p:spPr>
              <a:xfrm>
                <a:off x="3887640" y="0"/>
                <a:ext cx="2819160" cy="6857640"/>
              </a:xfrm>
              <a:prstGeom prst="rect">
                <a:avLst/>
              </a:prstGeom>
              <a:solidFill>
                <a:schemeClr val="lt1">
                  <a:alpha val="10000"/>
                </a:schemeClr>
              </a:solidFill>
              <a:ln>
                <a:noFill/>
              </a:ln>
            </p:spPr>
            <p:style>
              <a:lnRef idx="0"/>
              <a:fillRef idx="0"/>
              <a:effectRef idx="0"/>
              <a:fontRef idx="minor"/>
            </p:style>
          </p:sp>
          <p:sp>
            <p:nvSpPr>
              <p:cNvPr id="15" name="CustomShape 16"/>
              <p:cNvSpPr/>
              <p:nvPr/>
            </p:nvSpPr>
            <p:spPr>
              <a:xfrm>
                <a:off x="2973240" y="0"/>
                <a:ext cx="456840" cy="6857640"/>
              </a:xfrm>
              <a:prstGeom prst="rect">
                <a:avLst/>
              </a:prstGeom>
              <a:solidFill>
                <a:schemeClr val="lt1">
                  <a:alpha val="10000"/>
                </a:schemeClr>
              </a:solidFill>
              <a:ln>
                <a:noFill/>
              </a:ln>
            </p:spPr>
            <p:style>
              <a:lnRef idx="0"/>
              <a:fillRef idx="0"/>
              <a:effectRef idx="0"/>
              <a:fontRef idx="minor"/>
            </p:style>
          </p:sp>
          <p:sp>
            <p:nvSpPr>
              <p:cNvPr id="16" name="CustomShape 17"/>
              <p:cNvSpPr/>
              <p:nvPr/>
            </p:nvSpPr>
            <p:spPr>
              <a:xfrm>
                <a:off x="3201840" y="0"/>
                <a:ext cx="761760" cy="6857640"/>
              </a:xfrm>
              <a:prstGeom prst="rect">
                <a:avLst/>
              </a:prstGeom>
              <a:solidFill>
                <a:schemeClr val="lt1">
                  <a:alpha val="10000"/>
                </a:schemeClr>
              </a:solidFill>
              <a:ln>
                <a:noFill/>
              </a:ln>
            </p:spPr>
            <p:style>
              <a:lnRef idx="0"/>
              <a:fillRef idx="0"/>
              <a:effectRef idx="0"/>
              <a:fontRef idx="minor"/>
            </p:style>
          </p:sp>
        </p:grpSp>
        <p:sp>
          <p:nvSpPr>
            <p:cNvPr id="17" name="CustomShape 18"/>
            <p:cNvSpPr/>
            <p:nvPr/>
          </p:nvSpPr>
          <p:spPr>
            <a:xfrm>
              <a:off x="65880" y="5034960"/>
              <a:ext cx="9143640" cy="1175400"/>
            </a:xfrm>
            <a:custGeom>
              <a:avLst/>
              <a:gdLst/>
              <a:ah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360">
              <a:solidFill>
                <a:schemeClr val="lt1">
                  <a:alpha val="20000"/>
                </a:schemeClr>
              </a:solidFill>
              <a:round/>
            </a:ln>
          </p:spPr>
          <p:style>
            <a:lnRef idx="0"/>
            <a:fillRef idx="0"/>
            <a:effectRef idx="0"/>
            <a:fontRef idx="minor"/>
          </p:style>
        </p:sp>
        <p:sp>
          <p:nvSpPr>
            <p:cNvPr id="18" name="CustomShape 19"/>
            <p:cNvSpPr/>
            <p:nvPr/>
          </p:nvSpPr>
          <p:spPr>
            <a:xfrm>
              <a:off x="65880" y="3467520"/>
              <a:ext cx="9143640" cy="890280"/>
            </a:xfrm>
            <a:custGeom>
              <a:avLst/>
              <a:gdLst/>
              <a:ah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360">
              <a:solidFill>
                <a:schemeClr val="lt1">
                  <a:alpha val="20000"/>
                </a:schemeClr>
              </a:solidFill>
              <a:round/>
            </a:ln>
          </p:spPr>
          <p:style>
            <a:lnRef idx="0"/>
            <a:fillRef idx="0"/>
            <a:effectRef idx="0"/>
            <a:fontRef idx="minor"/>
          </p:style>
        </p:sp>
        <p:sp>
          <p:nvSpPr>
            <p:cNvPr id="19" name="CustomShape 20"/>
            <p:cNvSpPr/>
            <p:nvPr/>
          </p:nvSpPr>
          <p:spPr>
            <a:xfrm>
              <a:off x="54000" y="5640840"/>
              <a:ext cx="3004200" cy="1211040"/>
            </a:xfrm>
            <a:custGeom>
              <a:avLst/>
              <a:gdLst/>
              <a:ahLst/>
              <a:rect l="l" t="t" r="r" b="b"/>
              <a:pathLst>
                <a:path w="3004457" h="1211283">
                  <a:moveTo>
                    <a:pt x="0" y="0"/>
                  </a:moveTo>
                  <a:cubicBezTo>
                    <a:pt x="1103415" y="501732"/>
                    <a:pt x="2206831" y="1003465"/>
                    <a:pt x="3004457" y="1211283"/>
                  </a:cubicBezTo>
                </a:path>
              </a:pathLst>
            </a:custGeom>
            <a:noFill/>
            <a:ln w="9360">
              <a:solidFill>
                <a:schemeClr val="lt1">
                  <a:alpha val="20000"/>
                </a:schemeClr>
              </a:solidFill>
              <a:round/>
            </a:ln>
          </p:spPr>
          <p:style>
            <a:lnRef idx="0"/>
            <a:fillRef idx="0"/>
            <a:effectRef idx="0"/>
            <a:fontRef idx="minor"/>
          </p:style>
        </p:sp>
        <p:sp>
          <p:nvSpPr>
            <p:cNvPr id="20" name="CustomShape 21"/>
            <p:cNvSpPr/>
            <p:nvPr/>
          </p:nvSpPr>
          <p:spPr>
            <a:xfrm>
              <a:off x="65880" y="5284440"/>
              <a:ext cx="9143640" cy="1478160"/>
            </a:xfrm>
            <a:custGeom>
              <a:avLst/>
              <a:gdLst/>
              <a:ah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360">
              <a:solidFill>
                <a:schemeClr val="lt1">
                  <a:alpha val="20000"/>
                </a:schemeClr>
              </a:solidFill>
              <a:round/>
            </a:ln>
          </p:spPr>
          <p:style>
            <a:lnRef idx="0"/>
            <a:fillRef idx="0"/>
            <a:effectRef idx="0"/>
            <a:fontRef idx="minor"/>
          </p:style>
        </p:sp>
        <p:sp>
          <p:nvSpPr>
            <p:cNvPr id="21" name="CustomShape 22"/>
            <p:cNvSpPr/>
            <p:nvPr/>
          </p:nvSpPr>
          <p:spPr>
            <a:xfrm>
              <a:off x="2215080" y="5132160"/>
              <a:ext cx="6982200" cy="1719720"/>
            </a:xfrm>
            <a:custGeom>
              <a:avLst/>
              <a:gdLst/>
              <a:ah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360">
              <a:solidFill>
                <a:schemeClr val="lt1">
                  <a:alpha val="20000"/>
                </a:schemeClr>
              </a:solidFill>
              <a:round/>
            </a:ln>
          </p:spPr>
          <p:style>
            <a:lnRef idx="0"/>
            <a:fillRef idx="0"/>
            <a:effectRef idx="0"/>
            <a:fontRef idx="minor"/>
          </p:style>
        </p:sp>
        <p:sp>
          <p:nvSpPr>
            <p:cNvPr id="22" name="CustomShape 23"/>
            <p:cNvSpPr/>
            <p:nvPr/>
          </p:nvSpPr>
          <p:spPr>
            <a:xfrm rot="1800000">
              <a:off x="3073680" y="2859120"/>
              <a:ext cx="1600920" cy="1387800"/>
            </a:xfrm>
            <a:prstGeom prst="hexagon">
              <a:avLst>
                <a:gd name="adj" fmla="val 28544"/>
                <a:gd name="vf" fmla="val 115470"/>
              </a:avLst>
            </a:prstGeom>
            <a:solidFill>
              <a:schemeClr val="lt1">
                <a:alpha val="10000"/>
              </a:schemeClr>
            </a:solidFill>
            <a:ln w="12600">
              <a:solidFill>
                <a:schemeClr val="lt1">
                  <a:alpha val="11764"/>
                </a:schemeClr>
              </a:solidFill>
              <a:round/>
            </a:ln>
          </p:spPr>
          <p:style>
            <a:lnRef idx="0"/>
            <a:fillRef idx="0"/>
            <a:effectRef idx="0"/>
            <a:fontRef idx="minor"/>
          </p:style>
        </p:sp>
        <p:sp>
          <p:nvSpPr>
            <p:cNvPr id="23" name="CustomShape 24"/>
            <p:cNvSpPr/>
            <p:nvPr/>
          </p:nvSpPr>
          <p:spPr>
            <a:xfrm rot="1800000">
              <a:off x="3797640" y="412596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24" name="CustomShape 25"/>
            <p:cNvSpPr/>
            <p:nvPr/>
          </p:nvSpPr>
          <p:spPr>
            <a:xfrm rot="1800000">
              <a:off x="3807360" y="1592280"/>
              <a:ext cx="1600920" cy="1387800"/>
            </a:xfrm>
            <a:prstGeom prst="hexagon">
              <a:avLst>
                <a:gd name="adj" fmla="val 28544"/>
                <a:gd name="vf" fmla="val 115470"/>
              </a:avLst>
            </a:prstGeom>
            <a:solidFill>
              <a:schemeClr val="lt1">
                <a:alpha val="7000"/>
              </a:schemeClr>
            </a:solidFill>
            <a:ln w="12600">
              <a:solidFill>
                <a:schemeClr val="lt1">
                  <a:alpha val="7843"/>
                </a:schemeClr>
              </a:solidFill>
              <a:round/>
            </a:ln>
          </p:spPr>
          <p:style>
            <a:lnRef idx="0"/>
            <a:fillRef idx="0"/>
            <a:effectRef idx="0"/>
            <a:fontRef idx="minor"/>
          </p:style>
        </p:sp>
        <p:sp>
          <p:nvSpPr>
            <p:cNvPr id="25" name="CustomShape 26"/>
            <p:cNvSpPr/>
            <p:nvPr/>
          </p:nvSpPr>
          <p:spPr>
            <a:xfrm rot="1800000">
              <a:off x="3054600" y="325440"/>
              <a:ext cx="1600920" cy="1387800"/>
            </a:xfrm>
            <a:prstGeom prst="hexagon">
              <a:avLst>
                <a:gd name="adj" fmla="val 28544"/>
                <a:gd name="vf" fmla="val 115470"/>
              </a:avLst>
            </a:prstGeom>
            <a:solidFill>
              <a:schemeClr val="lt1">
                <a:alpha val="4000"/>
              </a:schemeClr>
            </a:solidFill>
            <a:ln w="12600">
              <a:solidFill>
                <a:schemeClr val="lt1">
                  <a:alpha val="7843"/>
                </a:schemeClr>
              </a:solidFill>
              <a:round/>
            </a:ln>
          </p:spPr>
          <p:style>
            <a:lnRef idx="0"/>
            <a:fillRef idx="0"/>
            <a:effectRef idx="0"/>
            <a:fontRef idx="minor"/>
          </p:style>
        </p:sp>
        <p:sp>
          <p:nvSpPr>
            <p:cNvPr id="26" name="CustomShape 27"/>
            <p:cNvSpPr/>
            <p:nvPr/>
          </p:nvSpPr>
          <p:spPr>
            <a:xfrm rot="1800000">
              <a:off x="4540680" y="5383080"/>
              <a:ext cx="1600920" cy="1387800"/>
            </a:xfrm>
            <a:prstGeom prst="hexagon">
              <a:avLst>
                <a:gd name="adj" fmla="val 28544"/>
                <a:gd name="vf" fmla="val 115470"/>
              </a:avLst>
            </a:prstGeom>
            <a:solidFill>
              <a:schemeClr val="lt1">
                <a:alpha val="6000"/>
              </a:schemeClr>
            </a:solidFill>
            <a:ln w="12600">
              <a:solidFill>
                <a:schemeClr val="lt1">
                  <a:alpha val="11764"/>
                </a:schemeClr>
              </a:solidFill>
              <a:round/>
            </a:ln>
          </p:spPr>
          <p:style>
            <a:lnRef idx="0"/>
            <a:fillRef idx="0"/>
            <a:effectRef idx="0"/>
            <a:fontRef idx="minor"/>
          </p:style>
        </p:sp>
        <p:sp>
          <p:nvSpPr>
            <p:cNvPr id="27" name="CustomShape 28"/>
            <p:cNvSpPr/>
            <p:nvPr/>
          </p:nvSpPr>
          <p:spPr>
            <a:xfrm rot="1800000">
              <a:off x="-304560" y="4201200"/>
              <a:ext cx="1261080" cy="1387800"/>
            </a:xfrm>
            <a:custGeom>
              <a:avLst/>
              <a:gdLst/>
              <a:ah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10000"/>
              </a:schemeClr>
            </a:solidFill>
            <a:ln w="12600">
              <a:solidFill>
                <a:schemeClr val="lt1">
                  <a:alpha val="11764"/>
                </a:schemeClr>
              </a:solidFill>
              <a:round/>
            </a:ln>
          </p:spPr>
          <p:style>
            <a:lnRef idx="0"/>
            <a:fillRef idx="0"/>
            <a:effectRef idx="0"/>
            <a:fontRef idx="minor"/>
          </p:style>
        </p:sp>
        <p:sp>
          <p:nvSpPr>
            <p:cNvPr id="28" name="CustomShape 29"/>
            <p:cNvSpPr/>
            <p:nvPr/>
          </p:nvSpPr>
          <p:spPr>
            <a:xfrm rot="1800000">
              <a:off x="101880" y="540216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29" name="CustomShape 30"/>
            <p:cNvSpPr/>
            <p:nvPr/>
          </p:nvSpPr>
          <p:spPr>
            <a:xfrm rot="1800000">
              <a:off x="130680" y="2849400"/>
              <a:ext cx="1600920" cy="1387800"/>
            </a:xfrm>
            <a:prstGeom prst="hexagon">
              <a:avLst>
                <a:gd name="adj" fmla="val 28544"/>
                <a:gd name="vf" fmla="val 115470"/>
              </a:avLst>
            </a:prstGeom>
            <a:solidFill>
              <a:schemeClr val="lt1">
                <a:alpha val="7000"/>
              </a:schemeClr>
            </a:solidFill>
            <a:ln w="12600">
              <a:solidFill>
                <a:schemeClr val="lt1">
                  <a:alpha val="7843"/>
                </a:schemeClr>
              </a:solidFill>
              <a:round/>
            </a:ln>
          </p:spPr>
          <p:style>
            <a:lnRef idx="0"/>
            <a:fillRef idx="0"/>
            <a:effectRef idx="0"/>
            <a:fontRef idx="minor"/>
          </p:style>
        </p:sp>
        <p:sp>
          <p:nvSpPr>
            <p:cNvPr id="30" name="CustomShape 31"/>
            <p:cNvSpPr/>
            <p:nvPr/>
          </p:nvSpPr>
          <p:spPr>
            <a:xfrm rot="1800000">
              <a:off x="854280" y="412596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31" name="CustomShape 32"/>
            <p:cNvSpPr/>
            <p:nvPr/>
          </p:nvSpPr>
          <p:spPr>
            <a:xfrm rot="1800000">
              <a:off x="1587960" y="541152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32" name="CustomShape 33"/>
            <p:cNvSpPr/>
            <p:nvPr/>
          </p:nvSpPr>
          <p:spPr>
            <a:xfrm rot="1800000">
              <a:off x="1607040" y="2859120"/>
              <a:ext cx="1600920" cy="1387800"/>
            </a:xfrm>
            <a:prstGeom prst="hexagon">
              <a:avLst>
                <a:gd name="adj" fmla="val 28544"/>
                <a:gd name="vf" fmla="val 115470"/>
              </a:avLst>
            </a:prstGeom>
            <a:solidFill>
              <a:schemeClr val="lt1">
                <a:alpha val="7000"/>
              </a:schemeClr>
            </a:solidFill>
            <a:ln w="12600">
              <a:solidFill>
                <a:schemeClr val="lt1">
                  <a:alpha val="7843"/>
                </a:schemeClr>
              </a:solidFill>
              <a:round/>
            </a:ln>
          </p:spPr>
          <p:style>
            <a:lnRef idx="0"/>
            <a:fillRef idx="0"/>
            <a:effectRef idx="0"/>
            <a:fontRef idx="minor"/>
          </p:style>
        </p:sp>
        <p:sp>
          <p:nvSpPr>
            <p:cNvPr id="33" name="CustomShape 34"/>
            <p:cNvSpPr/>
            <p:nvPr/>
          </p:nvSpPr>
          <p:spPr>
            <a:xfrm rot="1800000">
              <a:off x="873360" y="156348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34" name="CustomShape 35"/>
            <p:cNvSpPr/>
            <p:nvPr/>
          </p:nvSpPr>
          <p:spPr>
            <a:xfrm rot="1800000">
              <a:off x="6883920" y="4144680"/>
              <a:ext cx="1600920" cy="1387800"/>
            </a:xfrm>
            <a:prstGeom prst="hexagon">
              <a:avLst>
                <a:gd name="adj" fmla="val 28544"/>
                <a:gd name="vf" fmla="val 115470"/>
              </a:avLst>
            </a:prstGeom>
            <a:solidFill>
              <a:schemeClr val="lt1">
                <a:alpha val="10000"/>
              </a:schemeClr>
            </a:solidFill>
            <a:ln w="12600">
              <a:solidFill>
                <a:schemeClr val="lt1">
                  <a:alpha val="11764"/>
                </a:schemeClr>
              </a:solidFill>
              <a:round/>
            </a:ln>
          </p:spPr>
          <p:style>
            <a:lnRef idx="0"/>
            <a:fillRef idx="0"/>
            <a:effectRef idx="0"/>
            <a:fontRef idx="minor"/>
          </p:style>
        </p:sp>
        <p:sp>
          <p:nvSpPr>
            <p:cNvPr id="35" name="CustomShape 36"/>
            <p:cNvSpPr/>
            <p:nvPr/>
          </p:nvSpPr>
          <p:spPr>
            <a:xfrm rot="1800000">
              <a:off x="7626600" y="542124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36" name="CustomShape 37"/>
            <p:cNvSpPr/>
            <p:nvPr/>
          </p:nvSpPr>
          <p:spPr>
            <a:xfrm rot="1800000">
              <a:off x="7626600" y="2868480"/>
              <a:ext cx="1600920" cy="1387800"/>
            </a:xfrm>
            <a:prstGeom prst="hexagon">
              <a:avLst>
                <a:gd name="adj" fmla="val 28544"/>
                <a:gd name="vf" fmla="val 115470"/>
              </a:avLst>
            </a:prstGeom>
            <a:solidFill>
              <a:schemeClr val="lt1">
                <a:alpha val="7000"/>
              </a:schemeClr>
            </a:solidFill>
            <a:ln w="12600">
              <a:solidFill>
                <a:schemeClr val="lt1">
                  <a:alpha val="7843"/>
                </a:schemeClr>
              </a:solidFill>
              <a:round/>
            </a:ln>
          </p:spPr>
          <p:style>
            <a:lnRef idx="0"/>
            <a:fillRef idx="0"/>
            <a:effectRef idx="0"/>
            <a:fontRef idx="minor"/>
          </p:style>
        </p:sp>
        <p:sp>
          <p:nvSpPr>
            <p:cNvPr id="37" name="CustomShape 38"/>
            <p:cNvSpPr/>
            <p:nvPr/>
          </p:nvSpPr>
          <p:spPr>
            <a:xfrm rot="1800000">
              <a:off x="8384040" y="4055400"/>
              <a:ext cx="1243080" cy="1387800"/>
            </a:xfrm>
            <a:custGeom>
              <a:avLst/>
              <a:gdLst/>
              <a:ah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4000"/>
              </a:schemeClr>
            </a:solidFill>
            <a:ln w="12600">
              <a:solidFill>
                <a:schemeClr val="lt1">
                  <a:alpha val="11764"/>
                </a:schemeClr>
              </a:solidFill>
              <a:round/>
            </a:ln>
          </p:spPr>
          <p:style>
            <a:lnRef idx="0"/>
            <a:fillRef idx="0"/>
            <a:effectRef idx="0"/>
            <a:fontRef idx="minor"/>
          </p:style>
        </p:sp>
        <p:sp>
          <p:nvSpPr>
            <p:cNvPr id="38" name="CustomShape 39"/>
            <p:cNvSpPr/>
            <p:nvPr/>
          </p:nvSpPr>
          <p:spPr>
            <a:xfrm rot="1800000">
              <a:off x="8384040" y="1511280"/>
              <a:ext cx="1241640" cy="1388520"/>
            </a:xfrm>
            <a:custGeom>
              <a:avLst/>
              <a:gdLst/>
              <a:ah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600">
              <a:solidFill>
                <a:schemeClr val="lt1">
                  <a:alpha val="11764"/>
                </a:schemeClr>
              </a:solidFill>
              <a:round/>
            </a:ln>
          </p:spPr>
          <p:style>
            <a:lnRef idx="0"/>
            <a:fillRef idx="0"/>
            <a:effectRef idx="0"/>
            <a:fontRef idx="minor"/>
          </p:style>
        </p:sp>
      </p:grpSp>
      <p:sp>
        <p:nvSpPr>
          <p:cNvPr id="39" name="CustomShape 40" hidden="1"/>
          <p:cNvSpPr/>
          <p:nvPr/>
        </p:nvSpPr>
        <p:spPr>
          <a:xfrm>
            <a:off x="457200" y="333360"/>
            <a:ext cx="8229240" cy="6185160"/>
          </a:xfrm>
          <a:prstGeom prst="rect">
            <a:avLst/>
          </a:prstGeom>
          <a:solidFill>
            <a:schemeClr val="lt1"/>
          </a:solidFill>
          <a:ln w="9360">
            <a:solidFill>
              <a:schemeClr val="dk1"/>
            </a:solidFill>
            <a:round/>
          </a:ln>
        </p:spPr>
        <p:style>
          <a:lnRef idx="0"/>
          <a:fillRef idx="0"/>
          <a:effectRef idx="0"/>
          <a:fontRef idx="minor"/>
        </p:style>
      </p:sp>
      <p:sp>
        <p:nvSpPr>
          <p:cNvPr id="40" name="CustomShape 41" hidden="1"/>
          <p:cNvSpPr/>
          <p:nvPr/>
        </p:nvSpPr>
        <p:spPr>
          <a:xfrm>
            <a:off x="4561200" y="-21600"/>
            <a:ext cx="3678840" cy="698760"/>
          </a:xfrm>
          <a:prstGeom prst="rect">
            <a:avLst/>
          </a:prstGeom>
          <a:solidFill>
            <a:srgbClr val="f5f5f5"/>
          </a:solidFill>
          <a:ln w="15840">
            <a:solidFill>
              <a:srgbClr val="74a50f"/>
            </a:solidFill>
            <a:round/>
          </a:ln>
        </p:spPr>
        <p:style>
          <a:lnRef idx="0"/>
          <a:fillRef idx="0"/>
          <a:effectRef idx="0"/>
          <a:fontRef idx="minor"/>
        </p:style>
      </p:sp>
      <p:sp>
        <p:nvSpPr>
          <p:cNvPr id="41" name="CustomShape 42" hidden="1"/>
          <p:cNvSpPr/>
          <p:nvPr/>
        </p:nvSpPr>
        <p:spPr>
          <a:xfrm>
            <a:off x="4649040" y="-21600"/>
            <a:ext cx="3504960" cy="623520"/>
          </a:xfrm>
          <a:prstGeom prst="rect">
            <a:avLst/>
          </a:prstGeom>
          <a:solidFill>
            <a:schemeClr val="accent2"/>
          </a:solidFill>
          <a:ln>
            <a:noFill/>
          </a:ln>
        </p:spPr>
        <p:style>
          <a:lnRef idx="0"/>
          <a:fillRef idx="0"/>
          <a:effectRef idx="0"/>
          <a:fontRef idx="minor"/>
        </p:style>
      </p:sp>
      <p:grpSp>
        <p:nvGrpSpPr>
          <p:cNvPr id="42" name="Group 43"/>
          <p:cNvGrpSpPr/>
          <p:nvPr/>
        </p:nvGrpSpPr>
        <p:grpSpPr>
          <a:xfrm>
            <a:off x="-644760" y="0"/>
            <a:ext cx="10458000" cy="7116480"/>
            <a:chOff x="-644760" y="0"/>
            <a:chExt cx="10458000" cy="7116480"/>
          </a:xfrm>
        </p:grpSpPr>
        <p:grpSp>
          <p:nvGrpSpPr>
            <p:cNvPr id="43" name="Group 44"/>
            <p:cNvGrpSpPr/>
            <p:nvPr/>
          </p:nvGrpSpPr>
          <p:grpSpPr>
            <a:xfrm>
              <a:off x="0" y="0"/>
              <a:ext cx="9144000" cy="6858000"/>
              <a:chOff x="0" y="0"/>
              <a:chExt cx="9144000" cy="6858000"/>
            </a:xfrm>
          </p:grpSpPr>
          <p:grpSp>
            <p:nvGrpSpPr>
              <p:cNvPr id="44" name="Group 45"/>
              <p:cNvGrpSpPr/>
              <p:nvPr/>
            </p:nvGrpSpPr>
            <p:grpSpPr>
              <a:xfrm>
                <a:off x="0" y="0"/>
                <a:ext cx="2514240" cy="6857640"/>
                <a:chOff x="0" y="0"/>
                <a:chExt cx="2514240" cy="6857640"/>
              </a:xfrm>
            </p:grpSpPr>
            <p:sp>
              <p:nvSpPr>
                <p:cNvPr id="45" name="CustomShape 46"/>
                <p:cNvSpPr/>
                <p:nvPr/>
              </p:nvSpPr>
              <p:spPr>
                <a:xfrm>
                  <a:off x="914400" y="0"/>
                  <a:ext cx="1599840" cy="6857640"/>
                </a:xfrm>
                <a:prstGeom prst="rect">
                  <a:avLst/>
                </a:prstGeom>
                <a:solidFill>
                  <a:schemeClr val="lt1">
                    <a:alpha val="10000"/>
                  </a:schemeClr>
                </a:solidFill>
                <a:ln>
                  <a:noFill/>
                </a:ln>
              </p:spPr>
              <p:style>
                <a:lnRef idx="0"/>
                <a:fillRef idx="0"/>
                <a:effectRef idx="0"/>
                <a:fontRef idx="minor"/>
              </p:style>
            </p:sp>
            <p:sp>
              <p:nvSpPr>
                <p:cNvPr id="46" name="CustomShape 47"/>
                <p:cNvSpPr/>
                <p:nvPr/>
              </p:nvSpPr>
              <p:spPr>
                <a:xfrm>
                  <a:off x="0" y="0"/>
                  <a:ext cx="456840" cy="6857640"/>
                </a:xfrm>
                <a:prstGeom prst="rect">
                  <a:avLst/>
                </a:prstGeom>
                <a:solidFill>
                  <a:schemeClr val="lt1">
                    <a:alpha val="10000"/>
                  </a:schemeClr>
                </a:solidFill>
                <a:ln>
                  <a:noFill/>
                </a:ln>
              </p:spPr>
              <p:style>
                <a:lnRef idx="0"/>
                <a:fillRef idx="0"/>
                <a:effectRef idx="0"/>
                <a:fontRef idx="minor"/>
              </p:style>
            </p:sp>
            <p:sp>
              <p:nvSpPr>
                <p:cNvPr id="47" name="CustomShape 48"/>
                <p:cNvSpPr/>
                <p:nvPr/>
              </p:nvSpPr>
              <p:spPr>
                <a:xfrm>
                  <a:off x="228600" y="0"/>
                  <a:ext cx="761760" cy="6857640"/>
                </a:xfrm>
                <a:prstGeom prst="rect">
                  <a:avLst/>
                </a:prstGeom>
                <a:solidFill>
                  <a:schemeClr val="lt1">
                    <a:alpha val="10000"/>
                  </a:schemeClr>
                </a:solidFill>
                <a:ln>
                  <a:noFill/>
                </a:ln>
              </p:spPr>
              <p:style>
                <a:lnRef idx="0"/>
                <a:fillRef idx="0"/>
                <a:effectRef idx="0"/>
                <a:fontRef idx="minor"/>
              </p:style>
            </p:sp>
          </p:grpSp>
          <p:grpSp>
            <p:nvGrpSpPr>
              <p:cNvPr id="48" name="Group 49"/>
              <p:cNvGrpSpPr/>
              <p:nvPr/>
            </p:nvGrpSpPr>
            <p:grpSpPr>
              <a:xfrm>
                <a:off x="423000" y="0"/>
                <a:ext cx="2514240" cy="6857640"/>
                <a:chOff x="423000" y="0"/>
                <a:chExt cx="2514240" cy="6857640"/>
              </a:xfrm>
            </p:grpSpPr>
            <p:sp>
              <p:nvSpPr>
                <p:cNvPr id="49" name="CustomShape 50"/>
                <p:cNvSpPr/>
                <p:nvPr/>
              </p:nvSpPr>
              <p:spPr>
                <a:xfrm>
                  <a:off x="1337400" y="0"/>
                  <a:ext cx="1599840" cy="6857640"/>
                </a:xfrm>
                <a:prstGeom prst="rect">
                  <a:avLst/>
                </a:prstGeom>
                <a:solidFill>
                  <a:schemeClr val="lt1">
                    <a:alpha val="10000"/>
                  </a:schemeClr>
                </a:solidFill>
                <a:ln>
                  <a:noFill/>
                </a:ln>
              </p:spPr>
              <p:style>
                <a:lnRef idx="0"/>
                <a:fillRef idx="0"/>
                <a:effectRef idx="0"/>
                <a:fontRef idx="minor"/>
              </p:style>
            </p:sp>
            <p:sp>
              <p:nvSpPr>
                <p:cNvPr id="50" name="CustomShape 51"/>
                <p:cNvSpPr/>
                <p:nvPr/>
              </p:nvSpPr>
              <p:spPr>
                <a:xfrm>
                  <a:off x="423000" y="0"/>
                  <a:ext cx="456840" cy="6857640"/>
                </a:xfrm>
                <a:prstGeom prst="rect">
                  <a:avLst/>
                </a:prstGeom>
                <a:solidFill>
                  <a:schemeClr val="lt1">
                    <a:alpha val="10000"/>
                  </a:schemeClr>
                </a:solidFill>
                <a:ln>
                  <a:noFill/>
                </a:ln>
              </p:spPr>
              <p:style>
                <a:lnRef idx="0"/>
                <a:fillRef idx="0"/>
                <a:effectRef idx="0"/>
                <a:fontRef idx="minor"/>
              </p:style>
            </p:sp>
            <p:sp>
              <p:nvSpPr>
                <p:cNvPr id="51" name="CustomShape 52"/>
                <p:cNvSpPr/>
                <p:nvPr/>
              </p:nvSpPr>
              <p:spPr>
                <a:xfrm>
                  <a:off x="651600" y="0"/>
                  <a:ext cx="761760" cy="6857640"/>
                </a:xfrm>
                <a:prstGeom prst="rect">
                  <a:avLst/>
                </a:prstGeom>
                <a:solidFill>
                  <a:schemeClr val="lt1">
                    <a:alpha val="10000"/>
                  </a:schemeClr>
                </a:solidFill>
                <a:ln>
                  <a:noFill/>
                </a:ln>
              </p:spPr>
              <p:style>
                <a:lnRef idx="0"/>
                <a:fillRef idx="0"/>
                <a:effectRef idx="0"/>
                <a:fontRef idx="minor"/>
              </p:style>
            </p:sp>
          </p:grpSp>
          <p:grpSp>
            <p:nvGrpSpPr>
              <p:cNvPr id="52" name="Group 53"/>
              <p:cNvGrpSpPr/>
              <p:nvPr/>
            </p:nvGrpSpPr>
            <p:grpSpPr>
              <a:xfrm>
                <a:off x="6629760" y="360"/>
                <a:ext cx="2514240" cy="6857640"/>
                <a:chOff x="6629760" y="360"/>
                <a:chExt cx="2514240" cy="6857640"/>
              </a:xfrm>
            </p:grpSpPr>
            <p:sp>
              <p:nvSpPr>
                <p:cNvPr id="53" name="CustomShape 54"/>
                <p:cNvSpPr/>
                <p:nvPr/>
              </p:nvSpPr>
              <p:spPr>
                <a:xfrm rot="10800000">
                  <a:off x="6629760" y="360"/>
                  <a:ext cx="1599840" cy="6857640"/>
                </a:xfrm>
                <a:prstGeom prst="rect">
                  <a:avLst/>
                </a:prstGeom>
                <a:solidFill>
                  <a:schemeClr val="lt1">
                    <a:alpha val="10000"/>
                  </a:schemeClr>
                </a:solidFill>
                <a:ln>
                  <a:noFill/>
                </a:ln>
              </p:spPr>
              <p:style>
                <a:lnRef idx="0"/>
                <a:fillRef idx="0"/>
                <a:effectRef idx="0"/>
                <a:fontRef idx="minor"/>
              </p:style>
            </p:sp>
            <p:sp>
              <p:nvSpPr>
                <p:cNvPr id="54" name="CustomShape 55"/>
                <p:cNvSpPr/>
                <p:nvPr/>
              </p:nvSpPr>
              <p:spPr>
                <a:xfrm rot="10800000">
                  <a:off x="8687160" y="360"/>
                  <a:ext cx="456840" cy="6857640"/>
                </a:xfrm>
                <a:prstGeom prst="rect">
                  <a:avLst/>
                </a:prstGeom>
                <a:solidFill>
                  <a:schemeClr val="lt1">
                    <a:alpha val="10000"/>
                  </a:schemeClr>
                </a:solidFill>
                <a:ln>
                  <a:noFill/>
                </a:ln>
              </p:spPr>
              <p:style>
                <a:lnRef idx="0"/>
                <a:fillRef idx="0"/>
                <a:effectRef idx="0"/>
                <a:fontRef idx="minor"/>
              </p:style>
            </p:sp>
            <p:sp>
              <p:nvSpPr>
                <p:cNvPr id="55" name="CustomShape 56"/>
                <p:cNvSpPr/>
                <p:nvPr/>
              </p:nvSpPr>
              <p:spPr>
                <a:xfrm rot="10800000">
                  <a:off x="8153640" y="360"/>
                  <a:ext cx="761760" cy="6857640"/>
                </a:xfrm>
                <a:prstGeom prst="rect">
                  <a:avLst/>
                </a:prstGeom>
                <a:solidFill>
                  <a:schemeClr val="lt1">
                    <a:alpha val="10000"/>
                  </a:schemeClr>
                </a:solidFill>
                <a:ln>
                  <a:noFill/>
                </a:ln>
              </p:spPr>
              <p:style>
                <a:lnRef idx="0"/>
                <a:fillRef idx="0"/>
                <a:effectRef idx="0"/>
                <a:fontRef idx="minor"/>
              </p:style>
            </p:sp>
          </p:grpSp>
          <p:sp>
            <p:nvSpPr>
              <p:cNvPr id="56" name="CustomShape 57"/>
              <p:cNvSpPr/>
              <p:nvPr/>
            </p:nvSpPr>
            <p:spPr>
              <a:xfrm>
                <a:off x="3809880" y="0"/>
                <a:ext cx="2819160" cy="6857640"/>
              </a:xfrm>
              <a:prstGeom prst="rect">
                <a:avLst/>
              </a:prstGeom>
              <a:solidFill>
                <a:schemeClr val="lt1">
                  <a:alpha val="10000"/>
                </a:schemeClr>
              </a:solidFill>
              <a:ln>
                <a:noFill/>
              </a:ln>
            </p:spPr>
            <p:style>
              <a:lnRef idx="0"/>
              <a:fillRef idx="0"/>
              <a:effectRef idx="0"/>
              <a:fontRef idx="minor"/>
            </p:style>
          </p:sp>
          <p:sp>
            <p:nvSpPr>
              <p:cNvPr id="57" name="CustomShape 58"/>
              <p:cNvSpPr/>
              <p:nvPr/>
            </p:nvSpPr>
            <p:spPr>
              <a:xfrm>
                <a:off x="2895480" y="0"/>
                <a:ext cx="456840" cy="6857640"/>
              </a:xfrm>
              <a:prstGeom prst="rect">
                <a:avLst/>
              </a:prstGeom>
              <a:solidFill>
                <a:schemeClr val="lt1">
                  <a:alpha val="10000"/>
                </a:schemeClr>
              </a:solidFill>
              <a:ln>
                <a:noFill/>
              </a:ln>
            </p:spPr>
            <p:style>
              <a:lnRef idx="0"/>
              <a:fillRef idx="0"/>
              <a:effectRef idx="0"/>
              <a:fontRef idx="minor"/>
            </p:style>
          </p:sp>
          <p:sp>
            <p:nvSpPr>
              <p:cNvPr id="58" name="CustomShape 59"/>
              <p:cNvSpPr/>
              <p:nvPr/>
            </p:nvSpPr>
            <p:spPr>
              <a:xfrm>
                <a:off x="3124080" y="0"/>
                <a:ext cx="761760" cy="6857640"/>
              </a:xfrm>
              <a:prstGeom prst="rect">
                <a:avLst/>
              </a:prstGeom>
              <a:solidFill>
                <a:schemeClr val="lt1">
                  <a:alpha val="10000"/>
                </a:schemeClr>
              </a:solidFill>
              <a:ln>
                <a:noFill/>
              </a:ln>
            </p:spPr>
            <p:style>
              <a:lnRef idx="0"/>
              <a:fillRef idx="0"/>
              <a:effectRef idx="0"/>
              <a:fontRef idx="minor"/>
            </p:style>
          </p:sp>
        </p:grpSp>
        <p:sp>
          <p:nvSpPr>
            <p:cNvPr id="59" name="CustomShape 60"/>
            <p:cNvSpPr/>
            <p:nvPr/>
          </p:nvSpPr>
          <p:spPr>
            <a:xfrm>
              <a:off x="-11880" y="5034960"/>
              <a:ext cx="9143640" cy="1175400"/>
            </a:xfrm>
            <a:custGeom>
              <a:avLst/>
              <a:gdLst/>
              <a:ah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360">
              <a:solidFill>
                <a:schemeClr val="lt1">
                  <a:alpha val="20000"/>
                </a:schemeClr>
              </a:solidFill>
              <a:round/>
            </a:ln>
          </p:spPr>
          <p:style>
            <a:lnRef idx="0"/>
            <a:fillRef idx="0"/>
            <a:effectRef idx="0"/>
            <a:fontRef idx="minor"/>
          </p:style>
        </p:sp>
        <p:sp>
          <p:nvSpPr>
            <p:cNvPr id="60" name="CustomShape 61"/>
            <p:cNvSpPr/>
            <p:nvPr/>
          </p:nvSpPr>
          <p:spPr>
            <a:xfrm>
              <a:off x="-11880" y="3467520"/>
              <a:ext cx="9143640" cy="890280"/>
            </a:xfrm>
            <a:custGeom>
              <a:avLst/>
              <a:gdLst/>
              <a:ah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360">
              <a:solidFill>
                <a:schemeClr val="lt1">
                  <a:alpha val="20000"/>
                </a:schemeClr>
              </a:solidFill>
              <a:round/>
            </a:ln>
          </p:spPr>
          <p:style>
            <a:lnRef idx="0"/>
            <a:fillRef idx="0"/>
            <a:effectRef idx="0"/>
            <a:fontRef idx="minor"/>
          </p:style>
        </p:sp>
        <p:sp>
          <p:nvSpPr>
            <p:cNvPr id="61" name="CustomShape 62"/>
            <p:cNvSpPr/>
            <p:nvPr/>
          </p:nvSpPr>
          <p:spPr>
            <a:xfrm>
              <a:off x="-23760" y="5640840"/>
              <a:ext cx="3004200" cy="1211040"/>
            </a:xfrm>
            <a:custGeom>
              <a:avLst/>
              <a:gdLst/>
              <a:ahLst/>
              <a:rect l="l" t="t" r="r" b="b"/>
              <a:pathLst>
                <a:path w="3004457" h="1211283">
                  <a:moveTo>
                    <a:pt x="0" y="0"/>
                  </a:moveTo>
                  <a:cubicBezTo>
                    <a:pt x="1103415" y="501732"/>
                    <a:pt x="2206831" y="1003465"/>
                    <a:pt x="3004457" y="1211283"/>
                  </a:cubicBezTo>
                </a:path>
              </a:pathLst>
            </a:custGeom>
            <a:noFill/>
            <a:ln w="9360">
              <a:solidFill>
                <a:schemeClr val="lt1">
                  <a:alpha val="20000"/>
                </a:schemeClr>
              </a:solidFill>
              <a:round/>
            </a:ln>
          </p:spPr>
          <p:style>
            <a:lnRef idx="0"/>
            <a:fillRef idx="0"/>
            <a:effectRef idx="0"/>
            <a:fontRef idx="minor"/>
          </p:style>
        </p:sp>
        <p:sp>
          <p:nvSpPr>
            <p:cNvPr id="62" name="CustomShape 63"/>
            <p:cNvSpPr/>
            <p:nvPr/>
          </p:nvSpPr>
          <p:spPr>
            <a:xfrm>
              <a:off x="-11880" y="5284440"/>
              <a:ext cx="9143640" cy="1478160"/>
            </a:xfrm>
            <a:custGeom>
              <a:avLst/>
              <a:gdLst/>
              <a:ah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360">
              <a:solidFill>
                <a:schemeClr val="lt1">
                  <a:alpha val="20000"/>
                </a:schemeClr>
              </a:solidFill>
              <a:round/>
            </a:ln>
          </p:spPr>
          <p:style>
            <a:lnRef idx="0"/>
            <a:fillRef idx="0"/>
            <a:effectRef idx="0"/>
            <a:fontRef idx="minor"/>
          </p:style>
        </p:sp>
        <p:sp>
          <p:nvSpPr>
            <p:cNvPr id="63" name="CustomShape 64"/>
            <p:cNvSpPr/>
            <p:nvPr/>
          </p:nvSpPr>
          <p:spPr>
            <a:xfrm>
              <a:off x="2137680" y="5132160"/>
              <a:ext cx="6982200" cy="1719720"/>
            </a:xfrm>
            <a:custGeom>
              <a:avLst/>
              <a:gdLst/>
              <a:ah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360">
              <a:solidFill>
                <a:schemeClr val="lt1">
                  <a:alpha val="20000"/>
                </a:schemeClr>
              </a:solidFill>
              <a:round/>
            </a:ln>
          </p:spPr>
          <p:style>
            <a:lnRef idx="0"/>
            <a:fillRef idx="0"/>
            <a:effectRef idx="0"/>
            <a:fontRef idx="minor"/>
          </p:style>
        </p:sp>
        <p:sp>
          <p:nvSpPr>
            <p:cNvPr id="64" name="CustomShape 65"/>
            <p:cNvSpPr/>
            <p:nvPr/>
          </p:nvSpPr>
          <p:spPr>
            <a:xfrm rot="1800000">
              <a:off x="2996280" y="2859120"/>
              <a:ext cx="1600920" cy="1387800"/>
            </a:xfrm>
            <a:prstGeom prst="hexagon">
              <a:avLst>
                <a:gd name="adj" fmla="val 28544"/>
                <a:gd name="vf" fmla="val 115470"/>
              </a:avLst>
            </a:prstGeom>
            <a:solidFill>
              <a:schemeClr val="lt1">
                <a:alpha val="10000"/>
              </a:schemeClr>
            </a:solidFill>
            <a:ln w="12600">
              <a:solidFill>
                <a:schemeClr val="lt1">
                  <a:alpha val="11764"/>
                </a:schemeClr>
              </a:solidFill>
              <a:round/>
            </a:ln>
          </p:spPr>
          <p:style>
            <a:lnRef idx="0"/>
            <a:fillRef idx="0"/>
            <a:effectRef idx="0"/>
            <a:fontRef idx="minor"/>
          </p:style>
        </p:sp>
        <p:sp>
          <p:nvSpPr>
            <p:cNvPr id="65" name="CustomShape 66"/>
            <p:cNvSpPr/>
            <p:nvPr/>
          </p:nvSpPr>
          <p:spPr>
            <a:xfrm rot="1800000">
              <a:off x="3720240" y="412596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66" name="CustomShape 67"/>
            <p:cNvSpPr/>
            <p:nvPr/>
          </p:nvSpPr>
          <p:spPr>
            <a:xfrm rot="1800000">
              <a:off x="3729600" y="1592280"/>
              <a:ext cx="1600920" cy="1387800"/>
            </a:xfrm>
            <a:prstGeom prst="hexagon">
              <a:avLst>
                <a:gd name="adj" fmla="val 28544"/>
                <a:gd name="vf" fmla="val 115470"/>
              </a:avLst>
            </a:prstGeom>
            <a:solidFill>
              <a:schemeClr val="lt1">
                <a:alpha val="7000"/>
              </a:schemeClr>
            </a:solidFill>
            <a:ln w="12600">
              <a:solidFill>
                <a:schemeClr val="lt1">
                  <a:alpha val="7843"/>
                </a:schemeClr>
              </a:solidFill>
              <a:round/>
            </a:ln>
          </p:spPr>
          <p:style>
            <a:lnRef idx="0"/>
            <a:fillRef idx="0"/>
            <a:effectRef idx="0"/>
            <a:fontRef idx="minor"/>
          </p:style>
        </p:sp>
        <p:sp>
          <p:nvSpPr>
            <p:cNvPr id="67" name="CustomShape 68"/>
            <p:cNvSpPr/>
            <p:nvPr/>
          </p:nvSpPr>
          <p:spPr>
            <a:xfrm rot="1800000">
              <a:off x="2977200" y="325440"/>
              <a:ext cx="1600920" cy="1387800"/>
            </a:xfrm>
            <a:prstGeom prst="hexagon">
              <a:avLst>
                <a:gd name="adj" fmla="val 28544"/>
                <a:gd name="vf" fmla="val 115470"/>
              </a:avLst>
            </a:prstGeom>
            <a:solidFill>
              <a:schemeClr val="lt1">
                <a:alpha val="4000"/>
              </a:schemeClr>
            </a:solidFill>
            <a:ln w="12600">
              <a:solidFill>
                <a:schemeClr val="lt1">
                  <a:alpha val="7843"/>
                </a:schemeClr>
              </a:solidFill>
              <a:round/>
            </a:ln>
          </p:spPr>
          <p:style>
            <a:lnRef idx="0"/>
            <a:fillRef idx="0"/>
            <a:effectRef idx="0"/>
            <a:fontRef idx="minor"/>
          </p:style>
        </p:sp>
        <p:sp>
          <p:nvSpPr>
            <p:cNvPr id="68" name="CustomShape 69"/>
            <p:cNvSpPr/>
            <p:nvPr/>
          </p:nvSpPr>
          <p:spPr>
            <a:xfrm rot="1800000">
              <a:off x="4462920" y="5383080"/>
              <a:ext cx="1600920" cy="1387800"/>
            </a:xfrm>
            <a:prstGeom prst="hexagon">
              <a:avLst>
                <a:gd name="adj" fmla="val 28544"/>
                <a:gd name="vf" fmla="val 115470"/>
              </a:avLst>
            </a:prstGeom>
            <a:solidFill>
              <a:schemeClr val="lt1">
                <a:alpha val="6000"/>
              </a:schemeClr>
            </a:solidFill>
            <a:ln w="12600">
              <a:solidFill>
                <a:schemeClr val="lt1">
                  <a:alpha val="11764"/>
                </a:schemeClr>
              </a:solidFill>
              <a:round/>
            </a:ln>
          </p:spPr>
          <p:style>
            <a:lnRef idx="0"/>
            <a:fillRef idx="0"/>
            <a:effectRef idx="0"/>
            <a:fontRef idx="minor"/>
          </p:style>
        </p:sp>
        <p:sp>
          <p:nvSpPr>
            <p:cNvPr id="69" name="CustomShape 70"/>
            <p:cNvSpPr/>
            <p:nvPr/>
          </p:nvSpPr>
          <p:spPr>
            <a:xfrm rot="1800000">
              <a:off x="-381960" y="4201200"/>
              <a:ext cx="1261080" cy="1387800"/>
            </a:xfrm>
            <a:custGeom>
              <a:avLst/>
              <a:gdLst/>
              <a:ah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10000"/>
              </a:schemeClr>
            </a:solidFill>
            <a:ln w="12600">
              <a:solidFill>
                <a:schemeClr val="lt1">
                  <a:alpha val="11764"/>
                </a:schemeClr>
              </a:solidFill>
              <a:round/>
            </a:ln>
          </p:spPr>
          <p:style>
            <a:lnRef idx="0"/>
            <a:fillRef idx="0"/>
            <a:effectRef idx="0"/>
            <a:fontRef idx="minor"/>
          </p:style>
        </p:sp>
        <p:sp>
          <p:nvSpPr>
            <p:cNvPr id="70" name="CustomShape 71"/>
            <p:cNvSpPr/>
            <p:nvPr/>
          </p:nvSpPr>
          <p:spPr>
            <a:xfrm rot="1800000">
              <a:off x="24480" y="540216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71" name="CustomShape 72"/>
            <p:cNvSpPr/>
            <p:nvPr/>
          </p:nvSpPr>
          <p:spPr>
            <a:xfrm rot="1800000">
              <a:off x="52920" y="2849400"/>
              <a:ext cx="1600920" cy="1387800"/>
            </a:xfrm>
            <a:prstGeom prst="hexagon">
              <a:avLst>
                <a:gd name="adj" fmla="val 28544"/>
                <a:gd name="vf" fmla="val 115470"/>
              </a:avLst>
            </a:prstGeom>
            <a:solidFill>
              <a:schemeClr val="lt1">
                <a:alpha val="7000"/>
              </a:schemeClr>
            </a:solidFill>
            <a:ln w="12600">
              <a:solidFill>
                <a:schemeClr val="lt1">
                  <a:alpha val="7843"/>
                </a:schemeClr>
              </a:solidFill>
              <a:round/>
            </a:ln>
          </p:spPr>
          <p:style>
            <a:lnRef idx="0"/>
            <a:fillRef idx="0"/>
            <a:effectRef idx="0"/>
            <a:fontRef idx="minor"/>
          </p:style>
        </p:sp>
        <p:sp>
          <p:nvSpPr>
            <p:cNvPr id="72" name="CustomShape 73"/>
            <p:cNvSpPr/>
            <p:nvPr/>
          </p:nvSpPr>
          <p:spPr>
            <a:xfrm rot="1800000">
              <a:off x="776880" y="412596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73" name="CustomShape 74"/>
            <p:cNvSpPr/>
            <p:nvPr/>
          </p:nvSpPr>
          <p:spPr>
            <a:xfrm rot="1800000">
              <a:off x="1510200" y="541152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74" name="CustomShape 75"/>
            <p:cNvSpPr/>
            <p:nvPr/>
          </p:nvSpPr>
          <p:spPr>
            <a:xfrm rot="1800000">
              <a:off x="1529280" y="2859120"/>
              <a:ext cx="1600920" cy="1387800"/>
            </a:xfrm>
            <a:prstGeom prst="hexagon">
              <a:avLst>
                <a:gd name="adj" fmla="val 28544"/>
                <a:gd name="vf" fmla="val 115470"/>
              </a:avLst>
            </a:prstGeom>
            <a:solidFill>
              <a:schemeClr val="lt1">
                <a:alpha val="7000"/>
              </a:schemeClr>
            </a:solidFill>
            <a:ln w="12600">
              <a:solidFill>
                <a:schemeClr val="lt1">
                  <a:alpha val="7843"/>
                </a:schemeClr>
              </a:solidFill>
              <a:round/>
            </a:ln>
          </p:spPr>
          <p:style>
            <a:lnRef idx="0"/>
            <a:fillRef idx="0"/>
            <a:effectRef idx="0"/>
            <a:fontRef idx="minor"/>
          </p:style>
        </p:sp>
        <p:sp>
          <p:nvSpPr>
            <p:cNvPr id="75" name="CustomShape 76"/>
            <p:cNvSpPr/>
            <p:nvPr/>
          </p:nvSpPr>
          <p:spPr>
            <a:xfrm rot="1800000">
              <a:off x="795960" y="156348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76" name="CustomShape 77"/>
            <p:cNvSpPr/>
            <p:nvPr/>
          </p:nvSpPr>
          <p:spPr>
            <a:xfrm rot="1800000">
              <a:off x="6806160" y="4144680"/>
              <a:ext cx="1600920" cy="1387800"/>
            </a:xfrm>
            <a:prstGeom prst="hexagon">
              <a:avLst>
                <a:gd name="adj" fmla="val 28544"/>
                <a:gd name="vf" fmla="val 115470"/>
              </a:avLst>
            </a:prstGeom>
            <a:solidFill>
              <a:schemeClr val="lt1">
                <a:alpha val="10000"/>
              </a:schemeClr>
            </a:solidFill>
            <a:ln w="12600">
              <a:solidFill>
                <a:schemeClr val="lt1">
                  <a:alpha val="11764"/>
                </a:schemeClr>
              </a:solidFill>
              <a:round/>
            </a:ln>
          </p:spPr>
          <p:style>
            <a:lnRef idx="0"/>
            <a:fillRef idx="0"/>
            <a:effectRef idx="0"/>
            <a:fontRef idx="minor"/>
          </p:style>
        </p:sp>
        <p:sp>
          <p:nvSpPr>
            <p:cNvPr id="77" name="CustomShape 78"/>
            <p:cNvSpPr/>
            <p:nvPr/>
          </p:nvSpPr>
          <p:spPr>
            <a:xfrm rot="1800000">
              <a:off x="7549200" y="542124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78" name="CustomShape 79"/>
            <p:cNvSpPr/>
            <p:nvPr/>
          </p:nvSpPr>
          <p:spPr>
            <a:xfrm rot="1800000">
              <a:off x="7549200" y="2868480"/>
              <a:ext cx="1600920" cy="1387800"/>
            </a:xfrm>
            <a:prstGeom prst="hexagon">
              <a:avLst>
                <a:gd name="adj" fmla="val 28544"/>
                <a:gd name="vf" fmla="val 115470"/>
              </a:avLst>
            </a:prstGeom>
            <a:solidFill>
              <a:schemeClr val="lt1">
                <a:alpha val="7000"/>
              </a:schemeClr>
            </a:solidFill>
            <a:ln w="12600">
              <a:solidFill>
                <a:schemeClr val="lt1">
                  <a:alpha val="7843"/>
                </a:schemeClr>
              </a:solidFill>
              <a:round/>
            </a:ln>
          </p:spPr>
          <p:style>
            <a:lnRef idx="0"/>
            <a:fillRef idx="0"/>
            <a:effectRef idx="0"/>
            <a:fontRef idx="minor"/>
          </p:style>
        </p:sp>
        <p:sp>
          <p:nvSpPr>
            <p:cNvPr id="79" name="CustomShape 80"/>
            <p:cNvSpPr/>
            <p:nvPr/>
          </p:nvSpPr>
          <p:spPr>
            <a:xfrm rot="1800000">
              <a:off x="8306280" y="4055400"/>
              <a:ext cx="1243080" cy="1387800"/>
            </a:xfrm>
            <a:custGeom>
              <a:avLst/>
              <a:gdLst/>
              <a:ah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4000"/>
              </a:schemeClr>
            </a:solidFill>
            <a:ln w="12600">
              <a:solidFill>
                <a:schemeClr val="lt1">
                  <a:alpha val="11764"/>
                </a:schemeClr>
              </a:solidFill>
              <a:round/>
            </a:ln>
          </p:spPr>
          <p:style>
            <a:lnRef idx="0"/>
            <a:fillRef idx="0"/>
            <a:effectRef idx="0"/>
            <a:fontRef idx="minor"/>
          </p:style>
        </p:sp>
        <p:sp>
          <p:nvSpPr>
            <p:cNvPr id="80" name="CustomShape 81"/>
            <p:cNvSpPr/>
            <p:nvPr/>
          </p:nvSpPr>
          <p:spPr>
            <a:xfrm rot="1800000">
              <a:off x="8306640" y="1511280"/>
              <a:ext cx="1241640" cy="1388520"/>
            </a:xfrm>
            <a:custGeom>
              <a:avLst/>
              <a:gdLst/>
              <a:ah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600">
              <a:solidFill>
                <a:schemeClr val="lt1">
                  <a:alpha val="11764"/>
                </a:schemeClr>
              </a:solidFill>
              <a:round/>
            </a:ln>
          </p:spPr>
          <p:style>
            <a:lnRef idx="0"/>
            <a:fillRef idx="0"/>
            <a:effectRef idx="0"/>
            <a:fontRef idx="minor"/>
          </p:style>
        </p:sp>
      </p:grpSp>
      <p:sp>
        <p:nvSpPr>
          <p:cNvPr id="81" name="CustomShape 82"/>
          <p:cNvSpPr/>
          <p:nvPr/>
        </p:nvSpPr>
        <p:spPr>
          <a:xfrm>
            <a:off x="4561200" y="-21600"/>
            <a:ext cx="3678840" cy="6271560"/>
          </a:xfrm>
          <a:prstGeom prst="rect">
            <a:avLst/>
          </a:prstGeom>
          <a:solidFill>
            <a:srgbClr val="f5f5f5"/>
          </a:solidFill>
          <a:ln w="15840">
            <a:solidFill>
              <a:srgbClr val="74a50f"/>
            </a:solidFill>
            <a:round/>
          </a:ln>
        </p:spPr>
        <p:style>
          <a:lnRef idx="0"/>
          <a:fillRef idx="0"/>
          <a:effectRef idx="0"/>
          <a:fontRef idx="minor"/>
        </p:style>
      </p:sp>
      <p:sp>
        <p:nvSpPr>
          <p:cNvPr id="82" name="CustomShape 83"/>
          <p:cNvSpPr/>
          <p:nvPr/>
        </p:nvSpPr>
        <p:spPr>
          <a:xfrm>
            <a:off x="4649040" y="-21600"/>
            <a:ext cx="3504960" cy="2312640"/>
          </a:xfrm>
          <a:prstGeom prst="rect">
            <a:avLst/>
          </a:prstGeom>
          <a:solidFill>
            <a:schemeClr val="accent2"/>
          </a:solidFill>
          <a:ln>
            <a:noFill/>
          </a:ln>
        </p:spPr>
        <p:style>
          <a:lnRef idx="0"/>
          <a:fillRef idx="0"/>
          <a:effectRef idx="0"/>
          <a:fontRef idx="minor"/>
        </p:style>
      </p:sp>
      <p:sp>
        <p:nvSpPr>
          <p:cNvPr id="83" name="PlaceHolder 84"/>
          <p:cNvSpPr>
            <a:spLocks noGrp="1"/>
          </p:cNvSpPr>
          <p:nvPr>
            <p:ph type="title"/>
          </p:nvPr>
        </p:nvSpPr>
        <p:spPr>
          <a:xfrm>
            <a:off x="4733280" y="2708640"/>
            <a:ext cx="3313080" cy="1701720"/>
          </a:xfrm>
          <a:prstGeom prst="rect">
            <a:avLst/>
          </a:prstGeom>
        </p:spPr>
        <p:txBody>
          <a:bodyPr anchor="b">
            <a:norm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84" name="PlaceHolder 85"/>
          <p:cNvSpPr>
            <a:spLocks noGrp="1"/>
          </p:cNvSpPr>
          <p:nvPr>
            <p:ph type="dt"/>
          </p:nvPr>
        </p:nvSpPr>
        <p:spPr>
          <a:xfrm>
            <a:off x="4738680" y="1516680"/>
            <a:ext cx="2133360" cy="750600"/>
          </a:xfrm>
          <a:prstGeom prst="rect">
            <a:avLst/>
          </a:prstGeom>
        </p:spPr>
        <p:txBody>
          <a:bodyPr anchor="b">
            <a:noAutofit/>
          </a:bodyPr>
          <a:p>
            <a:endParaRPr b="0" lang="en-US" sz="2400" spc="-1" strike="noStrike">
              <a:latin typeface="Times New Roman"/>
            </a:endParaRPr>
          </a:p>
        </p:txBody>
      </p:sp>
      <p:sp>
        <p:nvSpPr>
          <p:cNvPr id="85" name="CustomShape 86"/>
          <p:cNvSpPr/>
          <p:nvPr/>
        </p:nvSpPr>
        <p:spPr>
          <a:xfrm>
            <a:off x="4650840" y="6088320"/>
            <a:ext cx="3504960" cy="81360"/>
          </a:xfrm>
          <a:prstGeom prst="rect">
            <a:avLst/>
          </a:prstGeom>
          <a:solidFill>
            <a:schemeClr val="accent1"/>
          </a:solidFill>
          <a:ln>
            <a:noFill/>
          </a:ln>
        </p:spPr>
        <p:style>
          <a:lnRef idx="0"/>
          <a:fillRef idx="0"/>
          <a:effectRef idx="0"/>
          <a:fontRef idx="minor"/>
        </p:style>
      </p:sp>
      <p:sp>
        <p:nvSpPr>
          <p:cNvPr id="86" name="PlaceHolder 87"/>
          <p:cNvSpPr>
            <a:spLocks noGrp="1"/>
          </p:cNvSpPr>
          <p:nvPr>
            <p:ph type="ftr"/>
          </p:nvPr>
        </p:nvSpPr>
        <p:spPr>
          <a:xfrm>
            <a:off x="5303520" y="5720040"/>
            <a:ext cx="2831400" cy="364680"/>
          </a:xfrm>
          <a:prstGeom prst="rect">
            <a:avLst/>
          </a:prstGeom>
        </p:spPr>
        <p:txBody>
          <a:bodyPr anchor="ctr">
            <a:normAutofit/>
          </a:bodyPr>
          <a:p>
            <a:endParaRPr b="0" lang="en-US" sz="2400" spc="-1" strike="noStrike">
              <a:latin typeface="Times New Roman"/>
            </a:endParaRPr>
          </a:p>
        </p:txBody>
      </p:sp>
      <p:sp>
        <p:nvSpPr>
          <p:cNvPr id="87" name="PlaceHolder 88"/>
          <p:cNvSpPr>
            <a:spLocks noGrp="1"/>
          </p:cNvSpPr>
          <p:nvPr>
            <p:ph type="sldNum"/>
          </p:nvPr>
        </p:nvSpPr>
        <p:spPr>
          <a:xfrm>
            <a:off x="4649040" y="5720040"/>
            <a:ext cx="643320" cy="364680"/>
          </a:xfrm>
          <a:prstGeom prst="rect">
            <a:avLst/>
          </a:prstGeom>
        </p:spPr>
        <p:txBody>
          <a:bodyPr anchor="ctr">
            <a:noAutofit/>
          </a:bodyPr>
          <a:p>
            <a:pPr>
              <a:lnSpc>
                <a:spcPct val="100000"/>
              </a:lnSpc>
              <a:tabLst>
                <a:tab algn="l" pos="0"/>
              </a:tabLst>
            </a:pPr>
            <a:fld id="{14BD5252-FF6D-41C5-B3C7-84CEB936B39E}" type="slidenum">
              <a:rPr b="0" lang="en-US" sz="1200" spc="-1" strike="noStrike">
                <a:solidFill>
                  <a:srgbClr val="94c600"/>
                </a:solidFill>
                <a:latin typeface="Century Gothic"/>
                <a:ea typeface="Century Gothic"/>
              </a:rPr>
              <a:t>&lt;number&gt;</a:t>
            </a:fld>
            <a:endParaRPr b="0" lang="en-US" sz="1200" spc="-1" strike="noStrike">
              <a:latin typeface="Times New Roman"/>
            </a:endParaRPr>
          </a:p>
        </p:txBody>
      </p:sp>
      <p:sp>
        <p:nvSpPr>
          <p:cNvPr id="88" name="CustomShape 89"/>
          <p:cNvSpPr/>
          <p:nvPr/>
        </p:nvSpPr>
        <p:spPr>
          <a:xfrm>
            <a:off x="4650840" y="6088320"/>
            <a:ext cx="3504960" cy="81360"/>
          </a:xfrm>
          <a:prstGeom prst="rect">
            <a:avLst/>
          </a:prstGeom>
          <a:solidFill>
            <a:schemeClr val="accent1"/>
          </a:solidFill>
          <a:ln>
            <a:noFill/>
          </a:ln>
        </p:spPr>
        <p:style>
          <a:lnRef idx="0"/>
          <a:fillRef idx="0"/>
          <a:effectRef idx="0"/>
          <a:fontRef idx="minor"/>
        </p:style>
      </p:sp>
      <p:sp>
        <p:nvSpPr>
          <p:cNvPr id="89" name="PlaceHolder 9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1f15e"/>
            </a:gs>
            <a:gs pos="100000">
              <a:srgbClr val="90ba3f"/>
            </a:gs>
          </a:gsLst>
          <a:lin ang="5400000"/>
        </a:gradFill>
      </p:bgPr>
    </p:bg>
    <p:spTree>
      <p:nvGrpSpPr>
        <p:cNvPr id="1" name=""/>
        <p:cNvGrpSpPr/>
        <p:nvPr/>
      </p:nvGrpSpPr>
      <p:grpSpPr>
        <a:xfrm>
          <a:off x="0" y="0"/>
          <a:ext cx="0" cy="0"/>
          <a:chOff x="0" y="0"/>
          <a:chExt cx="0" cy="0"/>
        </a:xfrm>
      </p:grpSpPr>
      <p:grpSp>
        <p:nvGrpSpPr>
          <p:cNvPr id="126" name="Group 1"/>
          <p:cNvGrpSpPr/>
          <p:nvPr/>
        </p:nvGrpSpPr>
        <p:grpSpPr>
          <a:xfrm>
            <a:off x="-567360" y="0"/>
            <a:ext cx="10458360" cy="7116480"/>
            <a:chOff x="-567360" y="0"/>
            <a:chExt cx="10458360" cy="7116480"/>
          </a:xfrm>
        </p:grpSpPr>
        <p:grpSp>
          <p:nvGrpSpPr>
            <p:cNvPr id="127" name="Group 2"/>
            <p:cNvGrpSpPr/>
            <p:nvPr/>
          </p:nvGrpSpPr>
          <p:grpSpPr>
            <a:xfrm>
              <a:off x="77760" y="0"/>
              <a:ext cx="9144000" cy="6858000"/>
              <a:chOff x="77760" y="0"/>
              <a:chExt cx="9144000" cy="6858000"/>
            </a:xfrm>
          </p:grpSpPr>
          <p:grpSp>
            <p:nvGrpSpPr>
              <p:cNvPr id="128" name="Group 3"/>
              <p:cNvGrpSpPr/>
              <p:nvPr/>
            </p:nvGrpSpPr>
            <p:grpSpPr>
              <a:xfrm>
                <a:off x="77760" y="0"/>
                <a:ext cx="2514240" cy="6857640"/>
                <a:chOff x="77760" y="0"/>
                <a:chExt cx="2514240" cy="6857640"/>
              </a:xfrm>
            </p:grpSpPr>
            <p:sp>
              <p:nvSpPr>
                <p:cNvPr id="129" name="CustomShape 4"/>
                <p:cNvSpPr/>
                <p:nvPr/>
              </p:nvSpPr>
              <p:spPr>
                <a:xfrm>
                  <a:off x="992160" y="0"/>
                  <a:ext cx="1599840" cy="6857640"/>
                </a:xfrm>
                <a:prstGeom prst="rect">
                  <a:avLst/>
                </a:prstGeom>
                <a:solidFill>
                  <a:schemeClr val="lt1">
                    <a:alpha val="10000"/>
                  </a:schemeClr>
                </a:solidFill>
                <a:ln>
                  <a:noFill/>
                </a:ln>
              </p:spPr>
              <p:style>
                <a:lnRef idx="0"/>
                <a:fillRef idx="0"/>
                <a:effectRef idx="0"/>
                <a:fontRef idx="minor"/>
              </p:style>
            </p:sp>
            <p:sp>
              <p:nvSpPr>
                <p:cNvPr id="130" name="CustomShape 5"/>
                <p:cNvSpPr/>
                <p:nvPr/>
              </p:nvSpPr>
              <p:spPr>
                <a:xfrm>
                  <a:off x="77760" y="0"/>
                  <a:ext cx="456840" cy="6857640"/>
                </a:xfrm>
                <a:prstGeom prst="rect">
                  <a:avLst/>
                </a:prstGeom>
                <a:solidFill>
                  <a:schemeClr val="lt1">
                    <a:alpha val="10000"/>
                  </a:schemeClr>
                </a:solidFill>
                <a:ln>
                  <a:noFill/>
                </a:ln>
              </p:spPr>
              <p:style>
                <a:lnRef idx="0"/>
                <a:fillRef idx="0"/>
                <a:effectRef idx="0"/>
                <a:fontRef idx="minor"/>
              </p:style>
            </p:sp>
            <p:sp>
              <p:nvSpPr>
                <p:cNvPr id="131" name="CustomShape 6"/>
                <p:cNvSpPr/>
                <p:nvPr/>
              </p:nvSpPr>
              <p:spPr>
                <a:xfrm>
                  <a:off x="306360" y="0"/>
                  <a:ext cx="761760" cy="6857640"/>
                </a:xfrm>
                <a:prstGeom prst="rect">
                  <a:avLst/>
                </a:prstGeom>
                <a:solidFill>
                  <a:schemeClr val="lt1">
                    <a:alpha val="10000"/>
                  </a:schemeClr>
                </a:solidFill>
                <a:ln>
                  <a:noFill/>
                </a:ln>
              </p:spPr>
              <p:style>
                <a:lnRef idx="0"/>
                <a:fillRef idx="0"/>
                <a:effectRef idx="0"/>
                <a:fontRef idx="minor"/>
              </p:style>
            </p:sp>
          </p:grpSp>
          <p:grpSp>
            <p:nvGrpSpPr>
              <p:cNvPr id="132" name="Group 7"/>
              <p:cNvGrpSpPr/>
              <p:nvPr/>
            </p:nvGrpSpPr>
            <p:grpSpPr>
              <a:xfrm>
                <a:off x="500400" y="0"/>
                <a:ext cx="2514240" cy="6857640"/>
                <a:chOff x="500400" y="0"/>
                <a:chExt cx="2514240" cy="6857640"/>
              </a:xfrm>
            </p:grpSpPr>
            <p:sp>
              <p:nvSpPr>
                <p:cNvPr id="133" name="CustomShape 8"/>
                <p:cNvSpPr/>
                <p:nvPr/>
              </p:nvSpPr>
              <p:spPr>
                <a:xfrm>
                  <a:off x="1414800" y="0"/>
                  <a:ext cx="1599840" cy="6857640"/>
                </a:xfrm>
                <a:prstGeom prst="rect">
                  <a:avLst/>
                </a:prstGeom>
                <a:solidFill>
                  <a:schemeClr val="lt1">
                    <a:alpha val="10000"/>
                  </a:schemeClr>
                </a:solidFill>
                <a:ln>
                  <a:noFill/>
                </a:ln>
              </p:spPr>
              <p:style>
                <a:lnRef idx="0"/>
                <a:fillRef idx="0"/>
                <a:effectRef idx="0"/>
                <a:fontRef idx="minor"/>
              </p:style>
            </p:sp>
            <p:sp>
              <p:nvSpPr>
                <p:cNvPr id="134" name="CustomShape 9"/>
                <p:cNvSpPr/>
                <p:nvPr/>
              </p:nvSpPr>
              <p:spPr>
                <a:xfrm>
                  <a:off x="500400" y="0"/>
                  <a:ext cx="456840" cy="6857640"/>
                </a:xfrm>
                <a:prstGeom prst="rect">
                  <a:avLst/>
                </a:prstGeom>
                <a:solidFill>
                  <a:schemeClr val="lt1">
                    <a:alpha val="10000"/>
                  </a:schemeClr>
                </a:solidFill>
                <a:ln>
                  <a:noFill/>
                </a:ln>
              </p:spPr>
              <p:style>
                <a:lnRef idx="0"/>
                <a:fillRef idx="0"/>
                <a:effectRef idx="0"/>
                <a:fontRef idx="minor"/>
              </p:style>
            </p:sp>
            <p:sp>
              <p:nvSpPr>
                <p:cNvPr id="135" name="CustomShape 10"/>
                <p:cNvSpPr/>
                <p:nvPr/>
              </p:nvSpPr>
              <p:spPr>
                <a:xfrm>
                  <a:off x="729000" y="0"/>
                  <a:ext cx="761760" cy="6857640"/>
                </a:xfrm>
                <a:prstGeom prst="rect">
                  <a:avLst/>
                </a:prstGeom>
                <a:solidFill>
                  <a:schemeClr val="lt1">
                    <a:alpha val="10000"/>
                  </a:schemeClr>
                </a:solidFill>
                <a:ln>
                  <a:noFill/>
                </a:ln>
              </p:spPr>
              <p:style>
                <a:lnRef idx="0"/>
                <a:fillRef idx="0"/>
                <a:effectRef idx="0"/>
                <a:fontRef idx="minor"/>
              </p:style>
            </p:sp>
          </p:grpSp>
          <p:grpSp>
            <p:nvGrpSpPr>
              <p:cNvPr id="136" name="Group 11"/>
              <p:cNvGrpSpPr/>
              <p:nvPr/>
            </p:nvGrpSpPr>
            <p:grpSpPr>
              <a:xfrm>
                <a:off x="6707520" y="360"/>
                <a:ext cx="2514240" cy="6857640"/>
                <a:chOff x="6707520" y="360"/>
                <a:chExt cx="2514240" cy="6857640"/>
              </a:xfrm>
            </p:grpSpPr>
            <p:sp>
              <p:nvSpPr>
                <p:cNvPr id="137" name="CustomShape 12"/>
                <p:cNvSpPr/>
                <p:nvPr/>
              </p:nvSpPr>
              <p:spPr>
                <a:xfrm rot="10800000">
                  <a:off x="6707520" y="360"/>
                  <a:ext cx="1599840" cy="6857640"/>
                </a:xfrm>
                <a:prstGeom prst="rect">
                  <a:avLst/>
                </a:prstGeom>
                <a:solidFill>
                  <a:schemeClr val="lt1">
                    <a:alpha val="10000"/>
                  </a:schemeClr>
                </a:solidFill>
                <a:ln>
                  <a:noFill/>
                </a:ln>
              </p:spPr>
              <p:style>
                <a:lnRef idx="0"/>
                <a:fillRef idx="0"/>
                <a:effectRef idx="0"/>
                <a:fontRef idx="minor"/>
              </p:style>
            </p:sp>
            <p:sp>
              <p:nvSpPr>
                <p:cNvPr id="138" name="CustomShape 13"/>
                <p:cNvSpPr/>
                <p:nvPr/>
              </p:nvSpPr>
              <p:spPr>
                <a:xfrm rot="10800000">
                  <a:off x="8764920" y="360"/>
                  <a:ext cx="456840" cy="6857640"/>
                </a:xfrm>
                <a:prstGeom prst="rect">
                  <a:avLst/>
                </a:prstGeom>
                <a:solidFill>
                  <a:schemeClr val="lt1">
                    <a:alpha val="10000"/>
                  </a:schemeClr>
                </a:solidFill>
                <a:ln>
                  <a:noFill/>
                </a:ln>
              </p:spPr>
              <p:style>
                <a:lnRef idx="0"/>
                <a:fillRef idx="0"/>
                <a:effectRef idx="0"/>
                <a:fontRef idx="minor"/>
              </p:style>
            </p:sp>
            <p:sp>
              <p:nvSpPr>
                <p:cNvPr id="139" name="CustomShape 14"/>
                <p:cNvSpPr/>
                <p:nvPr/>
              </p:nvSpPr>
              <p:spPr>
                <a:xfrm rot="10800000">
                  <a:off x="8231400" y="360"/>
                  <a:ext cx="761760" cy="6857640"/>
                </a:xfrm>
                <a:prstGeom prst="rect">
                  <a:avLst/>
                </a:prstGeom>
                <a:solidFill>
                  <a:schemeClr val="lt1">
                    <a:alpha val="10000"/>
                  </a:schemeClr>
                </a:solidFill>
                <a:ln>
                  <a:noFill/>
                </a:ln>
              </p:spPr>
              <p:style>
                <a:lnRef idx="0"/>
                <a:fillRef idx="0"/>
                <a:effectRef idx="0"/>
                <a:fontRef idx="minor"/>
              </p:style>
            </p:sp>
          </p:grpSp>
          <p:sp>
            <p:nvSpPr>
              <p:cNvPr id="140" name="CustomShape 15"/>
              <p:cNvSpPr/>
              <p:nvPr/>
            </p:nvSpPr>
            <p:spPr>
              <a:xfrm>
                <a:off x="3887640" y="0"/>
                <a:ext cx="2819160" cy="6857640"/>
              </a:xfrm>
              <a:prstGeom prst="rect">
                <a:avLst/>
              </a:prstGeom>
              <a:solidFill>
                <a:schemeClr val="lt1">
                  <a:alpha val="10000"/>
                </a:schemeClr>
              </a:solidFill>
              <a:ln>
                <a:noFill/>
              </a:ln>
            </p:spPr>
            <p:style>
              <a:lnRef idx="0"/>
              <a:fillRef idx="0"/>
              <a:effectRef idx="0"/>
              <a:fontRef idx="minor"/>
            </p:style>
          </p:sp>
          <p:sp>
            <p:nvSpPr>
              <p:cNvPr id="141" name="CustomShape 16"/>
              <p:cNvSpPr/>
              <p:nvPr/>
            </p:nvSpPr>
            <p:spPr>
              <a:xfrm>
                <a:off x="2973240" y="0"/>
                <a:ext cx="456840" cy="6857640"/>
              </a:xfrm>
              <a:prstGeom prst="rect">
                <a:avLst/>
              </a:prstGeom>
              <a:solidFill>
                <a:schemeClr val="lt1">
                  <a:alpha val="10000"/>
                </a:schemeClr>
              </a:solidFill>
              <a:ln>
                <a:noFill/>
              </a:ln>
            </p:spPr>
            <p:style>
              <a:lnRef idx="0"/>
              <a:fillRef idx="0"/>
              <a:effectRef idx="0"/>
              <a:fontRef idx="minor"/>
            </p:style>
          </p:sp>
          <p:sp>
            <p:nvSpPr>
              <p:cNvPr id="142" name="CustomShape 17"/>
              <p:cNvSpPr/>
              <p:nvPr/>
            </p:nvSpPr>
            <p:spPr>
              <a:xfrm>
                <a:off x="3201840" y="0"/>
                <a:ext cx="761760" cy="6857640"/>
              </a:xfrm>
              <a:prstGeom prst="rect">
                <a:avLst/>
              </a:prstGeom>
              <a:solidFill>
                <a:schemeClr val="lt1">
                  <a:alpha val="10000"/>
                </a:schemeClr>
              </a:solidFill>
              <a:ln>
                <a:noFill/>
              </a:ln>
            </p:spPr>
            <p:style>
              <a:lnRef idx="0"/>
              <a:fillRef idx="0"/>
              <a:effectRef idx="0"/>
              <a:fontRef idx="minor"/>
            </p:style>
          </p:sp>
        </p:grpSp>
        <p:sp>
          <p:nvSpPr>
            <p:cNvPr id="143" name="CustomShape 18"/>
            <p:cNvSpPr/>
            <p:nvPr/>
          </p:nvSpPr>
          <p:spPr>
            <a:xfrm>
              <a:off x="65880" y="5034960"/>
              <a:ext cx="9143640" cy="1175400"/>
            </a:xfrm>
            <a:custGeom>
              <a:avLst/>
              <a:gdLst/>
              <a:ah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360">
              <a:solidFill>
                <a:schemeClr val="lt1">
                  <a:alpha val="20000"/>
                </a:schemeClr>
              </a:solidFill>
              <a:round/>
            </a:ln>
          </p:spPr>
          <p:style>
            <a:lnRef idx="0"/>
            <a:fillRef idx="0"/>
            <a:effectRef idx="0"/>
            <a:fontRef idx="minor"/>
          </p:style>
        </p:sp>
        <p:sp>
          <p:nvSpPr>
            <p:cNvPr id="144" name="CustomShape 19"/>
            <p:cNvSpPr/>
            <p:nvPr/>
          </p:nvSpPr>
          <p:spPr>
            <a:xfrm>
              <a:off x="65880" y="3467520"/>
              <a:ext cx="9143640" cy="890280"/>
            </a:xfrm>
            <a:custGeom>
              <a:avLst/>
              <a:gdLst/>
              <a:ah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360">
              <a:solidFill>
                <a:schemeClr val="lt1">
                  <a:alpha val="20000"/>
                </a:schemeClr>
              </a:solidFill>
              <a:round/>
            </a:ln>
          </p:spPr>
          <p:style>
            <a:lnRef idx="0"/>
            <a:fillRef idx="0"/>
            <a:effectRef idx="0"/>
            <a:fontRef idx="minor"/>
          </p:style>
        </p:sp>
        <p:sp>
          <p:nvSpPr>
            <p:cNvPr id="145" name="CustomShape 20"/>
            <p:cNvSpPr/>
            <p:nvPr/>
          </p:nvSpPr>
          <p:spPr>
            <a:xfrm>
              <a:off x="54000" y="5640840"/>
              <a:ext cx="3004200" cy="1211040"/>
            </a:xfrm>
            <a:custGeom>
              <a:avLst/>
              <a:gdLst/>
              <a:ahLst/>
              <a:rect l="l" t="t" r="r" b="b"/>
              <a:pathLst>
                <a:path w="3004457" h="1211283">
                  <a:moveTo>
                    <a:pt x="0" y="0"/>
                  </a:moveTo>
                  <a:cubicBezTo>
                    <a:pt x="1103415" y="501732"/>
                    <a:pt x="2206831" y="1003465"/>
                    <a:pt x="3004457" y="1211283"/>
                  </a:cubicBezTo>
                </a:path>
              </a:pathLst>
            </a:custGeom>
            <a:noFill/>
            <a:ln w="9360">
              <a:solidFill>
                <a:schemeClr val="lt1">
                  <a:alpha val="20000"/>
                </a:schemeClr>
              </a:solidFill>
              <a:round/>
            </a:ln>
          </p:spPr>
          <p:style>
            <a:lnRef idx="0"/>
            <a:fillRef idx="0"/>
            <a:effectRef idx="0"/>
            <a:fontRef idx="minor"/>
          </p:style>
        </p:sp>
        <p:sp>
          <p:nvSpPr>
            <p:cNvPr id="146" name="CustomShape 21"/>
            <p:cNvSpPr/>
            <p:nvPr/>
          </p:nvSpPr>
          <p:spPr>
            <a:xfrm>
              <a:off x="65880" y="5284440"/>
              <a:ext cx="9143640" cy="1478160"/>
            </a:xfrm>
            <a:custGeom>
              <a:avLst/>
              <a:gdLst/>
              <a:ah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360">
              <a:solidFill>
                <a:schemeClr val="lt1">
                  <a:alpha val="20000"/>
                </a:schemeClr>
              </a:solidFill>
              <a:round/>
            </a:ln>
          </p:spPr>
          <p:style>
            <a:lnRef idx="0"/>
            <a:fillRef idx="0"/>
            <a:effectRef idx="0"/>
            <a:fontRef idx="minor"/>
          </p:style>
        </p:sp>
        <p:sp>
          <p:nvSpPr>
            <p:cNvPr id="147" name="CustomShape 22"/>
            <p:cNvSpPr/>
            <p:nvPr/>
          </p:nvSpPr>
          <p:spPr>
            <a:xfrm>
              <a:off x="2215080" y="5132160"/>
              <a:ext cx="6982200" cy="1719720"/>
            </a:xfrm>
            <a:custGeom>
              <a:avLst/>
              <a:gdLst/>
              <a:ah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360">
              <a:solidFill>
                <a:schemeClr val="lt1">
                  <a:alpha val="20000"/>
                </a:schemeClr>
              </a:solidFill>
              <a:round/>
            </a:ln>
          </p:spPr>
          <p:style>
            <a:lnRef idx="0"/>
            <a:fillRef idx="0"/>
            <a:effectRef idx="0"/>
            <a:fontRef idx="minor"/>
          </p:style>
        </p:sp>
        <p:sp>
          <p:nvSpPr>
            <p:cNvPr id="148" name="CustomShape 23"/>
            <p:cNvSpPr/>
            <p:nvPr/>
          </p:nvSpPr>
          <p:spPr>
            <a:xfrm rot="1800000">
              <a:off x="3073680" y="2859120"/>
              <a:ext cx="1600920" cy="1387800"/>
            </a:xfrm>
            <a:prstGeom prst="hexagon">
              <a:avLst>
                <a:gd name="adj" fmla="val 28544"/>
                <a:gd name="vf" fmla="val 115470"/>
              </a:avLst>
            </a:prstGeom>
            <a:solidFill>
              <a:schemeClr val="lt1">
                <a:alpha val="10000"/>
              </a:schemeClr>
            </a:solidFill>
            <a:ln w="12600">
              <a:solidFill>
                <a:schemeClr val="lt1">
                  <a:alpha val="11764"/>
                </a:schemeClr>
              </a:solidFill>
              <a:round/>
            </a:ln>
          </p:spPr>
          <p:style>
            <a:lnRef idx="0"/>
            <a:fillRef idx="0"/>
            <a:effectRef idx="0"/>
            <a:fontRef idx="minor"/>
          </p:style>
        </p:sp>
        <p:sp>
          <p:nvSpPr>
            <p:cNvPr id="149" name="CustomShape 24"/>
            <p:cNvSpPr/>
            <p:nvPr/>
          </p:nvSpPr>
          <p:spPr>
            <a:xfrm rot="1800000">
              <a:off x="3797640" y="412596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150" name="CustomShape 25"/>
            <p:cNvSpPr/>
            <p:nvPr/>
          </p:nvSpPr>
          <p:spPr>
            <a:xfrm rot="1800000">
              <a:off x="3807360" y="1592280"/>
              <a:ext cx="1600920" cy="1387800"/>
            </a:xfrm>
            <a:prstGeom prst="hexagon">
              <a:avLst>
                <a:gd name="adj" fmla="val 28544"/>
                <a:gd name="vf" fmla="val 115470"/>
              </a:avLst>
            </a:prstGeom>
            <a:solidFill>
              <a:schemeClr val="lt1">
                <a:alpha val="7000"/>
              </a:schemeClr>
            </a:solidFill>
            <a:ln w="12600">
              <a:solidFill>
                <a:schemeClr val="lt1">
                  <a:alpha val="7843"/>
                </a:schemeClr>
              </a:solidFill>
              <a:round/>
            </a:ln>
          </p:spPr>
          <p:style>
            <a:lnRef idx="0"/>
            <a:fillRef idx="0"/>
            <a:effectRef idx="0"/>
            <a:fontRef idx="minor"/>
          </p:style>
        </p:sp>
        <p:sp>
          <p:nvSpPr>
            <p:cNvPr id="151" name="CustomShape 26"/>
            <p:cNvSpPr/>
            <p:nvPr/>
          </p:nvSpPr>
          <p:spPr>
            <a:xfrm rot="1800000">
              <a:off x="3054600" y="325440"/>
              <a:ext cx="1600920" cy="1387800"/>
            </a:xfrm>
            <a:prstGeom prst="hexagon">
              <a:avLst>
                <a:gd name="adj" fmla="val 28544"/>
                <a:gd name="vf" fmla="val 115470"/>
              </a:avLst>
            </a:prstGeom>
            <a:solidFill>
              <a:schemeClr val="lt1">
                <a:alpha val="4000"/>
              </a:schemeClr>
            </a:solidFill>
            <a:ln w="12600">
              <a:solidFill>
                <a:schemeClr val="lt1">
                  <a:alpha val="7843"/>
                </a:schemeClr>
              </a:solidFill>
              <a:round/>
            </a:ln>
          </p:spPr>
          <p:style>
            <a:lnRef idx="0"/>
            <a:fillRef idx="0"/>
            <a:effectRef idx="0"/>
            <a:fontRef idx="minor"/>
          </p:style>
        </p:sp>
        <p:sp>
          <p:nvSpPr>
            <p:cNvPr id="152" name="CustomShape 27"/>
            <p:cNvSpPr/>
            <p:nvPr/>
          </p:nvSpPr>
          <p:spPr>
            <a:xfrm rot="1800000">
              <a:off x="4540680" y="5383080"/>
              <a:ext cx="1600920" cy="1387800"/>
            </a:xfrm>
            <a:prstGeom prst="hexagon">
              <a:avLst>
                <a:gd name="adj" fmla="val 28544"/>
                <a:gd name="vf" fmla="val 115470"/>
              </a:avLst>
            </a:prstGeom>
            <a:solidFill>
              <a:schemeClr val="lt1">
                <a:alpha val="6000"/>
              </a:schemeClr>
            </a:solidFill>
            <a:ln w="12600">
              <a:solidFill>
                <a:schemeClr val="lt1">
                  <a:alpha val="11764"/>
                </a:schemeClr>
              </a:solidFill>
              <a:round/>
            </a:ln>
          </p:spPr>
          <p:style>
            <a:lnRef idx="0"/>
            <a:fillRef idx="0"/>
            <a:effectRef idx="0"/>
            <a:fontRef idx="minor"/>
          </p:style>
        </p:sp>
        <p:sp>
          <p:nvSpPr>
            <p:cNvPr id="153" name="CustomShape 28"/>
            <p:cNvSpPr/>
            <p:nvPr/>
          </p:nvSpPr>
          <p:spPr>
            <a:xfrm rot="1800000">
              <a:off x="-304560" y="4201200"/>
              <a:ext cx="1261080" cy="1387800"/>
            </a:xfrm>
            <a:custGeom>
              <a:avLst/>
              <a:gdLst/>
              <a:ah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10000"/>
              </a:schemeClr>
            </a:solidFill>
            <a:ln w="12600">
              <a:solidFill>
                <a:schemeClr val="lt1">
                  <a:alpha val="11764"/>
                </a:schemeClr>
              </a:solidFill>
              <a:round/>
            </a:ln>
          </p:spPr>
          <p:style>
            <a:lnRef idx="0"/>
            <a:fillRef idx="0"/>
            <a:effectRef idx="0"/>
            <a:fontRef idx="minor"/>
          </p:style>
        </p:sp>
        <p:sp>
          <p:nvSpPr>
            <p:cNvPr id="154" name="CustomShape 29"/>
            <p:cNvSpPr/>
            <p:nvPr/>
          </p:nvSpPr>
          <p:spPr>
            <a:xfrm rot="1800000">
              <a:off x="101880" y="540216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155" name="CustomShape 30"/>
            <p:cNvSpPr/>
            <p:nvPr/>
          </p:nvSpPr>
          <p:spPr>
            <a:xfrm rot="1800000">
              <a:off x="130680" y="2849400"/>
              <a:ext cx="1600920" cy="1387800"/>
            </a:xfrm>
            <a:prstGeom prst="hexagon">
              <a:avLst>
                <a:gd name="adj" fmla="val 28544"/>
                <a:gd name="vf" fmla="val 115470"/>
              </a:avLst>
            </a:prstGeom>
            <a:solidFill>
              <a:schemeClr val="lt1">
                <a:alpha val="7000"/>
              </a:schemeClr>
            </a:solidFill>
            <a:ln w="12600">
              <a:solidFill>
                <a:schemeClr val="lt1">
                  <a:alpha val="7843"/>
                </a:schemeClr>
              </a:solidFill>
              <a:round/>
            </a:ln>
          </p:spPr>
          <p:style>
            <a:lnRef idx="0"/>
            <a:fillRef idx="0"/>
            <a:effectRef idx="0"/>
            <a:fontRef idx="minor"/>
          </p:style>
        </p:sp>
        <p:sp>
          <p:nvSpPr>
            <p:cNvPr id="156" name="CustomShape 31"/>
            <p:cNvSpPr/>
            <p:nvPr/>
          </p:nvSpPr>
          <p:spPr>
            <a:xfrm rot="1800000">
              <a:off x="854280" y="412596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157" name="CustomShape 32"/>
            <p:cNvSpPr/>
            <p:nvPr/>
          </p:nvSpPr>
          <p:spPr>
            <a:xfrm rot="1800000">
              <a:off x="1587960" y="541152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158" name="CustomShape 33"/>
            <p:cNvSpPr/>
            <p:nvPr/>
          </p:nvSpPr>
          <p:spPr>
            <a:xfrm rot="1800000">
              <a:off x="1607040" y="2859120"/>
              <a:ext cx="1600920" cy="1387800"/>
            </a:xfrm>
            <a:prstGeom prst="hexagon">
              <a:avLst>
                <a:gd name="adj" fmla="val 28544"/>
                <a:gd name="vf" fmla="val 115470"/>
              </a:avLst>
            </a:prstGeom>
            <a:solidFill>
              <a:schemeClr val="lt1">
                <a:alpha val="7000"/>
              </a:schemeClr>
            </a:solidFill>
            <a:ln w="12600">
              <a:solidFill>
                <a:schemeClr val="lt1">
                  <a:alpha val="7843"/>
                </a:schemeClr>
              </a:solidFill>
              <a:round/>
            </a:ln>
          </p:spPr>
          <p:style>
            <a:lnRef idx="0"/>
            <a:fillRef idx="0"/>
            <a:effectRef idx="0"/>
            <a:fontRef idx="minor"/>
          </p:style>
        </p:sp>
        <p:sp>
          <p:nvSpPr>
            <p:cNvPr id="159" name="CustomShape 34"/>
            <p:cNvSpPr/>
            <p:nvPr/>
          </p:nvSpPr>
          <p:spPr>
            <a:xfrm rot="1800000">
              <a:off x="873360" y="156348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160" name="CustomShape 35"/>
            <p:cNvSpPr/>
            <p:nvPr/>
          </p:nvSpPr>
          <p:spPr>
            <a:xfrm rot="1800000">
              <a:off x="6883920" y="4144680"/>
              <a:ext cx="1600920" cy="1387800"/>
            </a:xfrm>
            <a:prstGeom prst="hexagon">
              <a:avLst>
                <a:gd name="adj" fmla="val 28544"/>
                <a:gd name="vf" fmla="val 115470"/>
              </a:avLst>
            </a:prstGeom>
            <a:solidFill>
              <a:schemeClr val="lt1">
                <a:alpha val="10000"/>
              </a:schemeClr>
            </a:solidFill>
            <a:ln w="12600">
              <a:solidFill>
                <a:schemeClr val="lt1">
                  <a:alpha val="11764"/>
                </a:schemeClr>
              </a:solidFill>
              <a:round/>
            </a:ln>
          </p:spPr>
          <p:style>
            <a:lnRef idx="0"/>
            <a:fillRef idx="0"/>
            <a:effectRef idx="0"/>
            <a:fontRef idx="minor"/>
          </p:style>
        </p:sp>
        <p:sp>
          <p:nvSpPr>
            <p:cNvPr id="161" name="CustomShape 36"/>
            <p:cNvSpPr/>
            <p:nvPr/>
          </p:nvSpPr>
          <p:spPr>
            <a:xfrm rot="1800000">
              <a:off x="7626600" y="5421240"/>
              <a:ext cx="1600920" cy="1387800"/>
            </a:xfrm>
            <a:prstGeom prst="hexagon">
              <a:avLst>
                <a:gd name="adj" fmla="val 28544"/>
                <a:gd name="vf" fmla="val 115470"/>
              </a:avLst>
            </a:prstGeom>
            <a:noFill/>
            <a:ln w="12600">
              <a:solidFill>
                <a:schemeClr val="lt1">
                  <a:alpha val="11764"/>
                </a:schemeClr>
              </a:solidFill>
              <a:round/>
            </a:ln>
          </p:spPr>
          <p:style>
            <a:lnRef idx="0"/>
            <a:fillRef idx="0"/>
            <a:effectRef idx="0"/>
            <a:fontRef idx="minor"/>
          </p:style>
        </p:sp>
        <p:sp>
          <p:nvSpPr>
            <p:cNvPr id="162" name="CustomShape 37"/>
            <p:cNvSpPr/>
            <p:nvPr/>
          </p:nvSpPr>
          <p:spPr>
            <a:xfrm rot="1800000">
              <a:off x="7626600" y="2868480"/>
              <a:ext cx="1600920" cy="1387800"/>
            </a:xfrm>
            <a:prstGeom prst="hexagon">
              <a:avLst>
                <a:gd name="adj" fmla="val 28544"/>
                <a:gd name="vf" fmla="val 115470"/>
              </a:avLst>
            </a:prstGeom>
            <a:solidFill>
              <a:schemeClr val="lt1">
                <a:alpha val="7000"/>
              </a:schemeClr>
            </a:solidFill>
            <a:ln w="12600">
              <a:solidFill>
                <a:schemeClr val="lt1">
                  <a:alpha val="7843"/>
                </a:schemeClr>
              </a:solidFill>
              <a:round/>
            </a:ln>
          </p:spPr>
          <p:style>
            <a:lnRef idx="0"/>
            <a:fillRef idx="0"/>
            <a:effectRef idx="0"/>
            <a:fontRef idx="minor"/>
          </p:style>
        </p:sp>
        <p:sp>
          <p:nvSpPr>
            <p:cNvPr id="163" name="CustomShape 38"/>
            <p:cNvSpPr/>
            <p:nvPr/>
          </p:nvSpPr>
          <p:spPr>
            <a:xfrm rot="1800000">
              <a:off x="8384040" y="4055400"/>
              <a:ext cx="1243080" cy="1387800"/>
            </a:xfrm>
            <a:custGeom>
              <a:avLst/>
              <a:gdLst/>
              <a:ah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4000"/>
              </a:schemeClr>
            </a:solidFill>
            <a:ln w="12600">
              <a:solidFill>
                <a:schemeClr val="lt1">
                  <a:alpha val="11764"/>
                </a:schemeClr>
              </a:solidFill>
              <a:round/>
            </a:ln>
          </p:spPr>
          <p:style>
            <a:lnRef idx="0"/>
            <a:fillRef idx="0"/>
            <a:effectRef idx="0"/>
            <a:fontRef idx="minor"/>
          </p:style>
        </p:sp>
        <p:sp>
          <p:nvSpPr>
            <p:cNvPr id="164" name="CustomShape 39"/>
            <p:cNvSpPr/>
            <p:nvPr/>
          </p:nvSpPr>
          <p:spPr>
            <a:xfrm rot="1800000">
              <a:off x="8384040" y="1511280"/>
              <a:ext cx="1241640" cy="1388520"/>
            </a:xfrm>
            <a:custGeom>
              <a:avLst/>
              <a:gdLst/>
              <a:ah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600">
              <a:solidFill>
                <a:schemeClr val="lt1">
                  <a:alpha val="11764"/>
                </a:schemeClr>
              </a:solidFill>
              <a:round/>
            </a:ln>
          </p:spPr>
          <p:style>
            <a:lnRef idx="0"/>
            <a:fillRef idx="0"/>
            <a:effectRef idx="0"/>
            <a:fontRef idx="minor"/>
          </p:style>
        </p:sp>
      </p:grpSp>
      <p:sp>
        <p:nvSpPr>
          <p:cNvPr id="165" name="CustomShape 40"/>
          <p:cNvSpPr/>
          <p:nvPr/>
        </p:nvSpPr>
        <p:spPr>
          <a:xfrm>
            <a:off x="457200" y="333360"/>
            <a:ext cx="8229240" cy="6185160"/>
          </a:xfrm>
          <a:prstGeom prst="rect">
            <a:avLst/>
          </a:prstGeom>
          <a:solidFill>
            <a:schemeClr val="lt1"/>
          </a:solidFill>
          <a:ln w="9360">
            <a:solidFill>
              <a:schemeClr val="dk1"/>
            </a:solidFill>
            <a:round/>
          </a:ln>
        </p:spPr>
        <p:style>
          <a:lnRef idx="0"/>
          <a:fillRef idx="0"/>
          <a:effectRef idx="0"/>
          <a:fontRef idx="minor"/>
        </p:style>
      </p:sp>
      <p:sp>
        <p:nvSpPr>
          <p:cNvPr id="166" name="CustomShape 41"/>
          <p:cNvSpPr/>
          <p:nvPr/>
        </p:nvSpPr>
        <p:spPr>
          <a:xfrm>
            <a:off x="4561200" y="-21600"/>
            <a:ext cx="3678840" cy="698760"/>
          </a:xfrm>
          <a:prstGeom prst="rect">
            <a:avLst/>
          </a:prstGeom>
          <a:solidFill>
            <a:srgbClr val="f5f5f5"/>
          </a:solidFill>
          <a:ln w="15840">
            <a:solidFill>
              <a:srgbClr val="74a50f"/>
            </a:solidFill>
            <a:round/>
          </a:ln>
        </p:spPr>
        <p:style>
          <a:lnRef idx="0"/>
          <a:fillRef idx="0"/>
          <a:effectRef idx="0"/>
          <a:fontRef idx="minor"/>
        </p:style>
      </p:sp>
      <p:sp>
        <p:nvSpPr>
          <p:cNvPr id="167" name="CustomShape 42"/>
          <p:cNvSpPr/>
          <p:nvPr/>
        </p:nvSpPr>
        <p:spPr>
          <a:xfrm>
            <a:off x="4649040" y="-21600"/>
            <a:ext cx="3504960" cy="623520"/>
          </a:xfrm>
          <a:prstGeom prst="rect">
            <a:avLst/>
          </a:prstGeom>
          <a:solidFill>
            <a:schemeClr val="accent2"/>
          </a:solidFill>
          <a:ln>
            <a:noFill/>
          </a:ln>
        </p:spPr>
        <p:style>
          <a:lnRef idx="0"/>
          <a:fillRef idx="0"/>
          <a:effectRef idx="0"/>
          <a:fontRef idx="minor"/>
        </p:style>
      </p:sp>
      <p:sp>
        <p:nvSpPr>
          <p:cNvPr id="168" name="PlaceHolder 43"/>
          <p:cNvSpPr>
            <a:spLocks noGrp="1"/>
          </p:cNvSpPr>
          <p:nvPr>
            <p:ph type="title"/>
          </p:nvPr>
        </p:nvSpPr>
        <p:spPr>
          <a:xfrm>
            <a:off x="1043640" y="1027800"/>
            <a:ext cx="7024320" cy="1142640"/>
          </a:xfrm>
          <a:prstGeom prst="rect">
            <a:avLst/>
          </a:prstGeom>
        </p:spPr>
        <p:txBody>
          <a:bodyPr anchor="b">
            <a:normAutofit fontScale="88000"/>
          </a:bodyPr>
          <a:p>
            <a:r>
              <a:rPr b="0" lang="en-US" sz="4000" spc="-1" strike="noStrike">
                <a:solidFill>
                  <a:srgbClr val="000000"/>
                </a:solidFill>
                <a:latin typeface="Arial"/>
              </a:rPr>
              <a:t>Click to edit the title text format</a:t>
            </a:r>
            <a:endParaRPr b="0" lang="en-US" sz="4000" spc="-1" strike="noStrike">
              <a:solidFill>
                <a:srgbClr val="000000"/>
              </a:solidFill>
              <a:latin typeface="Arial"/>
            </a:endParaRPr>
          </a:p>
        </p:txBody>
      </p:sp>
      <p:sp>
        <p:nvSpPr>
          <p:cNvPr id="169" name="PlaceHolder 44"/>
          <p:cNvSpPr>
            <a:spLocks noGrp="1"/>
          </p:cNvSpPr>
          <p:nvPr>
            <p:ph type="body"/>
          </p:nvPr>
        </p:nvSpPr>
        <p:spPr>
          <a:xfrm>
            <a:off x="1043640" y="2323800"/>
            <a:ext cx="6777000" cy="3508560"/>
          </a:xfrm>
          <a:prstGeom prst="rect">
            <a:avLst/>
          </a:prstGeom>
        </p:spPr>
        <p:txBody>
          <a:bodyPr>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170" name="PlaceHolder 45"/>
          <p:cNvSpPr>
            <a:spLocks noGrp="1"/>
          </p:cNvSpPr>
          <p:nvPr>
            <p:ph type="dt"/>
          </p:nvPr>
        </p:nvSpPr>
        <p:spPr>
          <a:xfrm>
            <a:off x="5997240" y="224640"/>
            <a:ext cx="2133360" cy="364680"/>
          </a:xfrm>
          <a:prstGeom prst="rect">
            <a:avLst/>
          </a:prstGeom>
        </p:spPr>
        <p:txBody>
          <a:bodyPr anchor="ctr">
            <a:noAutofit/>
          </a:bodyPr>
          <a:p>
            <a:endParaRPr b="0" lang="en-US" sz="2400" spc="-1" strike="noStrike">
              <a:latin typeface="Times New Roman"/>
            </a:endParaRPr>
          </a:p>
        </p:txBody>
      </p:sp>
      <p:sp>
        <p:nvSpPr>
          <p:cNvPr id="171" name="PlaceHolder 46"/>
          <p:cNvSpPr>
            <a:spLocks noGrp="1"/>
          </p:cNvSpPr>
          <p:nvPr>
            <p:ph type="ftr"/>
          </p:nvPr>
        </p:nvSpPr>
        <p:spPr>
          <a:xfrm>
            <a:off x="4641480" y="5852160"/>
            <a:ext cx="3501720" cy="364680"/>
          </a:xfrm>
          <a:prstGeom prst="rect">
            <a:avLst/>
          </a:prstGeom>
        </p:spPr>
        <p:txBody>
          <a:bodyPr anchor="ctr">
            <a:noAutofit/>
          </a:bodyPr>
          <a:p>
            <a:endParaRPr b="0" lang="en-US" sz="2400" spc="-1" strike="noStrike">
              <a:latin typeface="Times New Roman"/>
            </a:endParaRPr>
          </a:p>
        </p:txBody>
      </p:sp>
      <p:sp>
        <p:nvSpPr>
          <p:cNvPr id="172" name="PlaceHolder 47"/>
          <p:cNvSpPr>
            <a:spLocks noGrp="1"/>
          </p:cNvSpPr>
          <p:nvPr>
            <p:ph type="sldNum"/>
          </p:nvPr>
        </p:nvSpPr>
        <p:spPr>
          <a:xfrm>
            <a:off x="4649040" y="224640"/>
            <a:ext cx="1331640" cy="364680"/>
          </a:xfrm>
          <a:prstGeom prst="rect">
            <a:avLst/>
          </a:prstGeom>
        </p:spPr>
        <p:txBody>
          <a:bodyPr anchor="ctr">
            <a:noAutofit/>
          </a:bodyPr>
          <a:p>
            <a:pPr>
              <a:lnSpc>
                <a:spcPct val="100000"/>
              </a:lnSpc>
              <a:tabLst>
                <a:tab algn="l" pos="0"/>
              </a:tabLst>
            </a:pPr>
            <a:fld id="{40925682-5FFB-498E-BBA3-6330094D3694}" type="slidenum">
              <a:rPr b="0" lang="en-US" sz="1200" spc="-1" strike="noStrike">
                <a:solidFill>
                  <a:srgbClr val="fefefe"/>
                </a:solidFill>
                <a:latin typeface="Century Gothic"/>
                <a:ea typeface="Century Gothic"/>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image" Target="../media/image94.png"/><Relationship Id="rId2" Type="http://schemas.openxmlformats.org/officeDocument/2006/relationships/image" Target="../media/image95.png"/><Relationship Id="rId3" Type="http://schemas.openxmlformats.org/officeDocument/2006/relationships/slideLayout" Target="../slideLayouts/slideLayout13.xml"/><Relationship Id="rId4"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image" Target="../media/image96.png"/><Relationship Id="rId2" Type="http://schemas.openxmlformats.org/officeDocument/2006/relationships/slideLayout" Target="../slideLayouts/slideLayout13.xml"/><Relationship Id="rId3"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image" Target="../media/image97.png"/><Relationship Id="rId2" Type="http://schemas.openxmlformats.org/officeDocument/2006/relationships/slideLayout" Target="../slideLayouts/slideLayout13.xml"/><Relationship Id="rId3"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slideLayout" Target="../slideLayouts/slideLayout13.xml"/><Relationship Id="rId3"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slideLayout" Target="../slideLayouts/slideLayout13.xml"/><Relationship Id="rId3"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slideLayout" Target="../slideLayouts/slideLayout13.xml"/><Relationship Id="rId3"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
</Relationships>
</file>

<file path=ppt/slides/_rels/slide107.xml.rels><?xml version="1.0" encoding="UTF-8"?>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3.xml"/><Relationship Id="rId3" Type="http://schemas.openxmlformats.org/officeDocument/2006/relationships/notesSlide" Target="../notesSlides/notesSlide107.xml"/>
</Relationships>
</file>

<file path=ppt/slides/_rels/slide108.xml.rels><?xml version="1.0" encoding="UTF-8"?>
<Relationships xmlns="http://schemas.openxmlformats.org/package/2006/relationships"><Relationship Id="rId1" Type="http://schemas.openxmlformats.org/officeDocument/2006/relationships/image" Target="../media/image102.png"/><Relationship Id="rId2" Type="http://schemas.openxmlformats.org/officeDocument/2006/relationships/slideLayout" Target="../slideLayouts/slideLayout13.xml"/><Relationship Id="rId3" Type="http://schemas.openxmlformats.org/officeDocument/2006/relationships/notesSlide" Target="../notesSlides/notesSlide108.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Relationship Id="rId4"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Relationship Id="rId4"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Relationship Id="rId3"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Relationship Id="rId3"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Relationship Id="rId3"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3.xml"/><Relationship Id="rId3"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Relationship Id="rId3"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3.xml"/><Relationship Id="rId3"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Relationship Id="rId3"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Relationship Id="rId3"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3.xml"/><Relationship Id="rId3"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13.xml"/><Relationship Id="rId3"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slideLayout" Target="../slideLayouts/slideLayout13.xml"/><Relationship Id="rId4"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13.xml"/><Relationship Id="rId3"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3.xml"/><Relationship Id="rId3"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3.xml"/><Relationship Id="rId3"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13.xml"/><Relationship Id="rId3"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13.xml"/><Relationship Id="rId3"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slideLayout" Target="../slideLayouts/slideLayout13.xml"/><Relationship Id="rId4"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13.xml"/><Relationship Id="rId3"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image" Target="../media/image68.png"/><Relationship Id="rId3" Type="http://schemas.openxmlformats.org/officeDocument/2006/relationships/slideLayout" Target="../slideLayouts/slideLayout13.xml"/><Relationship Id="rId4"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13.xml"/><Relationship Id="rId3"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13.xml"/><Relationship Id="rId3"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3.xml"/><Relationship Id="rId3"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13.xml"/><Relationship Id="rId3"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slideLayout" Target="../slideLayouts/slideLayout13.xml"/><Relationship Id="rId3"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image" Target="../media/image75.png"/><Relationship Id="rId3" Type="http://schemas.openxmlformats.org/officeDocument/2006/relationships/slideLayout" Target="../slideLayouts/slideLayout13.xml"/><Relationship Id="rId4"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13.xml"/><Relationship Id="rId3"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image" Target="../media/image78.png"/><Relationship Id="rId3" Type="http://schemas.openxmlformats.org/officeDocument/2006/relationships/slideLayout" Target="../slideLayouts/slideLayout13.xml"/><Relationship Id="rId4"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13.xml"/><Relationship Id="rId3"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13.xml"/><Relationship Id="rId3"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3.xml"/><Relationship Id="rId3"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13.xml"/><Relationship Id="rId3"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13.xml"/><Relationship Id="rId3"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slideLayout" Target="../slideLayouts/slideLayout13.xml"/><Relationship Id="rId3"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13.xml"/><Relationship Id="rId3"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13.xml"/><Relationship Id="rId3"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image" Target="../media/image88.png"/><Relationship Id="rId3" Type="http://schemas.openxmlformats.org/officeDocument/2006/relationships/slideLayout" Target="../slideLayouts/slideLayout13.xml"/><Relationship Id="rId4"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slideLayout" Target="../slideLayouts/slideLayout13.xml"/><Relationship Id="rId3"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image" Target="../media/image90.png"/><Relationship Id="rId2" Type="http://schemas.openxmlformats.org/officeDocument/2006/relationships/image" Target="../media/image91.png"/><Relationship Id="rId3" Type="http://schemas.openxmlformats.org/officeDocument/2006/relationships/slideLayout" Target="../slideLayouts/slideLayout13.xml"/><Relationship Id="rId4"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image" Target="../media/image92.png"/><Relationship Id="rId2" Type="http://schemas.openxmlformats.org/officeDocument/2006/relationships/slideLayout" Target="../slideLayouts/slideLayout13.xml"/><Relationship Id="rId3"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slideLayout" Target="../slideLayouts/slideLayout13.xml"/><Relationship Id="rId3"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4733280" y="2708640"/>
            <a:ext cx="3313080" cy="1701720"/>
          </a:xfrm>
          <a:prstGeom prst="rect">
            <a:avLst/>
          </a:prstGeom>
          <a:noFill/>
          <a:ln>
            <a:noFill/>
          </a:ln>
        </p:spPr>
        <p:txBody>
          <a:bodyPr anchor="b">
            <a:normAutofit/>
          </a:bodyPr>
          <a:p>
            <a:pPr>
              <a:lnSpc>
                <a:spcPct val="100000"/>
              </a:lnSpc>
            </a:pPr>
            <a:r>
              <a:rPr b="0" lang="tr-TR" sz="3600" spc="-1" strike="noStrike">
                <a:solidFill>
                  <a:srgbClr val="94c600"/>
                </a:solidFill>
                <a:latin typeface="Century Gothic"/>
                <a:ea typeface="Century Gothic"/>
              </a:rPr>
              <a:t>COM2067/</a:t>
            </a:r>
            <a:br/>
            <a:r>
              <a:rPr b="0" lang="tr-TR" sz="3600" spc="-1" strike="noStrike">
                <a:solidFill>
                  <a:srgbClr val="94c600"/>
                </a:solidFill>
                <a:latin typeface="Century Gothic"/>
                <a:ea typeface="Century Gothic"/>
              </a:rPr>
              <a:t>COM267</a:t>
            </a:r>
            <a:endParaRPr b="0" lang="en-US" sz="3600" spc="-1" strike="noStrike">
              <a:solidFill>
                <a:srgbClr val="000000"/>
              </a:solidFill>
              <a:latin typeface="Arial"/>
            </a:endParaRPr>
          </a:p>
        </p:txBody>
      </p:sp>
      <p:sp>
        <p:nvSpPr>
          <p:cNvPr id="216" name="TextShape 2"/>
          <p:cNvSpPr txBox="1"/>
          <p:nvPr/>
        </p:nvSpPr>
        <p:spPr>
          <a:xfrm>
            <a:off x="4733280" y="4421160"/>
            <a:ext cx="3309480" cy="1522080"/>
          </a:xfrm>
          <a:prstGeom prst="rect">
            <a:avLst/>
          </a:prstGeom>
          <a:noFill/>
          <a:ln>
            <a:noFill/>
          </a:ln>
        </p:spPr>
        <p:txBody>
          <a:bodyPr>
            <a:normAutofit/>
          </a:bodyPr>
          <a:p>
            <a:pPr>
              <a:lnSpc>
                <a:spcPct val="100000"/>
              </a:lnSpc>
              <a:tabLst>
                <a:tab algn="l" pos="0"/>
              </a:tabLst>
            </a:pPr>
            <a:r>
              <a:rPr b="0" lang="en-US" sz="1800" spc="-1" strike="noStrike">
                <a:solidFill>
                  <a:srgbClr val="424242"/>
                </a:solidFill>
                <a:latin typeface="Century Gothic"/>
                <a:ea typeface="Century Gothic"/>
              </a:rPr>
              <a:t>Chapter 6: Linked Lists</a:t>
            </a:r>
            <a:endParaRPr b="0" lang="en-US" sz="1800" spc="-1" strike="noStrike">
              <a:latin typeface="Arial"/>
            </a:endParaRPr>
          </a:p>
        </p:txBody>
      </p:sp>
      <p:sp>
        <p:nvSpPr>
          <p:cNvPr id="217" name="TextShape 3"/>
          <p:cNvSpPr txBox="1"/>
          <p:nvPr/>
        </p:nvSpPr>
        <p:spPr>
          <a:xfrm>
            <a:off x="4649040" y="5720040"/>
            <a:ext cx="643320" cy="364680"/>
          </a:xfrm>
          <a:prstGeom prst="rect">
            <a:avLst/>
          </a:prstGeom>
          <a:noFill/>
          <a:ln>
            <a:noFill/>
          </a:ln>
        </p:spPr>
        <p:txBody>
          <a:bodyPr anchor="ctr">
            <a:noAutofit/>
          </a:bodyPr>
          <a:p>
            <a:pPr>
              <a:lnSpc>
                <a:spcPct val="100000"/>
              </a:lnSpc>
              <a:tabLst>
                <a:tab algn="l" pos="0"/>
              </a:tabLst>
            </a:pPr>
            <a:fld id="{227E4593-B166-45B4-9210-BE61CE5DEA52}" type="slidenum">
              <a:rPr b="0" lang="en-US" sz="1200" spc="-1" strike="noStrike">
                <a:solidFill>
                  <a:srgbClr val="94c600"/>
                </a:solidFill>
                <a:latin typeface="Century Gothic"/>
                <a:ea typeface="Century Gothic"/>
              </a:rPr>
              <a:t>1</a:t>
            </a:fld>
            <a:endParaRPr b="0" lang="en-US" sz="1200" spc="-1" strike="noStrike">
              <a:latin typeface="Times New Roman"/>
            </a:endParaRPr>
          </a:p>
        </p:txBody>
      </p:sp>
      <p:sp>
        <p:nvSpPr>
          <p:cNvPr id="218" name="TextShape 4"/>
          <p:cNvSpPr txBox="1"/>
          <p:nvPr/>
        </p:nvSpPr>
        <p:spPr>
          <a:xfrm>
            <a:off x="5303520" y="5638680"/>
            <a:ext cx="2831400" cy="446040"/>
          </a:xfrm>
          <a:prstGeom prst="rect">
            <a:avLst/>
          </a:prstGeom>
          <a:noFill/>
          <a:ln>
            <a:noFill/>
          </a:ln>
        </p:spPr>
        <p:txBody>
          <a:bodyPr anchor="ctr">
            <a:normAutofit fontScale="60000"/>
          </a:bodyPr>
          <a:p>
            <a:pPr algn="r">
              <a:lnSpc>
                <a:spcPct val="100000"/>
              </a:lnSpc>
              <a:tabLst>
                <a:tab algn="l" pos="0"/>
              </a:tabLst>
            </a:pPr>
            <a:r>
              <a:rPr b="1" lang="en-US" sz="1110" spc="-1" strike="noStrike">
                <a:solidFill>
                  <a:srgbClr val="000000"/>
                </a:solidFill>
                <a:latin typeface="Century Gothic"/>
                <a:ea typeface="Century Gothic"/>
              </a:rPr>
              <a:t>Data Structures Using C, Second Edition</a:t>
            </a:r>
            <a:endParaRPr b="0" lang="en-US" sz="1110" spc="-1" strike="noStrike">
              <a:latin typeface="Times New Roman"/>
            </a:endParaRPr>
          </a:p>
          <a:p>
            <a:pPr algn="r">
              <a:lnSpc>
                <a:spcPct val="100000"/>
              </a:lnSpc>
              <a:tabLst>
                <a:tab algn="l" pos="0"/>
              </a:tabLst>
            </a:pPr>
            <a:r>
              <a:rPr b="0" lang="en-US" sz="1110" spc="-1" strike="noStrike">
                <a:solidFill>
                  <a:srgbClr val="000000"/>
                </a:solidFill>
                <a:latin typeface="Century Gothic"/>
                <a:ea typeface="Century Gothic"/>
              </a:rPr>
              <a:t>Reema Thareja</a:t>
            </a:r>
            <a:endParaRPr b="0" lang="en-US" sz="1110" spc="-1" strike="noStrike">
              <a:latin typeface="Times New Roman"/>
            </a:endParaRPr>
          </a:p>
          <a:p>
            <a:pPr algn="r">
              <a:lnSpc>
                <a:spcPct val="100000"/>
              </a:lnSpc>
              <a:tabLst>
                <a:tab algn="l" pos="0"/>
              </a:tabLst>
            </a:pPr>
            <a:endParaRPr b="0" lang="en-US" sz="111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Introduction</a:t>
            </a:r>
            <a:endParaRPr b="0" lang="en-US" sz="2400" spc="-1" strike="noStrike">
              <a:solidFill>
                <a:srgbClr val="000000"/>
              </a:solidFill>
              <a:latin typeface="Arial"/>
            </a:endParaRPr>
          </a:p>
        </p:txBody>
      </p:sp>
      <p:sp>
        <p:nvSpPr>
          <p:cNvPr id="255" name="TextShape 2"/>
          <p:cNvSpPr txBox="1"/>
          <p:nvPr/>
        </p:nvSpPr>
        <p:spPr>
          <a:xfrm>
            <a:off x="685800" y="990720"/>
            <a:ext cx="7848360" cy="5181120"/>
          </a:xfrm>
          <a:prstGeom prst="rect">
            <a:avLst/>
          </a:prstGeom>
          <a:noFill/>
          <a:ln>
            <a:noFill/>
          </a:ln>
        </p:spPr>
        <p:txBody>
          <a:bodyPr>
            <a:normAutofit/>
          </a:bodyPr>
          <a:p>
            <a:pPr marL="343080" indent="-273960">
              <a:lnSpc>
                <a:spcPct val="100000"/>
              </a:lnSpc>
              <a:buClr>
                <a:srgbClr val="94c600"/>
              </a:buClr>
              <a:buFont typeface="Noto Sans Symbols"/>
              <a:buChar char=""/>
            </a:pPr>
            <a:r>
              <a:rPr b="1" lang="en-US" sz="2400" spc="-1" strike="noStrike">
                <a:solidFill>
                  <a:srgbClr val="3e3d2d"/>
                </a:solidFill>
                <a:latin typeface="Century Gothic"/>
                <a:ea typeface="Century Gothic"/>
              </a:rPr>
              <a:t>Let us take another example to see how two linked lists are maintained together in the computer’s memory.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For example, the students of Class XI of Science group are asked to choose between Biology and Computer Science.</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Now, we will maintain two linked lists, one for each subject.</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That is, the first linked list will contain the roll numbers of all the students who have opted for Biology and the second list will contain the roll numbers of students who have chosen Computer Science.  </a:t>
            </a:r>
            <a:endParaRPr b="0" lang="en-US" sz="2400" spc="-1" strike="noStrike">
              <a:solidFill>
                <a:srgbClr val="000000"/>
              </a:solidFill>
              <a:latin typeface="Arial"/>
            </a:endParaRPr>
          </a:p>
        </p:txBody>
      </p:sp>
      <p:sp>
        <p:nvSpPr>
          <p:cNvPr id="256"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E7C39AC5-98C8-4F45-B405-585109F26677}" type="slidenum">
              <a:rPr b="0" lang="en-US" sz="1200" spc="-1" strike="noStrike">
                <a:solidFill>
                  <a:srgbClr val="fefefe"/>
                </a:solidFill>
                <a:latin typeface="Century Gothic"/>
                <a:ea typeface="Century Gothic"/>
              </a:rPr>
              <a:t>10</a:t>
            </a:fld>
            <a:endParaRPr b="0" lang="en-US" sz="1200" spc="-1" strike="noStrike">
              <a:latin typeface="Times New Roman"/>
            </a:endParaRPr>
          </a:p>
        </p:txBody>
      </p:sp>
      <p:sp>
        <p:nvSpPr>
          <p:cNvPr id="257"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Doubly Linked Lists</a:t>
            </a:r>
            <a:endParaRPr b="0" lang="en-US" sz="2400" spc="-1" strike="noStrike">
              <a:solidFill>
                <a:srgbClr val="000000"/>
              </a:solidFill>
              <a:latin typeface="Arial"/>
            </a:endParaRPr>
          </a:p>
        </p:txBody>
      </p:sp>
      <p:sp>
        <p:nvSpPr>
          <p:cNvPr id="691"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508EF37C-BE76-4ADC-8772-6B0EF02221D6}" type="slidenum">
              <a:rPr b="0" lang="en-US" sz="1200" spc="-1" strike="noStrike">
                <a:solidFill>
                  <a:srgbClr val="fefefe"/>
                </a:solidFill>
                <a:latin typeface="Century Gothic"/>
                <a:ea typeface="Century Gothic"/>
              </a:rPr>
              <a:t>100</a:t>
            </a:fld>
            <a:endParaRPr b="0" lang="en-US" sz="1200" spc="-1" strike="noStrike">
              <a:latin typeface="Times New Roman"/>
            </a:endParaRPr>
          </a:p>
        </p:txBody>
      </p:sp>
      <p:sp>
        <p:nvSpPr>
          <p:cNvPr id="692"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93" name="Google Shape;1261;p120" descr=""/>
          <p:cNvPicPr/>
          <p:nvPr/>
        </p:nvPicPr>
        <p:blipFill>
          <a:blip r:embed="rId1"/>
          <a:stretch/>
        </p:blipFill>
        <p:spPr>
          <a:xfrm>
            <a:off x="762120" y="836280"/>
            <a:ext cx="7038720" cy="5148000"/>
          </a:xfrm>
          <a:prstGeom prst="rect">
            <a:avLst/>
          </a:prstGeom>
          <a:ln>
            <a:noFill/>
          </a:ln>
        </p:spPr>
      </p:pic>
      <p:pic>
        <p:nvPicPr>
          <p:cNvPr id="694" name="Google Shape;1262;p120" descr=""/>
          <p:cNvPicPr/>
          <p:nvPr/>
        </p:nvPicPr>
        <p:blipFill>
          <a:blip r:embed="rId2"/>
          <a:stretch/>
        </p:blipFill>
        <p:spPr>
          <a:xfrm>
            <a:off x="762120" y="5943600"/>
            <a:ext cx="7057800" cy="399600"/>
          </a:xfrm>
          <a:prstGeom prst="rect">
            <a:avLst/>
          </a:prstGeom>
          <a:ln>
            <a:noFill/>
          </a:ln>
        </p:spPr>
      </p:pic>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Doubly Linked Lists</a:t>
            </a:r>
            <a:endParaRPr b="0" lang="en-US" sz="2400" spc="-1" strike="noStrike">
              <a:solidFill>
                <a:srgbClr val="000000"/>
              </a:solidFill>
              <a:latin typeface="Arial"/>
            </a:endParaRPr>
          </a:p>
        </p:txBody>
      </p:sp>
      <p:sp>
        <p:nvSpPr>
          <p:cNvPr id="696"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4469896C-9227-49C8-9AA0-B25ABE3F024E}" type="slidenum">
              <a:rPr b="0" lang="en-US" sz="1200" spc="-1" strike="noStrike">
                <a:solidFill>
                  <a:srgbClr val="fefefe"/>
                </a:solidFill>
                <a:latin typeface="Century Gothic"/>
                <a:ea typeface="Century Gothic"/>
              </a:rPr>
              <a:t>101</a:t>
            </a:fld>
            <a:endParaRPr b="0" lang="en-US" sz="1200" spc="-1" strike="noStrike">
              <a:latin typeface="Times New Roman"/>
            </a:endParaRPr>
          </a:p>
        </p:txBody>
      </p:sp>
      <p:sp>
        <p:nvSpPr>
          <p:cNvPr id="697"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98" name="Google Shape;1271;p121" descr=""/>
          <p:cNvPicPr/>
          <p:nvPr/>
        </p:nvPicPr>
        <p:blipFill>
          <a:blip r:embed="rId1"/>
          <a:stretch/>
        </p:blipFill>
        <p:spPr>
          <a:xfrm>
            <a:off x="990000" y="1219320"/>
            <a:ext cx="7098120" cy="4266720"/>
          </a:xfrm>
          <a:prstGeom prst="rect">
            <a:avLst/>
          </a:prstGeom>
          <a:ln>
            <a:noFill/>
          </a:ln>
        </p:spPr>
      </p:pic>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Doubly Linked Lists</a:t>
            </a:r>
            <a:endParaRPr b="0" lang="en-US" sz="2400" spc="-1" strike="noStrike">
              <a:solidFill>
                <a:srgbClr val="000000"/>
              </a:solidFill>
              <a:latin typeface="Arial"/>
            </a:endParaRPr>
          </a:p>
        </p:txBody>
      </p:sp>
      <p:sp>
        <p:nvSpPr>
          <p:cNvPr id="700"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18EBF54C-6A6B-44B5-814A-68A979E8D072}" type="slidenum">
              <a:rPr b="0" lang="en-US" sz="1200" spc="-1" strike="noStrike">
                <a:solidFill>
                  <a:srgbClr val="fefefe"/>
                </a:solidFill>
                <a:latin typeface="Century Gothic"/>
                <a:ea typeface="Century Gothic"/>
              </a:rPr>
              <a:t>102</a:t>
            </a:fld>
            <a:endParaRPr b="0" lang="en-US" sz="1200" spc="-1" strike="noStrike">
              <a:latin typeface="Times New Roman"/>
            </a:endParaRPr>
          </a:p>
        </p:txBody>
      </p:sp>
      <p:sp>
        <p:nvSpPr>
          <p:cNvPr id="701"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702" name="Google Shape;1280;p122" descr=""/>
          <p:cNvPicPr/>
          <p:nvPr/>
        </p:nvPicPr>
        <p:blipFill>
          <a:blip r:embed="rId1"/>
          <a:stretch/>
        </p:blipFill>
        <p:spPr>
          <a:xfrm>
            <a:off x="921600" y="1066680"/>
            <a:ext cx="7093800" cy="4343040"/>
          </a:xfrm>
          <a:prstGeom prst="rect">
            <a:avLst/>
          </a:prstGeom>
          <a:ln>
            <a:noFill/>
          </a:ln>
        </p:spPr>
      </p:pic>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Header Linked Lists</a:t>
            </a:r>
            <a:endParaRPr b="0" lang="en-US" sz="2400" spc="-1" strike="noStrike">
              <a:solidFill>
                <a:srgbClr val="000000"/>
              </a:solidFill>
              <a:latin typeface="Arial"/>
            </a:endParaRPr>
          </a:p>
        </p:txBody>
      </p:sp>
      <p:sp>
        <p:nvSpPr>
          <p:cNvPr id="704" name="TextShape 2"/>
          <p:cNvSpPr txBox="1"/>
          <p:nvPr/>
        </p:nvSpPr>
        <p:spPr>
          <a:xfrm>
            <a:off x="724680" y="914400"/>
            <a:ext cx="7848360" cy="2895120"/>
          </a:xfrm>
          <a:prstGeom prst="rect">
            <a:avLst/>
          </a:prstGeom>
          <a:noFill/>
          <a:ln>
            <a:noFill/>
          </a:ln>
        </p:spPr>
        <p:txBody>
          <a:bodyPr>
            <a:normAutofit/>
          </a:bodyPr>
          <a:p>
            <a:pPr marL="343080" indent="-273960">
              <a:lnSpc>
                <a:spcPct val="80000"/>
              </a:lnSpc>
              <a:buClr>
                <a:srgbClr val="94c600"/>
              </a:buClr>
              <a:buFont typeface="Noto Sans Symbols"/>
              <a:buChar char=""/>
            </a:pPr>
            <a:r>
              <a:rPr b="1" lang="en-US" sz="1679" spc="-1" strike="noStrike">
                <a:solidFill>
                  <a:srgbClr val="3e3d2d"/>
                </a:solidFill>
                <a:latin typeface="Century Gothic"/>
                <a:ea typeface="Century Gothic"/>
              </a:rPr>
              <a:t>A header linked list is a special type of linked list which contains a header node at the beginning of the list. </a:t>
            </a:r>
            <a:endParaRPr b="0" lang="en-US" sz="1679"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679" spc="-1" strike="noStrike">
                <a:solidFill>
                  <a:srgbClr val="3e3d2d"/>
                </a:solidFill>
                <a:latin typeface="Century Gothic"/>
                <a:ea typeface="Century Gothic"/>
              </a:rPr>
              <a:t>So, in a header linked list, START will not point to the first node of the list but START will contain the address of the header node. </a:t>
            </a:r>
            <a:endParaRPr b="0" lang="en-US" sz="1679"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679" spc="-1" strike="noStrike">
                <a:solidFill>
                  <a:srgbClr val="3e3d2d"/>
                </a:solidFill>
                <a:latin typeface="Century Gothic"/>
                <a:ea typeface="Century Gothic"/>
              </a:rPr>
              <a:t>The following are the two variants of a header linked list: </a:t>
            </a:r>
            <a:endParaRPr b="0" lang="en-US" sz="1679" spc="-1" strike="noStrike">
              <a:solidFill>
                <a:srgbClr val="000000"/>
              </a:solidFill>
              <a:latin typeface="Arial"/>
            </a:endParaRPr>
          </a:p>
          <a:p>
            <a:pPr lvl="1" marL="640080" indent="-273960">
              <a:lnSpc>
                <a:spcPct val="80000"/>
              </a:lnSpc>
              <a:spcBef>
                <a:spcPts val="309"/>
              </a:spcBef>
              <a:buClr>
                <a:srgbClr val="94c600"/>
              </a:buClr>
              <a:buFont typeface="Noto Sans Symbols"/>
              <a:buChar char=""/>
            </a:pPr>
            <a:r>
              <a:rPr b="1" lang="en-US" sz="1540" spc="-1" strike="noStrike">
                <a:solidFill>
                  <a:srgbClr val="3e3d2d"/>
                </a:solidFill>
                <a:latin typeface="Century Gothic"/>
                <a:ea typeface="Century Gothic"/>
              </a:rPr>
              <a:t>Grounded header linked list which stores NULL in the next field of the last node. </a:t>
            </a:r>
            <a:endParaRPr b="0" lang="en-US" sz="1540" spc="-1" strike="noStrike">
              <a:solidFill>
                <a:srgbClr val="000000"/>
              </a:solidFill>
              <a:latin typeface="Arial"/>
            </a:endParaRPr>
          </a:p>
          <a:p>
            <a:pPr lvl="1" marL="640080" indent="-273960">
              <a:lnSpc>
                <a:spcPct val="80000"/>
              </a:lnSpc>
              <a:spcBef>
                <a:spcPts val="309"/>
              </a:spcBef>
              <a:buClr>
                <a:srgbClr val="94c600"/>
              </a:buClr>
              <a:buFont typeface="Noto Sans Symbols"/>
              <a:buChar char=""/>
            </a:pPr>
            <a:r>
              <a:rPr b="1" lang="en-US" sz="1540" spc="-1" strike="noStrike">
                <a:solidFill>
                  <a:srgbClr val="3e3d2d"/>
                </a:solidFill>
                <a:latin typeface="Century Gothic"/>
                <a:ea typeface="Century Gothic"/>
              </a:rPr>
              <a:t>Circular header linked list which stores the address of the header node in the next field of the last node. Here, the header node will denote the end of the list. </a:t>
            </a:r>
            <a:endParaRPr b="0" lang="en-US" sz="1540"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679" spc="-1" strike="noStrike">
                <a:solidFill>
                  <a:srgbClr val="3e3d2d"/>
                </a:solidFill>
                <a:latin typeface="Century Gothic"/>
                <a:ea typeface="Century Gothic"/>
              </a:rPr>
              <a:t>Look at Fig. 6.65 which shows both the types of header linked lists.</a:t>
            </a:r>
            <a:endParaRPr b="0" lang="en-US" sz="1679" spc="-1" strike="noStrike">
              <a:solidFill>
                <a:srgbClr val="000000"/>
              </a:solidFill>
              <a:latin typeface="Arial"/>
            </a:endParaRPr>
          </a:p>
        </p:txBody>
      </p:sp>
      <p:sp>
        <p:nvSpPr>
          <p:cNvPr id="705"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B034E2CF-6443-40ED-B05E-D92CD1CA392B}" type="slidenum">
              <a:rPr b="0" lang="en-US" sz="1200" spc="-1" strike="noStrike">
                <a:solidFill>
                  <a:srgbClr val="fefefe"/>
                </a:solidFill>
                <a:latin typeface="Century Gothic"/>
                <a:ea typeface="Century Gothic"/>
              </a:rPr>
              <a:t>103</a:t>
            </a:fld>
            <a:endParaRPr b="0" lang="en-US" sz="1200" spc="-1" strike="noStrike">
              <a:latin typeface="Times New Roman"/>
            </a:endParaRPr>
          </a:p>
        </p:txBody>
      </p:sp>
      <p:sp>
        <p:nvSpPr>
          <p:cNvPr id="706"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707" name="Google Shape;1290;p123" descr=""/>
          <p:cNvPicPr/>
          <p:nvPr/>
        </p:nvPicPr>
        <p:blipFill>
          <a:blip r:embed="rId1"/>
          <a:stretch/>
        </p:blipFill>
        <p:spPr>
          <a:xfrm>
            <a:off x="1259640" y="3962520"/>
            <a:ext cx="5390640" cy="1752120"/>
          </a:xfrm>
          <a:prstGeom prst="rect">
            <a:avLst/>
          </a:prstGeom>
          <a:ln>
            <a:noFill/>
          </a:ln>
        </p:spPr>
      </p:pic>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Header Linked Lists</a:t>
            </a:r>
            <a:endParaRPr b="0" lang="en-US" sz="2400" spc="-1" strike="noStrike">
              <a:solidFill>
                <a:srgbClr val="000000"/>
              </a:solidFill>
              <a:latin typeface="Arial"/>
            </a:endParaRPr>
          </a:p>
        </p:txBody>
      </p:sp>
      <p:sp>
        <p:nvSpPr>
          <p:cNvPr id="709" name="TextShape 2"/>
          <p:cNvSpPr txBox="1"/>
          <p:nvPr/>
        </p:nvSpPr>
        <p:spPr>
          <a:xfrm>
            <a:off x="724680" y="914400"/>
            <a:ext cx="7848360" cy="2646720"/>
          </a:xfrm>
          <a:prstGeom prst="rect">
            <a:avLst/>
          </a:prstGeom>
          <a:noFill/>
          <a:ln>
            <a:noFill/>
          </a:ln>
        </p:spPr>
        <p:txBody>
          <a:bodyPr>
            <a:noAutofit/>
          </a:bodyPr>
          <a:p>
            <a:pPr marL="343080" indent="-273960">
              <a:lnSpc>
                <a:spcPct val="80000"/>
              </a:lnSpc>
              <a:buClr>
                <a:srgbClr val="94c600"/>
              </a:buClr>
              <a:buFont typeface="Noto Sans Symbols"/>
              <a:buChar char=""/>
            </a:pPr>
            <a:r>
              <a:rPr b="1" lang="en-US" sz="2000" spc="-1" strike="noStrike">
                <a:solidFill>
                  <a:srgbClr val="3e3d2d"/>
                </a:solidFill>
                <a:latin typeface="Century Gothic"/>
                <a:ea typeface="Century Gothic"/>
              </a:rPr>
              <a:t>As in other linked lists, if START = NULL, then this denotes an empty header linked list. </a:t>
            </a:r>
            <a:endParaRPr b="0" lang="en-US" sz="2000" spc="-1" strike="noStrike">
              <a:solidFill>
                <a:srgbClr val="000000"/>
              </a:solidFill>
              <a:latin typeface="Arial"/>
            </a:endParaRPr>
          </a:p>
          <a:p>
            <a:pPr marL="343080" indent="-273960">
              <a:lnSpc>
                <a:spcPct val="80000"/>
              </a:lnSpc>
              <a:buClr>
                <a:srgbClr val="94c600"/>
              </a:buClr>
              <a:buFont typeface="Noto Sans Symbols"/>
              <a:buChar char=""/>
            </a:pPr>
            <a:r>
              <a:rPr b="1" lang="en-US" sz="2000" spc="-1" strike="noStrike">
                <a:solidFill>
                  <a:srgbClr val="3e3d2d"/>
                </a:solidFill>
                <a:latin typeface="Century Gothic"/>
                <a:ea typeface="Century Gothic"/>
              </a:rPr>
              <a:t>Note that START stores the address of the header node. </a:t>
            </a:r>
            <a:endParaRPr b="0" lang="en-US" sz="2000" spc="-1" strike="noStrike">
              <a:solidFill>
                <a:srgbClr val="000000"/>
              </a:solidFill>
              <a:latin typeface="Arial"/>
            </a:endParaRPr>
          </a:p>
          <a:p>
            <a:pPr marL="343080" indent="-273960">
              <a:lnSpc>
                <a:spcPct val="80000"/>
              </a:lnSpc>
              <a:buClr>
                <a:srgbClr val="94c600"/>
              </a:buClr>
              <a:buFont typeface="Noto Sans Symbols"/>
              <a:buChar char=""/>
            </a:pPr>
            <a:r>
              <a:rPr b="1" lang="en-US" sz="2000" spc="-1" strike="noStrike">
                <a:solidFill>
                  <a:srgbClr val="3e3d2d"/>
                </a:solidFill>
                <a:latin typeface="Century Gothic"/>
                <a:ea typeface="Century Gothic"/>
              </a:rPr>
              <a:t>The NEXT field of the header node stores the address of the first node of the list. </a:t>
            </a:r>
            <a:endParaRPr b="0" lang="en-US" sz="200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000" spc="-1" strike="noStrike">
                <a:solidFill>
                  <a:srgbClr val="3e3d2d"/>
                </a:solidFill>
                <a:latin typeface="Century Gothic"/>
                <a:ea typeface="Century Gothic"/>
              </a:rPr>
              <a:t>Hence, we see that the first node can be accessed by writing FIRST_NODE = START -&gt; NEXT and not by writing START = FIRST_ NODE. </a:t>
            </a:r>
            <a:endParaRPr b="0" lang="en-US" sz="200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000" spc="-1" strike="noStrike">
                <a:solidFill>
                  <a:srgbClr val="3e3d2d"/>
                </a:solidFill>
                <a:latin typeface="Century Gothic"/>
                <a:ea typeface="Century Gothic"/>
              </a:rPr>
              <a:t>This is because START points to the header node and the header node points to the first node of the header linked list. </a:t>
            </a:r>
            <a:endParaRPr b="0" lang="en-US" sz="2000" spc="-1" strike="noStrike">
              <a:solidFill>
                <a:srgbClr val="000000"/>
              </a:solidFill>
              <a:latin typeface="Arial"/>
            </a:endParaRPr>
          </a:p>
        </p:txBody>
      </p:sp>
      <p:sp>
        <p:nvSpPr>
          <p:cNvPr id="710"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A4BBDC13-DF6B-440C-8851-19C547E77E2A}" type="slidenum">
              <a:rPr b="0" lang="en-US" sz="1200" spc="-1" strike="noStrike">
                <a:solidFill>
                  <a:srgbClr val="fefefe"/>
                </a:solidFill>
                <a:latin typeface="Century Gothic"/>
                <a:ea typeface="Century Gothic"/>
              </a:rPr>
              <a:t>104</a:t>
            </a:fld>
            <a:endParaRPr b="0" lang="en-US" sz="1200" spc="-1" strike="noStrike">
              <a:latin typeface="Times New Roman"/>
            </a:endParaRPr>
          </a:p>
        </p:txBody>
      </p:sp>
      <p:sp>
        <p:nvSpPr>
          <p:cNvPr id="711"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712" name="Picture 2" descr=""/>
          <p:cNvPicPr/>
          <p:nvPr/>
        </p:nvPicPr>
        <p:blipFill>
          <a:blip r:embed="rId1"/>
          <a:stretch/>
        </p:blipFill>
        <p:spPr>
          <a:xfrm>
            <a:off x="736200" y="3826800"/>
            <a:ext cx="7743600" cy="2428560"/>
          </a:xfrm>
          <a:prstGeom prst="rect">
            <a:avLst/>
          </a:prstGeom>
          <a:ln>
            <a:noFill/>
          </a:ln>
        </p:spPr>
      </p:pic>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13" name="Picture 2" descr=""/>
          <p:cNvPicPr/>
          <p:nvPr/>
        </p:nvPicPr>
        <p:blipFill>
          <a:blip r:embed="rId1"/>
          <a:stretch/>
        </p:blipFill>
        <p:spPr>
          <a:xfrm>
            <a:off x="1589400" y="3945240"/>
            <a:ext cx="6181200" cy="2552400"/>
          </a:xfrm>
          <a:prstGeom prst="rect">
            <a:avLst/>
          </a:prstGeom>
          <a:ln>
            <a:noFill/>
          </a:ln>
        </p:spPr>
      </p:pic>
      <p:sp>
        <p:nvSpPr>
          <p:cNvPr id="714"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Multi-Linked Lists</a:t>
            </a:r>
            <a:endParaRPr b="0" lang="en-US" sz="2400" spc="-1" strike="noStrike">
              <a:solidFill>
                <a:srgbClr val="000000"/>
              </a:solidFill>
              <a:latin typeface="Arial"/>
            </a:endParaRPr>
          </a:p>
        </p:txBody>
      </p:sp>
      <p:sp>
        <p:nvSpPr>
          <p:cNvPr id="715"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CA702E93-F409-4A7B-8F24-139D070F3653}" type="slidenum">
              <a:rPr b="0" lang="en-US" sz="1200" spc="-1" strike="noStrike">
                <a:solidFill>
                  <a:srgbClr val="fefefe"/>
                </a:solidFill>
                <a:latin typeface="Century Gothic"/>
                <a:ea typeface="Century Gothic"/>
              </a:rPr>
              <a:t>105</a:t>
            </a:fld>
            <a:endParaRPr b="0" lang="en-US" sz="1200" spc="-1" strike="noStrike">
              <a:latin typeface="Times New Roman"/>
            </a:endParaRPr>
          </a:p>
        </p:txBody>
      </p:sp>
      <p:sp>
        <p:nvSpPr>
          <p:cNvPr id="716"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
        <p:nvSpPr>
          <p:cNvPr id="717" name="TextShape 4"/>
          <p:cNvSpPr txBox="1"/>
          <p:nvPr/>
        </p:nvSpPr>
        <p:spPr>
          <a:xfrm>
            <a:off x="724680" y="914400"/>
            <a:ext cx="7848360" cy="2935440"/>
          </a:xfrm>
          <a:prstGeom prst="rect">
            <a:avLst/>
          </a:prstGeom>
          <a:noFill/>
          <a:ln>
            <a:noFill/>
          </a:ln>
        </p:spPr>
        <p:txBody>
          <a:bodyPr>
            <a:normAutofit fontScale="42000"/>
          </a:bodyPr>
          <a:p>
            <a:pPr marL="343080" indent="-273960">
              <a:lnSpc>
                <a:spcPct val="100000"/>
              </a:lnSpc>
              <a:buClr>
                <a:srgbClr val="94c600"/>
              </a:buClr>
              <a:buFont typeface="Noto Sans Symbols"/>
              <a:buChar char=""/>
            </a:pPr>
            <a:r>
              <a:rPr b="1" lang="en-US" sz="2400" spc="-1" strike="noStrike">
                <a:solidFill>
                  <a:srgbClr val="3e3d2d"/>
                </a:solidFill>
                <a:latin typeface="Century Gothic"/>
                <a:ea typeface="Century Gothic"/>
              </a:rPr>
              <a:t>Multi-linked lists are generally used to organize multiple orders of one set of elements. </a:t>
            </a:r>
            <a:endParaRPr b="0" lang="en-US" sz="2400" spc="-1" strike="noStrike">
              <a:solidFill>
                <a:srgbClr val="000000"/>
              </a:solidFill>
              <a:latin typeface="Arial"/>
            </a:endParaRPr>
          </a:p>
          <a:p>
            <a:pPr marL="343080" indent="-273960">
              <a:lnSpc>
                <a:spcPct val="100000"/>
              </a:lnSpc>
              <a:spcBef>
                <a:spcPts val="445"/>
              </a:spcBef>
              <a:buClr>
                <a:srgbClr val="94c600"/>
              </a:buClr>
              <a:buFont typeface="Noto Sans Symbols"/>
              <a:buChar char=""/>
            </a:pPr>
            <a:r>
              <a:rPr b="1" lang="en-US" sz="2400" spc="-1" strike="noStrike">
                <a:solidFill>
                  <a:srgbClr val="3e3d2d"/>
                </a:solidFill>
                <a:latin typeface="Century Gothic"/>
                <a:ea typeface="Century Gothic"/>
              </a:rPr>
              <a:t>For example, if we have a linked list that stores name and marks obtained by students in a class, then we can organize the nodes of the list in two ways: </a:t>
            </a:r>
            <a:endParaRPr b="0" lang="en-US" sz="2400" spc="-1" strike="noStrike">
              <a:solidFill>
                <a:srgbClr val="000000"/>
              </a:solidFill>
              <a:latin typeface="Arial"/>
            </a:endParaRPr>
          </a:p>
          <a:p>
            <a:pPr lvl="1" marL="800280" indent="-273960">
              <a:lnSpc>
                <a:spcPct val="100000"/>
              </a:lnSpc>
              <a:spcBef>
                <a:spcPts val="445"/>
              </a:spcBef>
              <a:buClr>
                <a:srgbClr val="94c600"/>
              </a:buClr>
              <a:buFont typeface="Noto Sans Symbols"/>
              <a:buChar char=""/>
            </a:pPr>
            <a:r>
              <a:rPr b="1" lang="en-US" sz="2020" spc="-1" strike="noStrike">
                <a:solidFill>
                  <a:srgbClr val="3e3d2d"/>
                </a:solidFill>
                <a:latin typeface="Century Gothic"/>
                <a:ea typeface="Century Gothic"/>
              </a:rPr>
              <a:t>(i) Organize the nodes alphabetically (according to the name) </a:t>
            </a:r>
            <a:endParaRPr b="0" lang="en-US" sz="2020" spc="-1" strike="noStrike">
              <a:solidFill>
                <a:srgbClr val="000000"/>
              </a:solidFill>
              <a:latin typeface="Arial"/>
            </a:endParaRPr>
          </a:p>
          <a:p>
            <a:pPr lvl="1" marL="800280" indent="-273960">
              <a:lnSpc>
                <a:spcPct val="100000"/>
              </a:lnSpc>
              <a:spcBef>
                <a:spcPts val="445"/>
              </a:spcBef>
              <a:buClr>
                <a:srgbClr val="94c600"/>
              </a:buClr>
              <a:buFont typeface="Noto Sans Symbols"/>
              <a:buChar char=""/>
            </a:pPr>
            <a:r>
              <a:rPr b="1" lang="en-US" sz="2020" spc="-1" strike="noStrike">
                <a:solidFill>
                  <a:srgbClr val="3e3d2d"/>
                </a:solidFill>
                <a:latin typeface="Century Gothic"/>
                <a:ea typeface="Century Gothic"/>
              </a:rPr>
              <a:t>(ii) Organize the nodes according to decreasing order of marks</a:t>
            </a:r>
            <a:endParaRPr b="0" lang="en-US" sz="2020" spc="-1" strike="noStrike">
              <a:solidFill>
                <a:srgbClr val="000000"/>
              </a:solidFill>
              <a:latin typeface="Arial"/>
            </a:endParaRPr>
          </a:p>
          <a:p>
            <a:pPr marL="343080" indent="-273960">
              <a:lnSpc>
                <a:spcPct val="100000"/>
              </a:lnSpc>
              <a:spcBef>
                <a:spcPts val="445"/>
              </a:spcBef>
              <a:buClr>
                <a:srgbClr val="94c600"/>
              </a:buClr>
              <a:buFont typeface="Noto Sans Symbols"/>
              <a:buChar char=""/>
            </a:pPr>
            <a:r>
              <a:rPr b="1" lang="en-US" sz="2400" spc="-1" strike="noStrike">
                <a:solidFill>
                  <a:srgbClr val="3e3d2d"/>
                </a:solidFill>
                <a:latin typeface="Century Gothic"/>
                <a:ea typeface="Century Gothic"/>
              </a:rPr>
              <a:t>Figure 6.71 shows a multi-linked list in which students’ nodes are organized by both the aforementioned ways.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Multi-Linked Lists</a:t>
            </a:r>
            <a:endParaRPr b="0" lang="en-US" sz="2400" spc="-1" strike="noStrike">
              <a:solidFill>
                <a:srgbClr val="000000"/>
              </a:solidFill>
              <a:latin typeface="Arial"/>
            </a:endParaRPr>
          </a:p>
        </p:txBody>
      </p:sp>
      <p:sp>
        <p:nvSpPr>
          <p:cNvPr id="719" name="TextShape 2"/>
          <p:cNvSpPr txBox="1"/>
          <p:nvPr/>
        </p:nvSpPr>
        <p:spPr>
          <a:xfrm>
            <a:off x="724680" y="914400"/>
            <a:ext cx="7848360" cy="5257440"/>
          </a:xfrm>
          <a:prstGeom prst="rect">
            <a:avLst/>
          </a:prstGeom>
          <a:noFill/>
          <a:ln>
            <a:noFill/>
          </a:ln>
        </p:spPr>
        <p:txBody>
          <a:bodyPr>
            <a:normAutofit fontScale="80000"/>
          </a:bodyPr>
          <a:p>
            <a:pPr marL="343080" indent="-273960">
              <a:lnSpc>
                <a:spcPct val="90000"/>
              </a:lnSpc>
              <a:buClr>
                <a:srgbClr val="94c600"/>
              </a:buClr>
              <a:buFont typeface="Noto Sans Symbols"/>
              <a:buChar char=""/>
            </a:pPr>
            <a:r>
              <a:rPr b="1" lang="en-US" sz="2040" spc="-1" strike="noStrike">
                <a:solidFill>
                  <a:srgbClr val="3e3d2d"/>
                </a:solidFill>
                <a:latin typeface="Century Gothic"/>
                <a:ea typeface="Century Gothic"/>
              </a:rPr>
              <a:t>In a multi-linked list, each node can have n number of pointers to other nodes. </a:t>
            </a:r>
            <a:endParaRPr b="0" lang="en-US" sz="20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A doubly linked list is a special case of multi-linked lists. </a:t>
            </a:r>
            <a:endParaRPr b="0" lang="en-US" sz="20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However, unlike doubly linked lists, nodes in a multilinked list may or may not have inverses for each pointer. </a:t>
            </a:r>
            <a:endParaRPr b="0" lang="en-US" sz="20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We can differentiate a doubly linked list from a multi-linked list in two ways: </a:t>
            </a:r>
            <a:endParaRPr b="0" lang="en-US" sz="20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(a) </a:t>
            </a:r>
            <a:endParaRPr b="0" lang="en-US" sz="2040" spc="-1" strike="noStrike">
              <a:solidFill>
                <a:srgbClr val="000000"/>
              </a:solidFill>
              <a:latin typeface="Arial"/>
            </a:endParaRPr>
          </a:p>
          <a:p>
            <a:pPr lvl="1" marL="800280" indent="-273960">
              <a:lnSpc>
                <a:spcPct val="90000"/>
              </a:lnSpc>
              <a:spcBef>
                <a:spcPts val="408"/>
              </a:spcBef>
              <a:buClr>
                <a:srgbClr val="94c600"/>
              </a:buClr>
              <a:buFont typeface="Noto Sans Symbols"/>
              <a:buChar char=""/>
            </a:pPr>
            <a:r>
              <a:rPr b="1" lang="en-US" sz="1840" spc="-1" strike="noStrike">
                <a:solidFill>
                  <a:srgbClr val="3e3d2d"/>
                </a:solidFill>
                <a:latin typeface="Century Gothic"/>
                <a:ea typeface="Century Gothic"/>
              </a:rPr>
              <a:t>A doubly linked list has exactly two pointers. </a:t>
            </a:r>
            <a:endParaRPr b="0" lang="en-US" sz="1840" spc="-1" strike="noStrike">
              <a:solidFill>
                <a:srgbClr val="000000"/>
              </a:solidFill>
              <a:latin typeface="Arial"/>
            </a:endParaRPr>
          </a:p>
          <a:p>
            <a:pPr lvl="1" marL="800280" indent="-273960">
              <a:lnSpc>
                <a:spcPct val="90000"/>
              </a:lnSpc>
              <a:spcBef>
                <a:spcPts val="408"/>
              </a:spcBef>
              <a:buClr>
                <a:srgbClr val="94c600"/>
              </a:buClr>
              <a:buFont typeface="Noto Sans Symbols"/>
              <a:buChar char=""/>
            </a:pPr>
            <a:r>
              <a:rPr b="1" lang="en-US" sz="1840" spc="-1" strike="noStrike">
                <a:solidFill>
                  <a:srgbClr val="3e3d2d"/>
                </a:solidFill>
                <a:latin typeface="Century Gothic"/>
                <a:ea typeface="Century Gothic"/>
              </a:rPr>
              <a:t>One pointer points to the previous node and the other points to the next node. </a:t>
            </a:r>
            <a:endParaRPr b="0" lang="en-US" sz="1840" spc="-1" strike="noStrike">
              <a:solidFill>
                <a:srgbClr val="000000"/>
              </a:solidFill>
              <a:latin typeface="Arial"/>
            </a:endParaRPr>
          </a:p>
          <a:p>
            <a:pPr lvl="1" marL="800280" indent="-273960">
              <a:lnSpc>
                <a:spcPct val="90000"/>
              </a:lnSpc>
              <a:spcBef>
                <a:spcPts val="408"/>
              </a:spcBef>
              <a:buClr>
                <a:srgbClr val="94c600"/>
              </a:buClr>
              <a:buFont typeface="Noto Sans Symbols"/>
              <a:buChar char=""/>
            </a:pPr>
            <a:r>
              <a:rPr b="1" lang="en-US" sz="1840" spc="-1" strike="noStrike">
                <a:solidFill>
                  <a:srgbClr val="3e3d2d"/>
                </a:solidFill>
                <a:latin typeface="Century Gothic"/>
                <a:ea typeface="Century Gothic"/>
              </a:rPr>
              <a:t>But a node in the multi-linked list can have any number of pointers. </a:t>
            </a:r>
            <a:endParaRPr b="0" lang="en-US" sz="18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(b) </a:t>
            </a:r>
            <a:endParaRPr b="0" lang="en-US" sz="2040" spc="-1" strike="noStrike">
              <a:solidFill>
                <a:srgbClr val="000000"/>
              </a:solidFill>
              <a:latin typeface="Arial"/>
            </a:endParaRPr>
          </a:p>
          <a:p>
            <a:pPr lvl="1" marL="800280" indent="-273960">
              <a:lnSpc>
                <a:spcPct val="90000"/>
              </a:lnSpc>
              <a:spcBef>
                <a:spcPts val="408"/>
              </a:spcBef>
              <a:buClr>
                <a:srgbClr val="94c600"/>
              </a:buClr>
              <a:buFont typeface="Noto Sans Symbols"/>
              <a:buChar char=""/>
            </a:pPr>
            <a:r>
              <a:rPr b="1" lang="en-US" sz="1840" spc="-1" strike="noStrike">
                <a:solidFill>
                  <a:srgbClr val="3e3d2d"/>
                </a:solidFill>
                <a:latin typeface="Century Gothic"/>
                <a:ea typeface="Century Gothic"/>
              </a:rPr>
              <a:t>In a doubly linked list, pointers are exact inverses of each other, i.e., for every pointer which points to a previous node there is a pointer which points to the next node. </a:t>
            </a:r>
            <a:endParaRPr b="0" lang="en-US" sz="1840" spc="-1" strike="noStrike">
              <a:solidFill>
                <a:srgbClr val="000000"/>
              </a:solidFill>
              <a:latin typeface="Arial"/>
            </a:endParaRPr>
          </a:p>
          <a:p>
            <a:pPr lvl="1" marL="800280" indent="-273960">
              <a:lnSpc>
                <a:spcPct val="90000"/>
              </a:lnSpc>
              <a:spcBef>
                <a:spcPts val="408"/>
              </a:spcBef>
              <a:buClr>
                <a:srgbClr val="94c600"/>
              </a:buClr>
              <a:buFont typeface="Noto Sans Symbols"/>
              <a:buChar char=""/>
            </a:pPr>
            <a:r>
              <a:rPr b="1" lang="en-US" sz="1840" spc="-1" strike="noStrike">
                <a:solidFill>
                  <a:srgbClr val="3e3d2d"/>
                </a:solidFill>
                <a:latin typeface="Century Gothic"/>
                <a:ea typeface="Century Gothic"/>
              </a:rPr>
              <a:t>This is not true for a multi-linked list. </a:t>
            </a:r>
            <a:endParaRPr b="0" lang="en-US" sz="1840" spc="-1" strike="noStrike">
              <a:solidFill>
                <a:srgbClr val="000000"/>
              </a:solidFill>
              <a:latin typeface="Arial"/>
            </a:endParaRPr>
          </a:p>
        </p:txBody>
      </p:sp>
      <p:sp>
        <p:nvSpPr>
          <p:cNvPr id="720"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087ED8AF-FCA2-40B3-9885-0C84C55CE111}" type="slidenum">
              <a:rPr b="0" lang="en-US" sz="1200" spc="-1" strike="noStrike">
                <a:solidFill>
                  <a:srgbClr val="fefefe"/>
                </a:solidFill>
                <a:latin typeface="Century Gothic"/>
                <a:ea typeface="Century Gothic"/>
              </a:rPr>
              <a:t>&lt;number&gt;</a:t>
            </a:fld>
            <a:endParaRPr b="0" lang="en-US" sz="1200" spc="-1" strike="noStrike">
              <a:latin typeface="Times New Roman"/>
            </a:endParaRPr>
          </a:p>
        </p:txBody>
      </p:sp>
      <p:sp>
        <p:nvSpPr>
          <p:cNvPr id="721"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Applications of Linked Lists</a:t>
            </a:r>
            <a:endParaRPr b="0" lang="en-US" sz="2400" spc="-1" strike="noStrike">
              <a:solidFill>
                <a:srgbClr val="000000"/>
              </a:solidFill>
              <a:latin typeface="Arial"/>
            </a:endParaRPr>
          </a:p>
        </p:txBody>
      </p:sp>
      <p:sp>
        <p:nvSpPr>
          <p:cNvPr id="723" name="TextShape 2"/>
          <p:cNvSpPr txBox="1"/>
          <p:nvPr/>
        </p:nvSpPr>
        <p:spPr>
          <a:xfrm>
            <a:off x="724680" y="914400"/>
            <a:ext cx="7848360" cy="4114440"/>
          </a:xfrm>
          <a:prstGeom prst="rect">
            <a:avLst/>
          </a:prstGeom>
          <a:noFill/>
          <a:ln>
            <a:noFill/>
          </a:ln>
        </p:spPr>
        <p:txBody>
          <a:bodyPr>
            <a:normAutofit fontScale="84000"/>
          </a:bodyPr>
          <a:p>
            <a:pPr marL="343080" indent="-273960">
              <a:lnSpc>
                <a:spcPct val="90000"/>
              </a:lnSpc>
              <a:buClr>
                <a:srgbClr val="94c600"/>
              </a:buClr>
              <a:buFont typeface="Noto Sans Symbols"/>
              <a:buChar char=""/>
            </a:pPr>
            <a:r>
              <a:rPr b="1" lang="en-US" sz="2220" spc="-1" strike="noStrike">
                <a:solidFill>
                  <a:srgbClr val="3e3d2d"/>
                </a:solidFill>
                <a:latin typeface="Century Gothic"/>
                <a:ea typeface="Century Gothic"/>
              </a:rPr>
              <a:t>Polynomial representation </a:t>
            </a:r>
            <a:endParaRPr b="0" lang="en-US" sz="2220" spc="-1" strike="noStrike">
              <a:solidFill>
                <a:srgbClr val="000000"/>
              </a:solidFill>
              <a:latin typeface="Arial"/>
            </a:endParaRPr>
          </a:p>
          <a:p>
            <a:pPr marL="343080" indent="-273960">
              <a:lnSpc>
                <a:spcPct val="9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Let us see how a polynomial is represented in the memory using a linked list. </a:t>
            </a:r>
            <a:endParaRPr b="0" lang="en-US" sz="2220" spc="-1" strike="noStrike">
              <a:solidFill>
                <a:srgbClr val="000000"/>
              </a:solidFill>
              <a:latin typeface="Arial"/>
            </a:endParaRPr>
          </a:p>
          <a:p>
            <a:pPr marL="343080" indent="-273960">
              <a:lnSpc>
                <a:spcPct val="9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Consider a polynomial 6x</a:t>
            </a:r>
            <a:r>
              <a:rPr b="1" lang="en-US" sz="2218" spc="-1" strike="noStrike" baseline="30000">
                <a:solidFill>
                  <a:srgbClr val="3e3d2d"/>
                </a:solidFill>
                <a:latin typeface="Century Gothic"/>
                <a:ea typeface="Century Gothic"/>
              </a:rPr>
              <a:t>3</a:t>
            </a:r>
            <a:r>
              <a:rPr b="1" lang="en-US" sz="2220" spc="-1" strike="noStrike">
                <a:solidFill>
                  <a:srgbClr val="3e3d2d"/>
                </a:solidFill>
                <a:latin typeface="Century Gothic"/>
                <a:ea typeface="Century Gothic"/>
              </a:rPr>
              <a:t> + 9x</a:t>
            </a:r>
            <a:r>
              <a:rPr b="1" lang="en-US" sz="2218" spc="-1" strike="noStrike" baseline="30000">
                <a:solidFill>
                  <a:srgbClr val="3e3d2d"/>
                </a:solidFill>
                <a:latin typeface="Century Gothic"/>
                <a:ea typeface="Century Gothic"/>
              </a:rPr>
              <a:t>2</a:t>
            </a:r>
            <a:r>
              <a:rPr b="1" lang="en-US" sz="2220" spc="-1" strike="noStrike">
                <a:solidFill>
                  <a:srgbClr val="3e3d2d"/>
                </a:solidFill>
                <a:latin typeface="Century Gothic"/>
                <a:ea typeface="Century Gothic"/>
              </a:rPr>
              <a:t> + 7x + 1. </a:t>
            </a:r>
            <a:endParaRPr b="0" lang="en-US" sz="2220" spc="-1" strike="noStrike">
              <a:solidFill>
                <a:srgbClr val="000000"/>
              </a:solidFill>
              <a:latin typeface="Arial"/>
            </a:endParaRPr>
          </a:p>
          <a:p>
            <a:pPr marL="343080" indent="-273960">
              <a:lnSpc>
                <a:spcPct val="9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Every individual term in a polynomial consists of two parts, a coefficient and a power. </a:t>
            </a:r>
            <a:endParaRPr b="0" lang="en-US" sz="2220" spc="-1" strike="noStrike">
              <a:solidFill>
                <a:srgbClr val="000000"/>
              </a:solidFill>
              <a:latin typeface="Arial"/>
            </a:endParaRPr>
          </a:p>
          <a:p>
            <a:pPr marL="343080" indent="-273960">
              <a:lnSpc>
                <a:spcPct val="9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Here, 6, 9, 7, and 1 are the coefficients of the terms that have 3, 2, 1, and 0 as their powers respectively.</a:t>
            </a:r>
            <a:endParaRPr b="0" lang="en-US" sz="2220" spc="-1" strike="noStrike">
              <a:solidFill>
                <a:srgbClr val="000000"/>
              </a:solidFill>
              <a:latin typeface="Arial"/>
            </a:endParaRPr>
          </a:p>
          <a:p>
            <a:pPr marL="343080" indent="-273960">
              <a:lnSpc>
                <a:spcPct val="9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Every term of a polynomial can be represented as a node of the linked list. </a:t>
            </a:r>
            <a:endParaRPr b="0" lang="en-US" sz="2220" spc="-1" strike="noStrike">
              <a:solidFill>
                <a:srgbClr val="000000"/>
              </a:solidFill>
              <a:latin typeface="Arial"/>
            </a:endParaRPr>
          </a:p>
          <a:p>
            <a:pPr marL="343080" indent="-273960">
              <a:lnSpc>
                <a:spcPct val="9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Figure 6.74 shows the linked representation of the terms of the above polynomial.</a:t>
            </a:r>
            <a:endParaRPr b="0" lang="en-US" sz="2220" spc="-1" strike="noStrike">
              <a:solidFill>
                <a:srgbClr val="000000"/>
              </a:solidFill>
              <a:latin typeface="Arial"/>
            </a:endParaRPr>
          </a:p>
          <a:p>
            <a:pPr marL="68760">
              <a:lnSpc>
                <a:spcPct val="90000"/>
              </a:lnSpc>
              <a:spcBef>
                <a:spcPts val="445"/>
              </a:spcBef>
              <a:tabLst>
                <a:tab algn="l" pos="0"/>
              </a:tabLst>
            </a:pPr>
            <a:endParaRPr b="0" lang="en-US" sz="2220" spc="-1" strike="noStrike">
              <a:solidFill>
                <a:srgbClr val="000000"/>
              </a:solidFill>
              <a:latin typeface="Arial"/>
            </a:endParaRPr>
          </a:p>
        </p:txBody>
      </p:sp>
      <p:sp>
        <p:nvSpPr>
          <p:cNvPr id="724"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8B268C61-AAAD-4B8B-91EC-2D57B2AF153F}" type="slidenum">
              <a:rPr b="0" lang="en-US" sz="1200" spc="-1" strike="noStrike">
                <a:solidFill>
                  <a:srgbClr val="fefefe"/>
                </a:solidFill>
                <a:latin typeface="Century Gothic"/>
                <a:ea typeface="Century Gothic"/>
              </a:rPr>
              <a:t>&lt;number&gt;</a:t>
            </a:fld>
            <a:endParaRPr b="0" lang="en-US" sz="1200" spc="-1" strike="noStrike">
              <a:latin typeface="Times New Roman"/>
            </a:endParaRPr>
          </a:p>
        </p:txBody>
      </p:sp>
      <p:sp>
        <p:nvSpPr>
          <p:cNvPr id="725"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726" name="Google Shape;1346;p129" descr=""/>
          <p:cNvPicPr/>
          <p:nvPr/>
        </p:nvPicPr>
        <p:blipFill>
          <a:blip r:embed="rId1"/>
          <a:stretch/>
        </p:blipFill>
        <p:spPr>
          <a:xfrm>
            <a:off x="1828800" y="5029200"/>
            <a:ext cx="4809600" cy="875880"/>
          </a:xfrm>
          <a:prstGeom prst="rect">
            <a:avLst/>
          </a:prstGeom>
          <a:ln>
            <a:noFill/>
          </a:ln>
        </p:spPr>
      </p:pic>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Applications of Linked Lists</a:t>
            </a:r>
            <a:endParaRPr b="0" lang="en-US" sz="2400" spc="-1" strike="noStrike">
              <a:solidFill>
                <a:srgbClr val="000000"/>
              </a:solidFill>
              <a:latin typeface="Arial"/>
            </a:endParaRPr>
          </a:p>
        </p:txBody>
      </p:sp>
      <p:sp>
        <p:nvSpPr>
          <p:cNvPr id="728" name="TextShape 2"/>
          <p:cNvSpPr txBox="1"/>
          <p:nvPr/>
        </p:nvSpPr>
        <p:spPr>
          <a:xfrm>
            <a:off x="724680" y="914400"/>
            <a:ext cx="7848360" cy="456840"/>
          </a:xfrm>
          <a:prstGeom prst="rect">
            <a:avLst/>
          </a:prstGeom>
          <a:noFill/>
          <a:ln>
            <a:noFill/>
          </a:ln>
        </p:spPr>
        <p:txBody>
          <a:bodyPr>
            <a:normAutofit/>
          </a:bodyPr>
          <a:p>
            <a:pPr marL="343080" indent="-273960">
              <a:lnSpc>
                <a:spcPct val="100000"/>
              </a:lnSpc>
              <a:buClr>
                <a:srgbClr val="94c600"/>
              </a:buClr>
              <a:buFont typeface="Noto Sans Symbols"/>
              <a:buChar char=""/>
            </a:pPr>
            <a:r>
              <a:rPr b="1" lang="en-US" sz="2400" spc="-1" strike="noStrike">
                <a:solidFill>
                  <a:srgbClr val="3e3d2d"/>
                </a:solidFill>
                <a:latin typeface="Century Gothic"/>
                <a:ea typeface="Century Gothic"/>
              </a:rPr>
              <a:t>Polynomial representation</a:t>
            </a:r>
            <a:endParaRPr b="0" lang="en-US" sz="2400" spc="-1" strike="noStrike">
              <a:solidFill>
                <a:srgbClr val="000000"/>
              </a:solidFill>
              <a:latin typeface="Arial"/>
            </a:endParaRPr>
          </a:p>
        </p:txBody>
      </p:sp>
      <p:sp>
        <p:nvSpPr>
          <p:cNvPr id="729"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82601F0B-F693-4E81-B1B2-6C1853CF37B5}" type="slidenum">
              <a:rPr b="0" lang="en-US" sz="1200" spc="-1" strike="noStrike">
                <a:solidFill>
                  <a:srgbClr val="fefefe"/>
                </a:solidFill>
                <a:latin typeface="Century Gothic"/>
                <a:ea typeface="Century Gothic"/>
              </a:rPr>
              <a:t>&lt;number&gt;</a:t>
            </a:fld>
            <a:endParaRPr b="0" lang="en-US" sz="1200" spc="-1" strike="noStrike">
              <a:latin typeface="Times New Roman"/>
            </a:endParaRPr>
          </a:p>
        </p:txBody>
      </p:sp>
      <p:sp>
        <p:nvSpPr>
          <p:cNvPr id="730"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731" name="Google Shape;1356;p130" descr=""/>
          <p:cNvPicPr/>
          <p:nvPr/>
        </p:nvPicPr>
        <p:blipFill>
          <a:blip r:embed="rId1"/>
          <a:stretch/>
        </p:blipFill>
        <p:spPr>
          <a:xfrm>
            <a:off x="1424160" y="1371600"/>
            <a:ext cx="6295680" cy="48002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Introduction</a:t>
            </a:r>
            <a:endParaRPr b="0" lang="en-US" sz="2400" spc="-1" strike="noStrike">
              <a:solidFill>
                <a:srgbClr val="000000"/>
              </a:solidFill>
              <a:latin typeface="Arial"/>
            </a:endParaRPr>
          </a:p>
        </p:txBody>
      </p:sp>
      <p:sp>
        <p:nvSpPr>
          <p:cNvPr id="259" name="TextShape 2"/>
          <p:cNvSpPr txBox="1"/>
          <p:nvPr/>
        </p:nvSpPr>
        <p:spPr>
          <a:xfrm>
            <a:off x="685800" y="914400"/>
            <a:ext cx="7848360" cy="2590560"/>
          </a:xfrm>
          <a:prstGeom prst="rect">
            <a:avLst/>
          </a:prstGeom>
          <a:noFill/>
          <a:ln>
            <a:noFill/>
          </a:ln>
        </p:spPr>
        <p:txBody>
          <a:bodyPr>
            <a:normAutofit/>
          </a:bodyPr>
          <a:p>
            <a:pPr marL="343080" indent="-286560">
              <a:lnSpc>
                <a:spcPct val="80000"/>
              </a:lnSpc>
              <a:buClr>
                <a:srgbClr val="94c600"/>
              </a:buClr>
              <a:buFont typeface="Noto Sans Symbols"/>
              <a:buChar char=""/>
            </a:pPr>
            <a:r>
              <a:rPr b="1" lang="en-US" sz="1700" spc="-1" strike="noStrike">
                <a:solidFill>
                  <a:srgbClr val="3e3d2d"/>
                </a:solidFill>
                <a:latin typeface="Century Gothic"/>
                <a:ea typeface="Century Gothic"/>
              </a:rPr>
              <a:t>Now, look at Fig. 6.3, two different linked lists are simultaneously maintained in the memory. </a:t>
            </a:r>
            <a:endParaRPr b="0" lang="en-US" sz="1700" spc="-1" strike="noStrike">
              <a:solidFill>
                <a:srgbClr val="000000"/>
              </a:solidFill>
              <a:latin typeface="Arial"/>
            </a:endParaRPr>
          </a:p>
          <a:p>
            <a:pPr marL="343080" indent="-286560">
              <a:lnSpc>
                <a:spcPct val="80000"/>
              </a:lnSpc>
              <a:spcBef>
                <a:spcPts val="300"/>
              </a:spcBef>
              <a:buClr>
                <a:srgbClr val="94c600"/>
              </a:buClr>
              <a:buFont typeface="Noto Sans Symbols"/>
              <a:buChar char=""/>
            </a:pPr>
            <a:r>
              <a:rPr b="1" lang="en-US" sz="1700" spc="-1" strike="noStrike">
                <a:solidFill>
                  <a:srgbClr val="3e3d2d"/>
                </a:solidFill>
                <a:latin typeface="Century Gothic"/>
                <a:ea typeface="Century Gothic"/>
              </a:rPr>
              <a:t>Each list maintains a separate START pointer, which gives the address of the first node of their respective linked lists. </a:t>
            </a:r>
            <a:endParaRPr b="0" lang="en-US" sz="1700" spc="-1" strike="noStrike">
              <a:solidFill>
                <a:srgbClr val="000000"/>
              </a:solidFill>
              <a:latin typeface="Arial"/>
            </a:endParaRPr>
          </a:p>
          <a:p>
            <a:pPr marL="343080" indent="-286560">
              <a:lnSpc>
                <a:spcPct val="80000"/>
              </a:lnSpc>
              <a:spcBef>
                <a:spcPts val="300"/>
              </a:spcBef>
              <a:buClr>
                <a:srgbClr val="94c600"/>
              </a:buClr>
              <a:buFont typeface="Noto Sans Symbols"/>
              <a:buChar char=""/>
            </a:pPr>
            <a:r>
              <a:rPr b="1" lang="en-US" sz="1700" spc="-1" strike="noStrike">
                <a:solidFill>
                  <a:srgbClr val="3e3d2d"/>
                </a:solidFill>
                <a:latin typeface="Century Gothic"/>
                <a:ea typeface="Century Gothic"/>
              </a:rPr>
              <a:t>The rest of the nodes are reached by looking at the value stored in the NEXT. </a:t>
            </a:r>
            <a:endParaRPr b="0" lang="en-US" sz="1700" spc="-1" strike="noStrike">
              <a:solidFill>
                <a:srgbClr val="000000"/>
              </a:solidFill>
              <a:latin typeface="Arial"/>
            </a:endParaRPr>
          </a:p>
          <a:p>
            <a:pPr marL="343080" indent="-286560">
              <a:lnSpc>
                <a:spcPct val="80000"/>
              </a:lnSpc>
              <a:spcBef>
                <a:spcPts val="300"/>
              </a:spcBef>
              <a:buClr>
                <a:srgbClr val="94c600"/>
              </a:buClr>
              <a:buFont typeface="Noto Sans Symbols"/>
              <a:buChar char=""/>
            </a:pPr>
            <a:r>
              <a:rPr b="1" lang="en-US" sz="1700" spc="-1" strike="noStrike">
                <a:solidFill>
                  <a:srgbClr val="3e3d2d"/>
                </a:solidFill>
                <a:latin typeface="Century Gothic"/>
                <a:ea typeface="Century Gothic"/>
              </a:rPr>
              <a:t>Roll numbers of the students who have opted for Biology are S01, S03, S06, S08, S10, and S11. </a:t>
            </a:r>
            <a:endParaRPr b="0" lang="en-US" sz="1700" spc="-1" strike="noStrike">
              <a:solidFill>
                <a:srgbClr val="000000"/>
              </a:solidFill>
              <a:latin typeface="Arial"/>
            </a:endParaRPr>
          </a:p>
          <a:p>
            <a:pPr marL="343080" indent="-286560">
              <a:lnSpc>
                <a:spcPct val="80000"/>
              </a:lnSpc>
              <a:spcBef>
                <a:spcPts val="300"/>
              </a:spcBef>
              <a:buClr>
                <a:srgbClr val="94c600"/>
              </a:buClr>
              <a:buFont typeface="Noto Sans Symbols"/>
              <a:buChar char=""/>
            </a:pPr>
            <a:r>
              <a:rPr b="1" lang="en-US" sz="1700" spc="-1" strike="noStrike">
                <a:solidFill>
                  <a:srgbClr val="3e3d2d"/>
                </a:solidFill>
                <a:latin typeface="Century Gothic"/>
                <a:ea typeface="Century Gothic"/>
              </a:rPr>
              <a:t>Roll numbers of the students who chose Computer Science are S02, S04, S05, S07, and S09. </a:t>
            </a:r>
            <a:endParaRPr b="0" lang="en-US" sz="1700" spc="-1" strike="noStrike">
              <a:solidFill>
                <a:srgbClr val="000000"/>
              </a:solidFill>
              <a:latin typeface="Arial"/>
            </a:endParaRPr>
          </a:p>
        </p:txBody>
      </p:sp>
      <p:sp>
        <p:nvSpPr>
          <p:cNvPr id="260"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E5F43EAD-AAA4-40F8-A481-BF37C176D9E4}" type="slidenum">
              <a:rPr b="0" lang="en-US" sz="1200" spc="-1" strike="noStrike">
                <a:solidFill>
                  <a:srgbClr val="fefefe"/>
                </a:solidFill>
                <a:latin typeface="Century Gothic"/>
                <a:ea typeface="Century Gothic"/>
              </a:rPr>
              <a:t>11</a:t>
            </a:fld>
            <a:endParaRPr b="0" lang="en-US" sz="1200" spc="-1" strike="noStrike">
              <a:latin typeface="Times New Roman"/>
            </a:endParaRPr>
          </a:p>
        </p:txBody>
      </p:sp>
      <p:sp>
        <p:nvSpPr>
          <p:cNvPr id="261"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262" name="Google Shape;355;p11" descr=""/>
          <p:cNvPicPr/>
          <p:nvPr/>
        </p:nvPicPr>
        <p:blipFill>
          <a:blip r:embed="rId1"/>
          <a:stretch/>
        </p:blipFill>
        <p:spPr>
          <a:xfrm>
            <a:off x="2526480" y="3261960"/>
            <a:ext cx="3047760" cy="32529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Introduction</a:t>
            </a:r>
            <a:endParaRPr b="0" lang="en-US" sz="2400" spc="-1" strike="noStrike">
              <a:solidFill>
                <a:srgbClr val="000000"/>
              </a:solidFill>
              <a:latin typeface="Arial"/>
            </a:endParaRPr>
          </a:p>
        </p:txBody>
      </p:sp>
      <p:sp>
        <p:nvSpPr>
          <p:cNvPr id="264"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F3224C31-84F1-41EC-8492-4B8EE6EBC1DD}" type="slidenum">
              <a:rPr b="0" lang="en-US" sz="1200" spc="-1" strike="noStrike">
                <a:solidFill>
                  <a:srgbClr val="fefefe"/>
                </a:solidFill>
                <a:latin typeface="Century Gothic"/>
                <a:ea typeface="Century Gothic"/>
              </a:rPr>
              <a:t>12</a:t>
            </a:fld>
            <a:endParaRPr b="0" lang="en-US" sz="1200" spc="-1" strike="noStrike">
              <a:latin typeface="Times New Roman"/>
            </a:endParaRPr>
          </a:p>
        </p:txBody>
      </p:sp>
      <p:sp>
        <p:nvSpPr>
          <p:cNvPr id="265"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266" name="Picture 2" descr=""/>
          <p:cNvPicPr/>
          <p:nvPr/>
        </p:nvPicPr>
        <p:blipFill>
          <a:blip r:embed="rId1"/>
          <a:stretch/>
        </p:blipFill>
        <p:spPr>
          <a:xfrm>
            <a:off x="1809720" y="1016640"/>
            <a:ext cx="5524200" cy="52574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Introduction</a:t>
            </a:r>
            <a:endParaRPr b="0" lang="en-US" sz="2400" spc="-1" strike="noStrike">
              <a:solidFill>
                <a:srgbClr val="000000"/>
              </a:solidFill>
              <a:latin typeface="Arial"/>
            </a:endParaRPr>
          </a:p>
        </p:txBody>
      </p:sp>
      <p:sp>
        <p:nvSpPr>
          <p:cNvPr id="268" name="TextShape 2"/>
          <p:cNvSpPr txBox="1"/>
          <p:nvPr/>
        </p:nvSpPr>
        <p:spPr>
          <a:xfrm>
            <a:off x="685800" y="838080"/>
            <a:ext cx="7848360" cy="5486040"/>
          </a:xfrm>
          <a:prstGeom prst="rect">
            <a:avLst/>
          </a:prstGeom>
          <a:noFill/>
          <a:ln>
            <a:noFill/>
          </a:ln>
        </p:spPr>
        <p:txBody>
          <a:bodyPr>
            <a:normAutofit fontScale="75000"/>
          </a:bodyPr>
          <a:p>
            <a:pPr marL="343080" indent="-273960">
              <a:lnSpc>
                <a:spcPct val="80000"/>
              </a:lnSpc>
              <a:buClr>
                <a:srgbClr val="94c600"/>
              </a:buClr>
              <a:buFont typeface="Noto Sans Symbols"/>
              <a:buChar char=""/>
            </a:pPr>
            <a:r>
              <a:rPr b="1" lang="en-US" sz="2040" spc="-1" strike="noStrike">
                <a:solidFill>
                  <a:srgbClr val="3e3d2d"/>
                </a:solidFill>
                <a:latin typeface="Century Gothic"/>
                <a:ea typeface="Century Gothic"/>
              </a:rPr>
              <a:t>Memory allocation and de-allocation for a Linked List</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We have seen how a linked list is represented in the memory.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If we want to add a node to an already existing linked list in the memory, we first find free space in the memory and then use it to store the information.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For example, consider the linked list shown in Fig. 6.5.</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The linked list contains the roll number of students, marks obtained by them in Biology, and finally a NEXT field which stores the address of the next node in sequence.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Now, if a new student joins the class and is asked to appear for the same test that the other students had taken, then the new student’s marks should also be recorded in the linked list.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For this purpose, we find a free space and store the information there.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In Fig. 6.5 the grey shaded portion shows free space, and thus we have 4 memory locations available.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We can use any one of them to store our data. This is illustrated in Figs 6.5(a) and (b). </a:t>
            </a:r>
            <a:endParaRPr b="0" lang="en-US" sz="2040" spc="-1" strike="noStrike">
              <a:solidFill>
                <a:srgbClr val="000000"/>
              </a:solidFill>
              <a:latin typeface="Arial"/>
            </a:endParaRPr>
          </a:p>
        </p:txBody>
      </p:sp>
      <p:sp>
        <p:nvSpPr>
          <p:cNvPr id="269"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8DE4B6DF-922C-4886-B3FD-B33F0FFE1EA3}" type="slidenum">
              <a:rPr b="0" lang="en-US" sz="1200" spc="-1" strike="noStrike">
                <a:solidFill>
                  <a:srgbClr val="fefefe"/>
                </a:solidFill>
                <a:latin typeface="Century Gothic"/>
                <a:ea typeface="Century Gothic"/>
              </a:rPr>
              <a:t>13</a:t>
            </a:fld>
            <a:endParaRPr b="0" lang="en-US" sz="1200" spc="-1" strike="noStrike">
              <a:latin typeface="Times New Roman"/>
            </a:endParaRPr>
          </a:p>
        </p:txBody>
      </p:sp>
      <p:sp>
        <p:nvSpPr>
          <p:cNvPr id="270"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Introduction</a:t>
            </a:r>
            <a:endParaRPr b="0" lang="en-US" sz="2400" spc="-1" strike="noStrike">
              <a:solidFill>
                <a:srgbClr val="000000"/>
              </a:solidFill>
              <a:latin typeface="Arial"/>
            </a:endParaRPr>
          </a:p>
        </p:txBody>
      </p:sp>
      <p:sp>
        <p:nvSpPr>
          <p:cNvPr id="272" name="TextShape 2"/>
          <p:cNvSpPr txBox="1"/>
          <p:nvPr/>
        </p:nvSpPr>
        <p:spPr>
          <a:xfrm>
            <a:off x="685800" y="838080"/>
            <a:ext cx="7848360" cy="456840"/>
          </a:xfrm>
          <a:prstGeom prst="rect">
            <a:avLst/>
          </a:prstGeom>
          <a:noFill/>
          <a:ln>
            <a:noFill/>
          </a:ln>
        </p:spPr>
        <p:txBody>
          <a:bodyPr>
            <a:normAutofit fontScale="41000"/>
          </a:bodyPr>
          <a:p>
            <a:pPr marL="343080" indent="-273960">
              <a:lnSpc>
                <a:spcPct val="100000"/>
              </a:lnSpc>
              <a:buClr>
                <a:srgbClr val="94c600"/>
              </a:buClr>
              <a:buFont typeface="Noto Sans Symbols"/>
              <a:buChar char=""/>
            </a:pPr>
            <a:r>
              <a:rPr b="1" lang="en-US" sz="2220" spc="-1" strike="noStrike">
                <a:solidFill>
                  <a:srgbClr val="3e3d2d"/>
                </a:solidFill>
                <a:latin typeface="Century Gothic"/>
                <a:ea typeface="Century Gothic"/>
              </a:rPr>
              <a:t>Memory allocation and de-allocation for a Linked List</a:t>
            </a:r>
            <a:endParaRPr b="0" lang="en-US" sz="2220" spc="-1" strike="noStrike">
              <a:solidFill>
                <a:srgbClr val="000000"/>
              </a:solidFill>
              <a:latin typeface="Arial"/>
            </a:endParaRPr>
          </a:p>
        </p:txBody>
      </p:sp>
      <p:sp>
        <p:nvSpPr>
          <p:cNvPr id="273"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56B11A24-51F4-4B69-9071-32B0B7C11836}" type="slidenum">
              <a:rPr b="0" lang="en-US" sz="1200" spc="-1" strike="noStrike">
                <a:solidFill>
                  <a:srgbClr val="fefefe"/>
                </a:solidFill>
                <a:latin typeface="Century Gothic"/>
                <a:ea typeface="Century Gothic"/>
              </a:rPr>
              <a:t>14</a:t>
            </a:fld>
            <a:endParaRPr b="0" lang="en-US" sz="1200" spc="-1" strike="noStrike">
              <a:latin typeface="Times New Roman"/>
            </a:endParaRPr>
          </a:p>
        </p:txBody>
      </p:sp>
      <p:sp>
        <p:nvSpPr>
          <p:cNvPr id="274"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275" name="Google Shape;383;p16" descr=""/>
          <p:cNvPicPr/>
          <p:nvPr/>
        </p:nvPicPr>
        <p:blipFill>
          <a:blip r:embed="rId1"/>
          <a:stretch/>
        </p:blipFill>
        <p:spPr>
          <a:xfrm>
            <a:off x="914400" y="1521720"/>
            <a:ext cx="7168680" cy="43228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Introduction</a:t>
            </a:r>
            <a:endParaRPr b="0" lang="en-US" sz="2400" spc="-1" strike="noStrike">
              <a:solidFill>
                <a:srgbClr val="000000"/>
              </a:solidFill>
              <a:latin typeface="Arial"/>
            </a:endParaRPr>
          </a:p>
        </p:txBody>
      </p:sp>
      <p:sp>
        <p:nvSpPr>
          <p:cNvPr id="277" name="TextShape 2"/>
          <p:cNvSpPr txBox="1"/>
          <p:nvPr/>
        </p:nvSpPr>
        <p:spPr>
          <a:xfrm>
            <a:off x="685800" y="838080"/>
            <a:ext cx="7848360" cy="5486040"/>
          </a:xfrm>
          <a:prstGeom prst="rect">
            <a:avLst/>
          </a:prstGeom>
          <a:noFill/>
          <a:ln>
            <a:noFill/>
          </a:ln>
        </p:spPr>
        <p:txBody>
          <a:bodyPr>
            <a:normAutofit fontScale="70000"/>
          </a:bodyPr>
          <a:p>
            <a:pPr marL="343080" indent="-273960">
              <a:lnSpc>
                <a:spcPct val="80000"/>
              </a:lnSpc>
              <a:buClr>
                <a:srgbClr val="94c600"/>
              </a:buClr>
              <a:buFont typeface="Noto Sans Symbols"/>
              <a:buChar char=""/>
            </a:pPr>
            <a:r>
              <a:rPr b="1" lang="en-US" sz="2220" spc="-1" strike="noStrike">
                <a:solidFill>
                  <a:srgbClr val="3e3d2d"/>
                </a:solidFill>
                <a:latin typeface="Century Gothic"/>
                <a:ea typeface="Century Gothic"/>
              </a:rPr>
              <a:t>Memory allocation and de-allocation for a Linked List</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Now, the question is which part of the memory is available and which part is occupied?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When we delete a node from a linked list, then who changes the status of the memory occupied by it from occupied to available?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The answer is the operating system.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Discussing the mechanism of how the operating system does all this is out of the scope of this book.</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So, in simple language, we can say that the computer does it on its own without any intervention from the user or the programmer.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As a programmer, you just have to take care of the code to perform insertions and deletions in the list.</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However, let us briefly discuss the basic concept behind it.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The computer maintains a list of all free memory cells. This list of available space is called the free pool.</a:t>
            </a:r>
            <a:endParaRPr b="0" lang="en-US" sz="2220" spc="-1" strike="noStrike">
              <a:solidFill>
                <a:srgbClr val="000000"/>
              </a:solidFill>
              <a:latin typeface="Arial"/>
            </a:endParaRPr>
          </a:p>
        </p:txBody>
      </p:sp>
      <p:sp>
        <p:nvSpPr>
          <p:cNvPr id="278"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AC03A110-D326-43D6-9626-9527298E697D}" type="slidenum">
              <a:rPr b="0" lang="en-US" sz="1200" spc="-1" strike="noStrike">
                <a:solidFill>
                  <a:srgbClr val="fefefe"/>
                </a:solidFill>
                <a:latin typeface="Century Gothic"/>
                <a:ea typeface="Century Gothic"/>
              </a:rPr>
              <a:t>15</a:t>
            </a:fld>
            <a:endParaRPr b="0" lang="en-US" sz="1200" spc="-1" strike="noStrike">
              <a:latin typeface="Times New Roman"/>
            </a:endParaRPr>
          </a:p>
        </p:txBody>
      </p:sp>
      <p:sp>
        <p:nvSpPr>
          <p:cNvPr id="279"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Introduction</a:t>
            </a:r>
            <a:endParaRPr b="0" lang="en-US" sz="2400" spc="-1" strike="noStrike">
              <a:solidFill>
                <a:srgbClr val="000000"/>
              </a:solidFill>
              <a:latin typeface="Arial"/>
            </a:endParaRPr>
          </a:p>
        </p:txBody>
      </p:sp>
      <p:sp>
        <p:nvSpPr>
          <p:cNvPr id="281" name="TextShape 2"/>
          <p:cNvSpPr txBox="1"/>
          <p:nvPr/>
        </p:nvSpPr>
        <p:spPr>
          <a:xfrm>
            <a:off x="685800" y="838080"/>
            <a:ext cx="7848360" cy="761760"/>
          </a:xfrm>
          <a:prstGeom prst="rect">
            <a:avLst/>
          </a:prstGeom>
          <a:noFill/>
          <a:ln>
            <a:noFill/>
          </a:ln>
        </p:spPr>
        <p:txBody>
          <a:bodyPr>
            <a:normAutofit/>
          </a:bodyPr>
          <a:p>
            <a:pPr marL="343080" indent="-273960">
              <a:lnSpc>
                <a:spcPct val="90000"/>
              </a:lnSpc>
              <a:buClr>
                <a:srgbClr val="94c600"/>
              </a:buClr>
              <a:buFont typeface="Noto Sans Symbols"/>
              <a:buChar char=""/>
            </a:pPr>
            <a:r>
              <a:rPr b="1" lang="en-US" sz="2400" spc="-1" strike="noStrike">
                <a:solidFill>
                  <a:srgbClr val="3e3d2d"/>
                </a:solidFill>
                <a:latin typeface="Century Gothic"/>
                <a:ea typeface="Century Gothic"/>
              </a:rPr>
              <a:t>Memory allocation and de-allocation for a Linked List</a:t>
            </a:r>
            <a:endParaRPr b="0" lang="en-US" sz="2400" spc="-1" strike="noStrike">
              <a:solidFill>
                <a:srgbClr val="000000"/>
              </a:solidFill>
              <a:latin typeface="Arial"/>
            </a:endParaRPr>
          </a:p>
        </p:txBody>
      </p:sp>
      <p:sp>
        <p:nvSpPr>
          <p:cNvPr id="282"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791375E9-46C3-4E6A-8C2B-142695728F16}" type="slidenum">
              <a:rPr b="0" lang="en-US" sz="1200" spc="-1" strike="noStrike">
                <a:solidFill>
                  <a:srgbClr val="fefefe"/>
                </a:solidFill>
                <a:latin typeface="Century Gothic"/>
                <a:ea typeface="Century Gothic"/>
              </a:rPr>
              <a:t>16</a:t>
            </a:fld>
            <a:endParaRPr b="0" lang="en-US" sz="1200" spc="-1" strike="noStrike">
              <a:latin typeface="Times New Roman"/>
            </a:endParaRPr>
          </a:p>
        </p:txBody>
      </p:sp>
      <p:sp>
        <p:nvSpPr>
          <p:cNvPr id="283"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284" name="Google Shape;402;p19" descr=""/>
          <p:cNvPicPr/>
          <p:nvPr/>
        </p:nvPicPr>
        <p:blipFill>
          <a:blip r:embed="rId1"/>
          <a:stretch/>
        </p:blipFill>
        <p:spPr>
          <a:xfrm>
            <a:off x="2381400" y="1617480"/>
            <a:ext cx="4457520" cy="44953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Introduction</a:t>
            </a:r>
            <a:endParaRPr b="0" lang="en-US" sz="2400" spc="-1" strike="noStrike">
              <a:solidFill>
                <a:srgbClr val="000000"/>
              </a:solidFill>
              <a:latin typeface="Arial"/>
            </a:endParaRPr>
          </a:p>
        </p:txBody>
      </p:sp>
      <p:sp>
        <p:nvSpPr>
          <p:cNvPr id="286" name="TextShape 2"/>
          <p:cNvSpPr txBox="1"/>
          <p:nvPr/>
        </p:nvSpPr>
        <p:spPr>
          <a:xfrm>
            <a:off x="685800" y="838080"/>
            <a:ext cx="7848360" cy="5486040"/>
          </a:xfrm>
          <a:prstGeom prst="rect">
            <a:avLst/>
          </a:prstGeom>
          <a:noFill/>
          <a:ln>
            <a:noFill/>
          </a:ln>
        </p:spPr>
        <p:txBody>
          <a:bodyPr>
            <a:normAutofit/>
          </a:bodyPr>
          <a:p>
            <a:pPr marL="343080" indent="-273960">
              <a:lnSpc>
                <a:spcPct val="80000"/>
              </a:lnSpc>
              <a:buClr>
                <a:srgbClr val="94c600"/>
              </a:buClr>
              <a:buFont typeface="Noto Sans Symbols"/>
              <a:buChar char=""/>
            </a:pPr>
            <a:r>
              <a:rPr b="1" lang="en-US" sz="1860" spc="-1" strike="noStrike">
                <a:solidFill>
                  <a:srgbClr val="3e3d2d"/>
                </a:solidFill>
                <a:latin typeface="Century Gothic"/>
                <a:ea typeface="Century Gothic"/>
              </a:rPr>
              <a:t>Memory allocation and de-allocation for a Linked List</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This was all about inserting a new node in an already existing linked list.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Now, we will discuss deleting a node or the entire linked list.</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When we delete a particular node from an existing linked list or delete the entire linked list, the space occupied by it must be given back to the free pool so that the memory can be reused by some other program that needs memory space.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The operating system does this task of adding the freed memory to the free pool.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The operating system will perform this operation whenever it finds the CPU idle or whenever the programs are falling short of memory space.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The operating system scans through all the memory cells and marks those cells that are being used by some program.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Then it collects all the cells which are not being used and adds their address to the free pool, so that these cells can be reused by other programs.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This process is called garbage collection. </a:t>
            </a:r>
            <a:endParaRPr b="0" lang="en-US" sz="1860" spc="-1" strike="noStrike">
              <a:solidFill>
                <a:srgbClr val="000000"/>
              </a:solidFill>
              <a:latin typeface="Arial"/>
            </a:endParaRPr>
          </a:p>
        </p:txBody>
      </p:sp>
      <p:sp>
        <p:nvSpPr>
          <p:cNvPr id="287"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D4726AE0-872E-478D-AB42-6CE61515BEDE}" type="slidenum">
              <a:rPr b="0" lang="en-US" sz="1200" spc="-1" strike="noStrike">
                <a:solidFill>
                  <a:srgbClr val="fefefe"/>
                </a:solidFill>
                <a:latin typeface="Century Gothic"/>
                <a:ea typeface="Century Gothic"/>
              </a:rPr>
              <a:t>17</a:t>
            </a:fld>
            <a:endParaRPr b="0" lang="en-US" sz="1200" spc="-1" strike="noStrike">
              <a:latin typeface="Times New Roman"/>
            </a:endParaRPr>
          </a:p>
        </p:txBody>
      </p:sp>
      <p:sp>
        <p:nvSpPr>
          <p:cNvPr id="288"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290" name="TextShape 2"/>
          <p:cNvSpPr txBox="1"/>
          <p:nvPr/>
        </p:nvSpPr>
        <p:spPr>
          <a:xfrm>
            <a:off x="685800" y="838080"/>
            <a:ext cx="7848360" cy="2819160"/>
          </a:xfrm>
          <a:prstGeom prst="rect">
            <a:avLst/>
          </a:prstGeom>
          <a:noFill/>
          <a:ln>
            <a:noFill/>
          </a:ln>
        </p:spPr>
        <p:txBody>
          <a:bodyPr>
            <a:normAutofit fontScale="82000"/>
          </a:bodyPr>
          <a:p>
            <a:pPr marL="343080" indent="-273960">
              <a:lnSpc>
                <a:spcPct val="90000"/>
              </a:lnSpc>
              <a:buClr>
                <a:srgbClr val="94c600"/>
              </a:buClr>
              <a:buFont typeface="Noto Sans Symbols"/>
              <a:buChar char=""/>
            </a:pPr>
            <a:r>
              <a:rPr b="1" lang="en-US" sz="2220" spc="-1" strike="noStrike">
                <a:solidFill>
                  <a:srgbClr val="3e3d2d"/>
                </a:solidFill>
                <a:latin typeface="Century Gothic"/>
                <a:ea typeface="Century Gothic"/>
              </a:rPr>
              <a:t>A singly linked list is the simplest type of linked list in which every node contains some data and a pointer to the next node of the same data type.</a:t>
            </a:r>
            <a:endParaRPr b="0" lang="en-US" sz="2220" spc="-1" strike="noStrike">
              <a:solidFill>
                <a:srgbClr val="000000"/>
              </a:solidFill>
              <a:latin typeface="Arial"/>
            </a:endParaRPr>
          </a:p>
          <a:p>
            <a:pPr marL="343080" indent="-273960">
              <a:lnSpc>
                <a:spcPct val="9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By saying that the node contains a pointer to the next node, we mean that the node stores the address of the next node in sequence. </a:t>
            </a:r>
            <a:endParaRPr b="0" lang="en-US" sz="2220" spc="-1" strike="noStrike">
              <a:solidFill>
                <a:srgbClr val="000000"/>
              </a:solidFill>
              <a:latin typeface="Arial"/>
            </a:endParaRPr>
          </a:p>
          <a:p>
            <a:pPr marL="343080" indent="-273960">
              <a:lnSpc>
                <a:spcPct val="9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A singly linked list allows traversal of data only in one way. Figure 6.7 shows a singly linked list.</a:t>
            </a:r>
            <a:endParaRPr b="0" lang="en-US" sz="2220" spc="-1" strike="noStrike">
              <a:solidFill>
                <a:srgbClr val="000000"/>
              </a:solidFill>
              <a:latin typeface="Arial"/>
            </a:endParaRPr>
          </a:p>
          <a:p>
            <a:pPr marL="68760">
              <a:lnSpc>
                <a:spcPct val="90000"/>
              </a:lnSpc>
              <a:spcBef>
                <a:spcPts val="445"/>
              </a:spcBef>
              <a:tabLst>
                <a:tab algn="l" pos="0"/>
              </a:tabLst>
            </a:pPr>
            <a:endParaRPr b="0" lang="en-US" sz="2220" spc="-1" strike="noStrike">
              <a:solidFill>
                <a:srgbClr val="000000"/>
              </a:solidFill>
              <a:latin typeface="Arial"/>
            </a:endParaRPr>
          </a:p>
        </p:txBody>
      </p:sp>
      <p:sp>
        <p:nvSpPr>
          <p:cNvPr id="291"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6698C9CC-E761-4473-8DFF-3C497B68E557}" type="slidenum">
              <a:rPr b="0" lang="en-US" sz="1200" spc="-1" strike="noStrike">
                <a:solidFill>
                  <a:srgbClr val="fefefe"/>
                </a:solidFill>
                <a:latin typeface="Century Gothic"/>
                <a:ea typeface="Century Gothic"/>
              </a:rPr>
              <a:t>18</a:t>
            </a:fld>
            <a:endParaRPr b="0" lang="en-US" sz="1200" spc="-1" strike="noStrike">
              <a:latin typeface="Times New Roman"/>
            </a:endParaRPr>
          </a:p>
        </p:txBody>
      </p:sp>
      <p:sp>
        <p:nvSpPr>
          <p:cNvPr id="292"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293" name="Google Shape;421;p21" descr=""/>
          <p:cNvPicPr/>
          <p:nvPr/>
        </p:nvPicPr>
        <p:blipFill>
          <a:blip r:embed="rId1"/>
          <a:stretch/>
        </p:blipFill>
        <p:spPr>
          <a:xfrm>
            <a:off x="1250640" y="3906360"/>
            <a:ext cx="6210000" cy="13046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295" name="TextShape 2"/>
          <p:cNvSpPr txBox="1"/>
          <p:nvPr/>
        </p:nvSpPr>
        <p:spPr>
          <a:xfrm>
            <a:off x="685800" y="838080"/>
            <a:ext cx="7848360" cy="5486040"/>
          </a:xfrm>
          <a:prstGeom prst="rect">
            <a:avLst/>
          </a:prstGeom>
          <a:noFill/>
          <a:ln>
            <a:noFill/>
          </a:ln>
        </p:spPr>
        <p:txBody>
          <a:bodyPr>
            <a:normAutofit/>
          </a:bodyPr>
          <a:p>
            <a:pPr marL="343080" indent="-273960">
              <a:lnSpc>
                <a:spcPct val="90000"/>
              </a:lnSpc>
              <a:buClr>
                <a:srgbClr val="94c600"/>
              </a:buClr>
              <a:buFont typeface="Noto Sans Symbols"/>
              <a:buChar char=""/>
            </a:pPr>
            <a:r>
              <a:rPr b="1" lang="en-US" sz="2400" spc="-1" strike="noStrike">
                <a:solidFill>
                  <a:srgbClr val="3e3d2d"/>
                </a:solidFill>
                <a:latin typeface="Century Gothic"/>
                <a:ea typeface="Century Gothic"/>
              </a:rPr>
              <a:t>Traversing a Linked List </a:t>
            </a:r>
            <a:endParaRPr b="0" lang="en-US" sz="2400" spc="-1" strike="noStrike">
              <a:solidFill>
                <a:srgbClr val="000000"/>
              </a:solidFill>
              <a:latin typeface="Arial"/>
            </a:endParaRPr>
          </a:p>
          <a:p>
            <a:pPr marL="343080" indent="-273960">
              <a:lnSpc>
                <a:spcPct val="9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Traversing a linked list means accessing the nodes of the list in order to perform some processing on them.</a:t>
            </a:r>
            <a:endParaRPr b="0" lang="en-US" sz="2400" spc="-1" strike="noStrike">
              <a:solidFill>
                <a:srgbClr val="000000"/>
              </a:solidFill>
              <a:latin typeface="Arial"/>
            </a:endParaRPr>
          </a:p>
          <a:p>
            <a:pPr marL="343080">
              <a:lnSpc>
                <a:spcPct val="90000"/>
              </a:lnSpc>
              <a:spcBef>
                <a:spcPts val="479"/>
              </a:spcBef>
              <a:tabLst>
                <a:tab algn="l" pos="0"/>
              </a:tabLst>
            </a:pPr>
            <a:endParaRPr b="0" lang="en-US" sz="2400" spc="-1" strike="noStrike">
              <a:solidFill>
                <a:srgbClr val="000000"/>
              </a:solidFill>
              <a:latin typeface="Arial"/>
            </a:endParaRPr>
          </a:p>
          <a:p>
            <a:pPr marL="343080" indent="-273960">
              <a:lnSpc>
                <a:spcPct val="90000"/>
              </a:lnSpc>
              <a:spcBef>
                <a:spcPts val="479"/>
              </a:spcBef>
              <a:buClr>
                <a:srgbClr val="94c600"/>
              </a:buClr>
              <a:buFont typeface="Noto Sans Symbols"/>
              <a:buChar char=""/>
              <a:tabLst>
                <a:tab algn="l" pos="0"/>
              </a:tabLst>
            </a:pPr>
            <a:r>
              <a:rPr b="1" lang="en-US" sz="2400" spc="-1" strike="noStrike">
                <a:solidFill>
                  <a:srgbClr val="3e3d2d"/>
                </a:solidFill>
                <a:latin typeface="Century Gothic"/>
                <a:ea typeface="Century Gothic"/>
              </a:rPr>
              <a:t>The algorithm to traverse a linked list is shown in Fig. 6.8</a:t>
            </a:r>
            <a:endParaRPr b="0" lang="en-US" sz="2400" spc="-1" strike="noStrike">
              <a:solidFill>
                <a:srgbClr val="000000"/>
              </a:solidFill>
              <a:latin typeface="Arial"/>
            </a:endParaRPr>
          </a:p>
        </p:txBody>
      </p:sp>
      <p:sp>
        <p:nvSpPr>
          <p:cNvPr id="296"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2AB1E709-149C-4CAD-9EA6-DF7F5BDA39B2}" type="slidenum">
              <a:rPr b="0" lang="en-US" sz="1200" spc="-1" strike="noStrike">
                <a:solidFill>
                  <a:srgbClr val="fefefe"/>
                </a:solidFill>
                <a:latin typeface="Century Gothic"/>
                <a:ea typeface="Century Gothic"/>
              </a:rPr>
              <a:t>19</a:t>
            </a:fld>
            <a:endParaRPr b="0" lang="en-US" sz="1200" spc="-1" strike="noStrike">
              <a:latin typeface="Times New Roman"/>
            </a:endParaRPr>
          </a:p>
        </p:txBody>
      </p:sp>
      <p:sp>
        <p:nvSpPr>
          <p:cNvPr id="297"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1043640" y="762120"/>
            <a:ext cx="7185600" cy="5257440"/>
          </a:xfrm>
          <a:prstGeom prst="rect">
            <a:avLst/>
          </a:prstGeom>
          <a:noFill/>
          <a:ln>
            <a:noFill/>
          </a:ln>
        </p:spPr>
        <p:txBody>
          <a:bodyPr>
            <a:normAutofit/>
          </a:bodyPr>
          <a:p>
            <a:pPr marL="343080" indent="-273960">
              <a:lnSpc>
                <a:spcPct val="100000"/>
              </a:lnSpc>
              <a:buClr>
                <a:srgbClr val="94c600"/>
              </a:buClr>
              <a:buFont typeface="Noto Sans Symbols"/>
              <a:buChar char=""/>
            </a:pPr>
            <a:r>
              <a:rPr b="1" lang="en-US" sz="2400" spc="-1" strike="noStrike">
                <a:solidFill>
                  <a:srgbClr val="3e3d2d"/>
                </a:solidFill>
                <a:latin typeface="Century Gothic"/>
                <a:ea typeface="Century Gothic"/>
              </a:rPr>
              <a:t>Introduction</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Singly Linked Lists</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Circular Linked Lists</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Doubly Linked Lists</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Circular Doubly Linked Lists</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Header Linked Lists</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Multi-linked Lists</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Application of Linked Lists</a:t>
            </a:r>
            <a:endParaRPr b="0" lang="en-US" sz="2400" spc="-1" strike="noStrike">
              <a:solidFill>
                <a:srgbClr val="000000"/>
              </a:solidFill>
              <a:latin typeface="Arial"/>
            </a:endParaRPr>
          </a:p>
          <a:p>
            <a:pPr marL="343080" indent="-182160">
              <a:lnSpc>
                <a:spcPct val="100000"/>
              </a:lnSpc>
              <a:spcBef>
                <a:spcPts val="380"/>
              </a:spcBef>
              <a:tabLst>
                <a:tab algn="l" pos="0"/>
              </a:tabLst>
            </a:pPr>
            <a:endParaRPr b="0" lang="en-US" sz="2400" spc="-1" strike="noStrike">
              <a:solidFill>
                <a:srgbClr val="000000"/>
              </a:solidFill>
              <a:latin typeface="Arial"/>
            </a:endParaRPr>
          </a:p>
          <a:p>
            <a:pPr marL="343080" indent="-182160">
              <a:lnSpc>
                <a:spcPct val="100000"/>
              </a:lnSpc>
              <a:spcBef>
                <a:spcPts val="380"/>
              </a:spcBef>
              <a:tabLst>
                <a:tab algn="l" pos="0"/>
              </a:tabLst>
            </a:pPr>
            <a:endParaRPr b="0" lang="en-US" sz="2400" spc="-1" strike="noStrike">
              <a:solidFill>
                <a:srgbClr val="000000"/>
              </a:solidFill>
              <a:latin typeface="Arial"/>
            </a:endParaRPr>
          </a:p>
        </p:txBody>
      </p:sp>
      <p:sp>
        <p:nvSpPr>
          <p:cNvPr id="220"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BE80DDEE-CFF1-4470-A73D-A7419B006664}" type="slidenum">
              <a:rPr b="0" lang="en-US" sz="1200" spc="-1" strike="noStrike">
                <a:solidFill>
                  <a:srgbClr val="fefefe"/>
                </a:solidFill>
                <a:latin typeface="Century Gothic"/>
                <a:ea typeface="Century Gothic"/>
              </a:rPr>
              <a:t>2</a:t>
            </a:fld>
            <a:endParaRPr b="0" lang="en-US" sz="1200" spc="-1" strike="noStrike">
              <a:latin typeface="Times New Roman"/>
            </a:endParaRPr>
          </a:p>
        </p:txBody>
      </p:sp>
      <p:sp>
        <p:nvSpPr>
          <p:cNvPr id="221" name="TextShape 3"/>
          <p:cNvSpPr txBox="1"/>
          <p:nvPr/>
        </p:nvSpPr>
        <p:spPr>
          <a:xfrm>
            <a:off x="4641480" y="6127200"/>
            <a:ext cx="3501720" cy="50184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a:p>
            <a:pPr algn="r">
              <a:lnSpc>
                <a:spcPct val="100000"/>
              </a:lnSpc>
              <a:tabLst>
                <a:tab algn="l" pos="0"/>
              </a:tabLst>
            </a:pP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299" name="TextShape 2"/>
          <p:cNvSpPr txBox="1"/>
          <p:nvPr/>
        </p:nvSpPr>
        <p:spPr>
          <a:xfrm>
            <a:off x="685800" y="838080"/>
            <a:ext cx="7848360" cy="2895120"/>
          </a:xfrm>
          <a:prstGeom prst="rect">
            <a:avLst/>
          </a:prstGeom>
          <a:noFill/>
          <a:ln>
            <a:noFill/>
          </a:ln>
        </p:spPr>
        <p:txBody>
          <a:bodyPr>
            <a:normAutofit fontScale="94000"/>
          </a:bodyPr>
          <a:p>
            <a:pPr marL="343080" indent="-273960">
              <a:lnSpc>
                <a:spcPct val="80000"/>
              </a:lnSpc>
              <a:buClr>
                <a:srgbClr val="94c600"/>
              </a:buClr>
              <a:buFont typeface="Noto Sans Symbols"/>
              <a:buChar char=""/>
            </a:pPr>
            <a:r>
              <a:rPr b="1" lang="en-US" sz="1860" spc="-1" strike="noStrike">
                <a:solidFill>
                  <a:srgbClr val="3e3d2d"/>
                </a:solidFill>
                <a:latin typeface="Century Gothic"/>
                <a:ea typeface="Century Gothic"/>
              </a:rPr>
              <a:t>Traversing a Linked List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In this algorithm, we first initialize PTR with the address of START.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So now, PTR points to the first node of the linked list.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Then in Step 2, a while loop is executed which is repeated till PTR processes the last node, that is until it encounters NULL.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In Step 3, we apply the process (e.g., print) to the current node, that is, the node pointed by PTR.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In Step 4, we move to the next node by making the PTR variable point to the node whose address is stored in the NEXT field. </a:t>
            </a:r>
            <a:endParaRPr b="0" lang="en-US" sz="1860" spc="-1" strike="noStrike">
              <a:solidFill>
                <a:srgbClr val="000000"/>
              </a:solidFill>
              <a:latin typeface="Arial"/>
            </a:endParaRPr>
          </a:p>
        </p:txBody>
      </p:sp>
      <p:sp>
        <p:nvSpPr>
          <p:cNvPr id="300"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15221F9A-879F-4BBF-AE15-F8E4FDC23E2E}" type="slidenum">
              <a:rPr b="0" lang="en-US" sz="1200" spc="-1" strike="noStrike">
                <a:solidFill>
                  <a:srgbClr val="fefefe"/>
                </a:solidFill>
                <a:latin typeface="Century Gothic"/>
                <a:ea typeface="Century Gothic"/>
              </a:rPr>
              <a:t>20</a:t>
            </a:fld>
            <a:endParaRPr b="0" lang="en-US" sz="1200" spc="-1" strike="noStrike">
              <a:latin typeface="Times New Roman"/>
            </a:endParaRPr>
          </a:p>
        </p:txBody>
      </p:sp>
      <p:sp>
        <p:nvSpPr>
          <p:cNvPr id="301"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302" name="Google Shape;440;p23" descr=""/>
          <p:cNvPicPr/>
          <p:nvPr/>
        </p:nvPicPr>
        <p:blipFill>
          <a:blip r:embed="rId1"/>
          <a:stretch/>
        </p:blipFill>
        <p:spPr>
          <a:xfrm>
            <a:off x="1840680" y="3726720"/>
            <a:ext cx="4228920" cy="18378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04" name="TextShape 2"/>
          <p:cNvSpPr txBox="1"/>
          <p:nvPr/>
        </p:nvSpPr>
        <p:spPr>
          <a:xfrm>
            <a:off x="685800" y="838080"/>
            <a:ext cx="7848360" cy="2895120"/>
          </a:xfrm>
          <a:prstGeom prst="rect">
            <a:avLst/>
          </a:prstGeom>
          <a:noFill/>
          <a:ln>
            <a:noFill/>
          </a:ln>
        </p:spPr>
        <p:txBody>
          <a:bodyPr>
            <a:normAutofit/>
          </a:bodyPr>
          <a:p>
            <a:pPr marL="343080" indent="-273960">
              <a:lnSpc>
                <a:spcPct val="80000"/>
              </a:lnSpc>
              <a:buClr>
                <a:srgbClr val="94c600"/>
              </a:buClr>
              <a:buFont typeface="Noto Sans Symbols"/>
              <a:buChar char=""/>
            </a:pPr>
            <a:r>
              <a:rPr b="1" lang="en-US" sz="1860" spc="-1" strike="noStrike">
                <a:solidFill>
                  <a:srgbClr val="3e3d2d"/>
                </a:solidFill>
                <a:latin typeface="Century Gothic"/>
                <a:ea typeface="Century Gothic"/>
              </a:rPr>
              <a:t>Traversing a Linked List</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Let us now write an algorithm to count the number of nodes in a linked list.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To do this, we will traverse each and every node of the list and while traversing every individual node, we will increment the counter by 1.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Once we reach NULL, that is, when all the nodes of the linked list have been traversed, the final value of the counter will be displayed.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Figure 6.9 shows the algorithm to print the number of nodes in a linked list.  </a:t>
            </a:r>
            <a:endParaRPr b="0" lang="en-US" sz="1860" spc="-1" strike="noStrike">
              <a:solidFill>
                <a:srgbClr val="000000"/>
              </a:solidFill>
              <a:latin typeface="Arial"/>
            </a:endParaRPr>
          </a:p>
        </p:txBody>
      </p:sp>
      <p:sp>
        <p:nvSpPr>
          <p:cNvPr id="305"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C68B3E80-16FA-49DF-A907-3DB70E1D7F5A}" type="slidenum">
              <a:rPr b="0" lang="en-US" sz="1200" spc="-1" strike="noStrike">
                <a:solidFill>
                  <a:srgbClr val="fefefe"/>
                </a:solidFill>
                <a:latin typeface="Century Gothic"/>
                <a:ea typeface="Century Gothic"/>
              </a:rPr>
              <a:t>21</a:t>
            </a:fld>
            <a:endParaRPr b="0" lang="en-US" sz="1200" spc="-1" strike="noStrike">
              <a:latin typeface="Times New Roman"/>
            </a:endParaRPr>
          </a:p>
        </p:txBody>
      </p:sp>
      <p:sp>
        <p:nvSpPr>
          <p:cNvPr id="306"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307" name="Google Shape;450;p24" descr=""/>
          <p:cNvPicPr/>
          <p:nvPr/>
        </p:nvPicPr>
        <p:blipFill>
          <a:blip r:embed="rId1"/>
          <a:stretch/>
        </p:blipFill>
        <p:spPr>
          <a:xfrm>
            <a:off x="1648440" y="4000680"/>
            <a:ext cx="4295520" cy="23238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09" name="TextShape 2"/>
          <p:cNvSpPr txBox="1"/>
          <p:nvPr/>
        </p:nvSpPr>
        <p:spPr>
          <a:xfrm>
            <a:off x="685800" y="838080"/>
            <a:ext cx="7848360" cy="3123720"/>
          </a:xfrm>
          <a:prstGeom prst="rect">
            <a:avLst/>
          </a:prstGeom>
          <a:noFill/>
          <a:ln>
            <a:noFill/>
          </a:ln>
        </p:spPr>
        <p:txBody>
          <a:bodyPr>
            <a:normAutofit fontScale="78000"/>
          </a:bodyPr>
          <a:p>
            <a:pPr marL="343080" indent="-273960">
              <a:lnSpc>
                <a:spcPct val="80000"/>
              </a:lnSpc>
              <a:buClr>
                <a:srgbClr val="94c600"/>
              </a:buClr>
              <a:buFont typeface="Noto Sans Symbols"/>
              <a:buChar char=""/>
            </a:pPr>
            <a:r>
              <a:rPr b="1" lang="en-US" sz="1860" spc="-1" strike="noStrike">
                <a:solidFill>
                  <a:srgbClr val="3e3d2d"/>
                </a:solidFill>
                <a:latin typeface="Century Gothic"/>
                <a:ea typeface="Century Gothic"/>
              </a:rPr>
              <a:t>Searching for a value in a Linked List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Figure 6.10 shows the algorithm to search a linked list.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In Step 1, we initialize the pointer variable PTR with START that contains the address of the first node.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In Step 2, a while loop is executed which will compare every node’s DATA with VAL for which the search is being made.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If the search is successful, that is, VAL has been found, then the address of that node is stored in POS and the control jumps to the last statement of the algorithm.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However, if the search is unsuccessful, POS is set to NULL which indicates that VAL is not present in the linked list. </a:t>
            </a:r>
            <a:endParaRPr b="0" lang="en-US" sz="1860" spc="-1" strike="noStrike">
              <a:solidFill>
                <a:srgbClr val="000000"/>
              </a:solidFill>
              <a:latin typeface="Arial"/>
            </a:endParaRPr>
          </a:p>
        </p:txBody>
      </p:sp>
      <p:sp>
        <p:nvSpPr>
          <p:cNvPr id="310"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281EE1E3-A6F0-45B3-A2AD-6AC936BB51EA}" type="slidenum">
              <a:rPr b="0" lang="en-US" sz="1200" spc="-1" strike="noStrike">
                <a:solidFill>
                  <a:srgbClr val="fefefe"/>
                </a:solidFill>
                <a:latin typeface="Century Gothic"/>
                <a:ea typeface="Century Gothic"/>
              </a:rPr>
              <a:t>22</a:t>
            </a:fld>
            <a:endParaRPr b="0" lang="en-US" sz="1200" spc="-1" strike="noStrike">
              <a:latin typeface="Times New Roman"/>
            </a:endParaRPr>
          </a:p>
        </p:txBody>
      </p:sp>
      <p:sp>
        <p:nvSpPr>
          <p:cNvPr id="311"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312" name="Google Shape;460;p26" descr=""/>
          <p:cNvPicPr/>
          <p:nvPr/>
        </p:nvPicPr>
        <p:blipFill>
          <a:blip r:embed="rId1"/>
          <a:stretch/>
        </p:blipFill>
        <p:spPr>
          <a:xfrm>
            <a:off x="1514520" y="3800520"/>
            <a:ext cx="3666600" cy="26856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14" name="TextShape 2"/>
          <p:cNvSpPr txBox="1"/>
          <p:nvPr/>
        </p:nvSpPr>
        <p:spPr>
          <a:xfrm>
            <a:off x="685800" y="838080"/>
            <a:ext cx="4304880" cy="1599840"/>
          </a:xfrm>
          <a:prstGeom prst="rect">
            <a:avLst/>
          </a:prstGeom>
          <a:noFill/>
          <a:ln>
            <a:noFill/>
          </a:ln>
        </p:spPr>
        <p:txBody>
          <a:bodyPr>
            <a:normAutofit/>
          </a:bodyPr>
          <a:p>
            <a:pPr marL="343080" indent="-273960">
              <a:lnSpc>
                <a:spcPct val="90000"/>
              </a:lnSpc>
              <a:buClr>
                <a:srgbClr val="94c600"/>
              </a:buClr>
              <a:buFont typeface="Noto Sans Symbols"/>
              <a:buChar char=""/>
            </a:pPr>
            <a:r>
              <a:rPr b="1" lang="en-US" sz="2400" spc="-1" strike="noStrike">
                <a:solidFill>
                  <a:srgbClr val="3e3d2d"/>
                </a:solidFill>
                <a:latin typeface="Century Gothic"/>
                <a:ea typeface="Century Gothic"/>
              </a:rPr>
              <a:t>Searching for a value in a Linked List </a:t>
            </a:r>
            <a:endParaRPr b="0" lang="en-US" sz="2400" spc="-1" strike="noStrike">
              <a:solidFill>
                <a:srgbClr val="000000"/>
              </a:solidFill>
              <a:latin typeface="Arial"/>
            </a:endParaRPr>
          </a:p>
          <a:p>
            <a:pPr marL="343080" indent="-273960">
              <a:lnSpc>
                <a:spcPct val="9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VAL = 4</a:t>
            </a:r>
            <a:endParaRPr b="0" lang="en-US" sz="2400" spc="-1" strike="noStrike">
              <a:solidFill>
                <a:srgbClr val="000000"/>
              </a:solidFill>
              <a:latin typeface="Arial"/>
            </a:endParaRPr>
          </a:p>
        </p:txBody>
      </p:sp>
      <p:sp>
        <p:nvSpPr>
          <p:cNvPr id="315"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90A39952-D7EB-4B27-8D08-B704FDE4B25B}" type="slidenum">
              <a:rPr b="0" lang="en-US" sz="1200" spc="-1" strike="noStrike">
                <a:solidFill>
                  <a:srgbClr val="fefefe"/>
                </a:solidFill>
                <a:latin typeface="Century Gothic"/>
                <a:ea typeface="Century Gothic"/>
              </a:rPr>
              <a:t>23</a:t>
            </a:fld>
            <a:endParaRPr b="0" lang="en-US" sz="1200" spc="-1" strike="noStrike">
              <a:latin typeface="Times New Roman"/>
            </a:endParaRPr>
          </a:p>
        </p:txBody>
      </p:sp>
      <p:sp>
        <p:nvSpPr>
          <p:cNvPr id="316"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317" name="Google Shape;470;p28" descr=""/>
          <p:cNvPicPr/>
          <p:nvPr/>
        </p:nvPicPr>
        <p:blipFill>
          <a:blip r:embed="rId1"/>
          <a:srcRect l="0" t="0" r="0" b="-3255"/>
          <a:stretch/>
        </p:blipFill>
        <p:spPr>
          <a:xfrm>
            <a:off x="442800" y="2763000"/>
            <a:ext cx="6089040" cy="3814560"/>
          </a:xfrm>
          <a:prstGeom prst="rect">
            <a:avLst/>
          </a:prstGeom>
          <a:ln>
            <a:noFill/>
          </a:ln>
        </p:spPr>
      </p:pic>
      <p:pic>
        <p:nvPicPr>
          <p:cNvPr id="318" name="Google Shape;471;p28" descr=""/>
          <p:cNvPicPr/>
          <p:nvPr/>
        </p:nvPicPr>
        <p:blipFill>
          <a:blip r:embed="rId2"/>
          <a:srcRect l="2346" t="5442" r="5007" b="15078"/>
          <a:stretch/>
        </p:blipFill>
        <p:spPr>
          <a:xfrm>
            <a:off x="5181480" y="656640"/>
            <a:ext cx="3501720" cy="220032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20" name="TextShape 2"/>
          <p:cNvSpPr txBox="1"/>
          <p:nvPr/>
        </p:nvSpPr>
        <p:spPr>
          <a:xfrm>
            <a:off x="685800" y="838080"/>
            <a:ext cx="7848360" cy="5333760"/>
          </a:xfrm>
          <a:prstGeom prst="rect">
            <a:avLst/>
          </a:prstGeom>
          <a:noFill/>
          <a:ln>
            <a:noFill/>
          </a:ln>
        </p:spPr>
        <p:txBody>
          <a:bodyPr>
            <a:normAutofit fontScale="85000"/>
          </a:bodyPr>
          <a:p>
            <a:pPr marL="343080" indent="-273960">
              <a:lnSpc>
                <a:spcPct val="80000"/>
              </a:lnSpc>
              <a:buClr>
                <a:srgbClr val="94c600"/>
              </a:buClr>
              <a:buFont typeface="Noto Sans Symbols"/>
              <a:buChar char=""/>
            </a:pPr>
            <a:r>
              <a:rPr b="1" lang="en-US" sz="2220" spc="-1" strike="noStrike">
                <a:solidFill>
                  <a:srgbClr val="3e3d2d"/>
                </a:solidFill>
                <a:latin typeface="Century Gothic"/>
                <a:ea typeface="Century Gothic"/>
              </a:rPr>
              <a:t>Inserting a new node in a Linked List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In this section, we will see how a new node is added into an already existing linked list.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We will take four cases and then see how insertion is done in each case.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Case 1: The new node is inserted at the beginning.</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Case 2: The new node is inserted at the end.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Case 3: The new node is inserted after a given node.</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Case 4: The new node is inserted before a given node.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Before we describe the algorithms to perform insertions in all these four cases, let us first discuss an important term called OVERFLOW.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Overflow is a condition that occurs when AVAIL = NULL or no free memory cell is present in the system.</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When this condition occurs, the program must give an appropriate message. </a:t>
            </a:r>
            <a:endParaRPr b="0" lang="en-US" sz="2220" spc="-1" strike="noStrike">
              <a:solidFill>
                <a:srgbClr val="000000"/>
              </a:solidFill>
              <a:latin typeface="Arial"/>
            </a:endParaRPr>
          </a:p>
        </p:txBody>
      </p:sp>
      <p:sp>
        <p:nvSpPr>
          <p:cNvPr id="321"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7A256174-6AE6-49A9-A254-2A03D1F56672}" type="slidenum">
              <a:rPr b="0" lang="en-US" sz="1200" spc="-1" strike="noStrike">
                <a:solidFill>
                  <a:srgbClr val="fefefe"/>
                </a:solidFill>
                <a:latin typeface="Century Gothic"/>
                <a:ea typeface="Century Gothic"/>
              </a:rPr>
              <a:t>24</a:t>
            </a:fld>
            <a:endParaRPr b="0" lang="en-US" sz="1200" spc="-1" strike="noStrike">
              <a:latin typeface="Times New Roman"/>
            </a:endParaRPr>
          </a:p>
        </p:txBody>
      </p:sp>
      <p:sp>
        <p:nvSpPr>
          <p:cNvPr id="322"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24" name="TextShape 2"/>
          <p:cNvSpPr txBox="1"/>
          <p:nvPr/>
        </p:nvSpPr>
        <p:spPr>
          <a:xfrm>
            <a:off x="685800" y="838080"/>
            <a:ext cx="7848360" cy="1828440"/>
          </a:xfrm>
          <a:prstGeom prst="rect">
            <a:avLst/>
          </a:prstGeom>
          <a:noFill/>
          <a:ln>
            <a:noFill/>
          </a:ln>
        </p:spPr>
        <p:txBody>
          <a:bodyPr>
            <a:normAutofit fontScale="94000"/>
          </a:bodyPr>
          <a:p>
            <a:pPr marL="343080" indent="-273960">
              <a:lnSpc>
                <a:spcPct val="90000"/>
              </a:lnSpc>
              <a:buClr>
                <a:srgbClr val="94c600"/>
              </a:buClr>
              <a:buFont typeface="Noto Sans Symbols"/>
              <a:buChar char=""/>
            </a:pPr>
            <a:r>
              <a:rPr b="1" lang="en-US" sz="2040" spc="-1" strike="noStrike">
                <a:solidFill>
                  <a:srgbClr val="3e3d2d"/>
                </a:solidFill>
                <a:latin typeface="Century Gothic"/>
                <a:ea typeface="Century Gothic"/>
              </a:rPr>
              <a:t>Inserting a Node at the Beginning of a Linked List </a:t>
            </a:r>
            <a:endParaRPr b="0" lang="en-US" sz="20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Consider the linked list shown in Fig. 6.12.</a:t>
            </a:r>
            <a:endParaRPr b="0" lang="en-US" sz="20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Suppose we want to add a new node with data 9 and add it as the first node of the list. </a:t>
            </a:r>
            <a:endParaRPr b="0" lang="en-US" sz="20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Then the following changes will be done in the linked list.</a:t>
            </a:r>
            <a:endParaRPr b="0" lang="en-US" sz="2040" spc="-1" strike="noStrike">
              <a:solidFill>
                <a:srgbClr val="000000"/>
              </a:solidFill>
              <a:latin typeface="Arial"/>
            </a:endParaRPr>
          </a:p>
          <a:p>
            <a:pPr marL="343080" indent="-175680">
              <a:lnSpc>
                <a:spcPct val="90000"/>
              </a:lnSpc>
              <a:spcBef>
                <a:spcPts val="408"/>
              </a:spcBef>
              <a:tabLst>
                <a:tab algn="l" pos="0"/>
              </a:tabLst>
            </a:pPr>
            <a:endParaRPr b="0" lang="en-US" sz="2040" spc="-1" strike="noStrike">
              <a:solidFill>
                <a:srgbClr val="000000"/>
              </a:solidFill>
              <a:latin typeface="Arial"/>
            </a:endParaRPr>
          </a:p>
        </p:txBody>
      </p:sp>
      <p:sp>
        <p:nvSpPr>
          <p:cNvPr id="325"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6C8AF165-8497-4D26-8945-1F9AD6B8E3DE}" type="slidenum">
              <a:rPr b="0" lang="en-US" sz="1200" spc="-1" strike="noStrike">
                <a:solidFill>
                  <a:srgbClr val="fefefe"/>
                </a:solidFill>
                <a:latin typeface="Century Gothic"/>
                <a:ea typeface="Century Gothic"/>
              </a:rPr>
              <a:t>25</a:t>
            </a:fld>
            <a:endParaRPr b="0" lang="en-US" sz="1200" spc="-1" strike="noStrike">
              <a:latin typeface="Times New Roman"/>
            </a:endParaRPr>
          </a:p>
        </p:txBody>
      </p:sp>
      <p:sp>
        <p:nvSpPr>
          <p:cNvPr id="326"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327" name="Google Shape;490;p30" descr=""/>
          <p:cNvPicPr/>
          <p:nvPr/>
        </p:nvPicPr>
        <p:blipFill>
          <a:blip r:embed="rId1"/>
          <a:stretch/>
        </p:blipFill>
        <p:spPr>
          <a:xfrm>
            <a:off x="1033560" y="2818800"/>
            <a:ext cx="7152840" cy="340956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29" name="TextShape 2"/>
          <p:cNvSpPr txBox="1"/>
          <p:nvPr/>
        </p:nvSpPr>
        <p:spPr>
          <a:xfrm>
            <a:off x="685800" y="838080"/>
            <a:ext cx="7848360" cy="2971440"/>
          </a:xfrm>
          <a:prstGeom prst="rect">
            <a:avLst/>
          </a:prstGeom>
          <a:noFill/>
          <a:ln>
            <a:noFill/>
          </a:ln>
        </p:spPr>
        <p:txBody>
          <a:bodyPr>
            <a:normAutofit/>
          </a:bodyPr>
          <a:p>
            <a:pPr marL="343080" indent="-289800">
              <a:lnSpc>
                <a:spcPct val="80000"/>
              </a:lnSpc>
              <a:buClr>
                <a:srgbClr val="94c600"/>
              </a:buClr>
              <a:buFont typeface="Noto Sans Symbols"/>
              <a:buChar char=""/>
            </a:pPr>
            <a:r>
              <a:rPr b="1" lang="en-US" sz="1800" spc="-1" strike="noStrike">
                <a:solidFill>
                  <a:srgbClr val="3e3d2d"/>
                </a:solidFill>
                <a:latin typeface="Century Gothic"/>
                <a:ea typeface="Century Gothic"/>
              </a:rPr>
              <a:t>Inserting a Node at the Beginning of a Linked List </a:t>
            </a:r>
            <a:endParaRPr b="0" lang="en-US" sz="1800" spc="-1" strike="noStrike">
              <a:solidFill>
                <a:srgbClr val="000000"/>
              </a:solidFill>
              <a:latin typeface="Arial"/>
            </a:endParaRPr>
          </a:p>
          <a:p>
            <a:pPr marL="343080" indent="-289800">
              <a:lnSpc>
                <a:spcPct val="80000"/>
              </a:lnSpc>
              <a:spcBef>
                <a:spcPts val="408"/>
              </a:spcBef>
              <a:buClr>
                <a:srgbClr val="94c600"/>
              </a:buClr>
              <a:buFont typeface="Noto Sans Symbols"/>
              <a:buChar char=""/>
            </a:pPr>
            <a:r>
              <a:rPr b="1" lang="en-US" sz="1800" spc="-1" strike="noStrike">
                <a:solidFill>
                  <a:srgbClr val="3e3d2d"/>
                </a:solidFill>
                <a:latin typeface="Century Gothic"/>
                <a:ea typeface="Century Gothic"/>
              </a:rPr>
              <a:t>Figure 6.13 shows the algorithm to insert a new node at the beginning of a linked list. </a:t>
            </a:r>
            <a:endParaRPr b="0" lang="en-US" sz="1800" spc="-1" strike="noStrike">
              <a:solidFill>
                <a:srgbClr val="000000"/>
              </a:solidFill>
              <a:latin typeface="Arial"/>
            </a:endParaRPr>
          </a:p>
          <a:p>
            <a:pPr marL="343080" indent="-289800">
              <a:lnSpc>
                <a:spcPct val="80000"/>
              </a:lnSpc>
              <a:spcBef>
                <a:spcPts val="408"/>
              </a:spcBef>
              <a:buClr>
                <a:srgbClr val="94c600"/>
              </a:buClr>
              <a:buFont typeface="Noto Sans Symbols"/>
              <a:buChar char=""/>
            </a:pPr>
            <a:r>
              <a:rPr b="1" lang="en-US" sz="1800" spc="-1" strike="noStrike">
                <a:solidFill>
                  <a:srgbClr val="3e3d2d"/>
                </a:solidFill>
                <a:latin typeface="Century Gothic"/>
                <a:ea typeface="Century Gothic"/>
              </a:rPr>
              <a:t>In Step 1, we first check whether memory is available for the new node. </a:t>
            </a:r>
            <a:endParaRPr b="0" lang="en-US" sz="1800" spc="-1" strike="noStrike">
              <a:solidFill>
                <a:srgbClr val="000000"/>
              </a:solidFill>
              <a:latin typeface="Arial"/>
            </a:endParaRPr>
          </a:p>
          <a:p>
            <a:pPr marL="343080" indent="-289800">
              <a:lnSpc>
                <a:spcPct val="80000"/>
              </a:lnSpc>
              <a:spcBef>
                <a:spcPts val="408"/>
              </a:spcBef>
              <a:buClr>
                <a:srgbClr val="94c600"/>
              </a:buClr>
              <a:buFont typeface="Noto Sans Symbols"/>
              <a:buChar char=""/>
            </a:pPr>
            <a:r>
              <a:rPr b="1" lang="en-US" sz="1800" spc="-1" strike="noStrike">
                <a:solidFill>
                  <a:srgbClr val="3e3d2d"/>
                </a:solidFill>
                <a:latin typeface="Century Gothic"/>
                <a:ea typeface="Century Gothic"/>
              </a:rPr>
              <a:t>If the free memory has exhausted, then an OVERFLOW message is printed. </a:t>
            </a:r>
            <a:endParaRPr b="0" lang="en-US" sz="1800" spc="-1" strike="noStrike">
              <a:solidFill>
                <a:srgbClr val="000000"/>
              </a:solidFill>
              <a:latin typeface="Arial"/>
            </a:endParaRPr>
          </a:p>
          <a:p>
            <a:pPr marL="343080" indent="-289800">
              <a:lnSpc>
                <a:spcPct val="80000"/>
              </a:lnSpc>
              <a:spcBef>
                <a:spcPts val="408"/>
              </a:spcBef>
              <a:buClr>
                <a:srgbClr val="94c600"/>
              </a:buClr>
              <a:buFont typeface="Noto Sans Symbols"/>
              <a:buChar char=""/>
            </a:pPr>
            <a:r>
              <a:rPr b="1" lang="en-US" sz="1800" spc="-1" strike="noStrike">
                <a:solidFill>
                  <a:srgbClr val="3e3d2d"/>
                </a:solidFill>
                <a:latin typeface="Century Gothic"/>
                <a:ea typeface="Century Gothic"/>
              </a:rPr>
              <a:t>Otherwise, if a free memory cell is available, then we allocate space for the new node. </a:t>
            </a:r>
            <a:endParaRPr b="0" lang="en-US" sz="1800" spc="-1" strike="noStrike">
              <a:solidFill>
                <a:srgbClr val="000000"/>
              </a:solidFill>
              <a:latin typeface="Arial"/>
            </a:endParaRPr>
          </a:p>
          <a:p>
            <a:pPr marL="343080" indent="-301320">
              <a:lnSpc>
                <a:spcPct val="80000"/>
              </a:lnSpc>
              <a:spcBef>
                <a:spcPts val="337"/>
              </a:spcBef>
              <a:buClr>
                <a:srgbClr val="94c600"/>
              </a:buClr>
              <a:buFont typeface="Noto Sans Symbols"/>
              <a:buChar char=""/>
            </a:pPr>
            <a:r>
              <a:rPr b="1" lang="en-US" sz="1800" spc="-1" strike="noStrike">
                <a:solidFill>
                  <a:srgbClr val="3e3d2d"/>
                </a:solidFill>
                <a:latin typeface="Century Gothic"/>
                <a:ea typeface="Century Gothic"/>
              </a:rPr>
              <a:t>In C, there are functions like malloc(), alloc, and calloc() which automatically do the memory allocation on behalf of the user. </a:t>
            </a:r>
            <a:endParaRPr b="0" lang="en-US" sz="1800" spc="-1" strike="noStrike">
              <a:solidFill>
                <a:srgbClr val="000000"/>
              </a:solidFill>
              <a:latin typeface="Arial"/>
            </a:endParaRPr>
          </a:p>
        </p:txBody>
      </p:sp>
      <p:sp>
        <p:nvSpPr>
          <p:cNvPr id="330"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B1410423-BA1F-44E3-8072-77EF3C562C82}" type="slidenum">
              <a:rPr b="0" lang="en-US" sz="1200" spc="-1" strike="noStrike">
                <a:solidFill>
                  <a:srgbClr val="fefefe"/>
                </a:solidFill>
                <a:latin typeface="Century Gothic"/>
                <a:ea typeface="Century Gothic"/>
              </a:rPr>
              <a:t>26</a:t>
            </a:fld>
            <a:endParaRPr b="0" lang="en-US" sz="1200" spc="-1" strike="noStrike">
              <a:latin typeface="Times New Roman"/>
            </a:endParaRPr>
          </a:p>
        </p:txBody>
      </p:sp>
      <p:sp>
        <p:nvSpPr>
          <p:cNvPr id="331"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332" name="Google Shape;500;p31" descr=""/>
          <p:cNvPicPr/>
          <p:nvPr/>
        </p:nvPicPr>
        <p:blipFill>
          <a:blip r:embed="rId1"/>
          <a:stretch/>
        </p:blipFill>
        <p:spPr>
          <a:xfrm>
            <a:off x="2013480" y="3558960"/>
            <a:ext cx="3501720" cy="290844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34"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8B64FC82-26D6-4D84-B236-55CADFA29CDC}" type="slidenum">
              <a:rPr b="0" lang="en-US" sz="1200" spc="-1" strike="noStrike">
                <a:solidFill>
                  <a:srgbClr val="fefefe"/>
                </a:solidFill>
                <a:latin typeface="Century Gothic"/>
                <a:ea typeface="Century Gothic"/>
              </a:rPr>
              <a:t>27</a:t>
            </a:fld>
            <a:endParaRPr b="0" lang="en-US" sz="1200" spc="-1" strike="noStrike">
              <a:latin typeface="Times New Roman"/>
            </a:endParaRPr>
          </a:p>
        </p:txBody>
      </p:sp>
      <p:sp>
        <p:nvSpPr>
          <p:cNvPr id="335"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336" name="Google Shape;509;p32" descr=""/>
          <p:cNvPicPr/>
          <p:nvPr/>
        </p:nvPicPr>
        <p:blipFill>
          <a:blip r:embed="rId1"/>
          <a:srcRect l="0" t="0" r="0" b="19138"/>
          <a:stretch/>
        </p:blipFill>
        <p:spPr>
          <a:xfrm>
            <a:off x="2366640" y="4305240"/>
            <a:ext cx="3176640" cy="2133360"/>
          </a:xfrm>
          <a:prstGeom prst="rect">
            <a:avLst/>
          </a:prstGeom>
          <a:ln>
            <a:noFill/>
          </a:ln>
        </p:spPr>
      </p:pic>
      <p:pic>
        <p:nvPicPr>
          <p:cNvPr id="337" name="Google Shape;510;p32" descr=""/>
          <p:cNvPicPr/>
          <p:nvPr/>
        </p:nvPicPr>
        <p:blipFill>
          <a:blip r:embed="rId2"/>
          <a:stretch/>
        </p:blipFill>
        <p:spPr>
          <a:xfrm>
            <a:off x="919080" y="1110960"/>
            <a:ext cx="6700320" cy="319392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39"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BEBD18BC-4578-4081-8D4F-FDA8535ACEB5}" type="slidenum">
              <a:rPr b="0" lang="en-US" sz="1200" spc="-1" strike="noStrike">
                <a:solidFill>
                  <a:srgbClr val="fefefe"/>
                </a:solidFill>
                <a:latin typeface="Century Gothic"/>
                <a:ea typeface="Century Gothic"/>
              </a:rPr>
              <a:t>28</a:t>
            </a:fld>
            <a:endParaRPr b="0" lang="en-US" sz="1200" spc="-1" strike="noStrike">
              <a:latin typeface="Times New Roman"/>
            </a:endParaRPr>
          </a:p>
        </p:txBody>
      </p:sp>
      <p:sp>
        <p:nvSpPr>
          <p:cNvPr id="340"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
        <p:nvSpPr>
          <p:cNvPr id="341" name="CustomShape 4"/>
          <p:cNvSpPr/>
          <p:nvPr/>
        </p:nvSpPr>
        <p:spPr>
          <a:xfrm>
            <a:off x="533520" y="1051560"/>
            <a:ext cx="5480280" cy="63972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1800" spc="-1" strike="noStrike">
                <a:solidFill>
                  <a:srgbClr val="000000"/>
                </a:solidFill>
                <a:latin typeface="Century Gothic"/>
                <a:ea typeface="Century Gothic"/>
              </a:rPr>
              <a:t>Inserting a Node at the End of a Linked List </a:t>
            </a:r>
            <a:endParaRPr b="0" lang="en-US" sz="1800" spc="-1" strike="noStrike">
              <a:latin typeface="Arial"/>
            </a:endParaRPr>
          </a:p>
        </p:txBody>
      </p:sp>
      <p:pic>
        <p:nvPicPr>
          <p:cNvPr id="342" name="Google Shape;520;p35" descr=""/>
          <p:cNvPicPr/>
          <p:nvPr/>
        </p:nvPicPr>
        <p:blipFill>
          <a:blip r:embed="rId1"/>
          <a:stretch/>
        </p:blipFill>
        <p:spPr>
          <a:xfrm>
            <a:off x="1752480" y="1914480"/>
            <a:ext cx="4000320" cy="372384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44"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711B2855-FDB3-43FD-A393-24A4D672314F}" type="slidenum">
              <a:rPr b="0" lang="en-US" sz="1200" spc="-1" strike="noStrike">
                <a:solidFill>
                  <a:srgbClr val="fefefe"/>
                </a:solidFill>
                <a:latin typeface="Century Gothic"/>
                <a:ea typeface="Century Gothic"/>
              </a:rPr>
              <a:t>29</a:t>
            </a:fld>
            <a:endParaRPr b="0" lang="en-US" sz="1200" spc="-1" strike="noStrike">
              <a:latin typeface="Times New Roman"/>
            </a:endParaRPr>
          </a:p>
        </p:txBody>
      </p:sp>
      <p:sp>
        <p:nvSpPr>
          <p:cNvPr id="345"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346" name="Google Shape;529;p34" descr=""/>
          <p:cNvPicPr/>
          <p:nvPr/>
        </p:nvPicPr>
        <p:blipFill>
          <a:blip r:embed="rId1"/>
          <a:stretch/>
        </p:blipFill>
        <p:spPr>
          <a:xfrm>
            <a:off x="1072440" y="1676520"/>
            <a:ext cx="7152840" cy="4124880"/>
          </a:xfrm>
          <a:prstGeom prst="rect">
            <a:avLst/>
          </a:prstGeom>
          <a:ln>
            <a:noFill/>
          </a:ln>
        </p:spPr>
      </p:pic>
      <p:sp>
        <p:nvSpPr>
          <p:cNvPr id="347" name="CustomShape 4"/>
          <p:cNvSpPr/>
          <p:nvPr/>
        </p:nvSpPr>
        <p:spPr>
          <a:xfrm>
            <a:off x="1072440" y="1051560"/>
            <a:ext cx="5480280" cy="63972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1800" spc="-1" strike="noStrike">
                <a:solidFill>
                  <a:srgbClr val="000000"/>
                </a:solidFill>
                <a:latin typeface="Century Gothic"/>
                <a:ea typeface="Century Gothic"/>
              </a:rPr>
              <a:t>Inserting a Node at the End of a Linked List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Introduction</a:t>
            </a:r>
            <a:endParaRPr b="0" lang="en-US" sz="2400" spc="-1" strike="noStrike">
              <a:solidFill>
                <a:srgbClr val="000000"/>
              </a:solidFill>
              <a:latin typeface="Arial"/>
            </a:endParaRPr>
          </a:p>
        </p:txBody>
      </p:sp>
      <p:sp>
        <p:nvSpPr>
          <p:cNvPr id="223" name="TextShape 2"/>
          <p:cNvSpPr txBox="1"/>
          <p:nvPr/>
        </p:nvSpPr>
        <p:spPr>
          <a:xfrm>
            <a:off x="685800" y="990720"/>
            <a:ext cx="7848360" cy="5257440"/>
          </a:xfrm>
          <a:prstGeom prst="rect">
            <a:avLst/>
          </a:prstGeom>
          <a:noFill/>
          <a:ln>
            <a:noFill/>
          </a:ln>
        </p:spPr>
        <p:txBody>
          <a:bodyPr>
            <a:normAutofit fontScale="88000"/>
          </a:bodyPr>
          <a:p>
            <a:pPr marL="343080" indent="-273960">
              <a:lnSpc>
                <a:spcPct val="80000"/>
              </a:lnSpc>
              <a:buClr>
                <a:srgbClr val="94c600"/>
              </a:buClr>
              <a:buFont typeface="Noto Sans Symbols"/>
              <a:buChar char=""/>
            </a:pPr>
            <a:r>
              <a:rPr b="1" lang="en-US" sz="2220" spc="-1" strike="noStrike">
                <a:solidFill>
                  <a:srgbClr val="3e3d2d"/>
                </a:solidFill>
                <a:latin typeface="Century Gothic"/>
                <a:ea typeface="Century Gothic"/>
              </a:rPr>
              <a:t>We have studied that an array is a linear collection of data elements in which the elements are stored in consecutive memory locations.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While declaring arrays, we have to specify the size of the array, which will restrict the number of elements that the array can store.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For example, if we declare an array as int marks[10], then the array can store a maximum of 10 data elements but not more than that.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But what if we are not sure of the number of elements in advance?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Moreover, to make efficient use of memory, the elements must be stored randomly at any location rather than in consecutive locations.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So, there must be a data structure that removes the restrictions on the maximum number of elements and the storage condition to write efficient programs. </a:t>
            </a:r>
            <a:endParaRPr b="0" lang="en-US" sz="2220" spc="-1" strike="noStrike">
              <a:solidFill>
                <a:srgbClr val="000000"/>
              </a:solidFill>
              <a:latin typeface="Arial"/>
            </a:endParaRPr>
          </a:p>
        </p:txBody>
      </p:sp>
      <p:sp>
        <p:nvSpPr>
          <p:cNvPr id="224"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9C12CA91-DEE7-4475-9D70-F2D9F5914B84}" type="slidenum">
              <a:rPr b="0" lang="en-US" sz="1200" spc="-1" strike="noStrike">
                <a:solidFill>
                  <a:srgbClr val="fefefe"/>
                </a:solidFill>
                <a:latin typeface="Century Gothic"/>
                <a:ea typeface="Century Gothic"/>
              </a:rPr>
              <a:t>3</a:t>
            </a:fld>
            <a:endParaRPr b="0" lang="en-US" sz="1200" spc="-1" strike="noStrike">
              <a:latin typeface="Times New Roman"/>
            </a:endParaRPr>
          </a:p>
        </p:txBody>
      </p:sp>
      <p:sp>
        <p:nvSpPr>
          <p:cNvPr id="225"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442800" y="228600"/>
            <a:ext cx="7024320" cy="685440"/>
          </a:xfrm>
          <a:prstGeom prst="rect">
            <a:avLst/>
          </a:prstGeom>
          <a:noFill/>
          <a:ln>
            <a:noFill/>
          </a:ln>
        </p:spPr>
        <p:txBody>
          <a:bodyPr anchor="b">
            <a:no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49" name="TextShape 2"/>
          <p:cNvSpPr txBox="1"/>
          <p:nvPr/>
        </p:nvSpPr>
        <p:spPr>
          <a:xfrm>
            <a:off x="685800" y="838080"/>
            <a:ext cx="7848360" cy="2032920"/>
          </a:xfrm>
          <a:prstGeom prst="rect">
            <a:avLst/>
          </a:prstGeom>
          <a:noFill/>
          <a:ln>
            <a:noFill/>
          </a:ln>
        </p:spPr>
        <p:txBody>
          <a:bodyPr>
            <a:noAutofit/>
          </a:bodyPr>
          <a:p>
            <a:pPr marL="343080" indent="-273960">
              <a:lnSpc>
                <a:spcPct val="90000"/>
              </a:lnSpc>
              <a:buClr>
                <a:srgbClr val="94c600"/>
              </a:buClr>
              <a:buFont typeface="Noto Sans Symbols"/>
              <a:buChar char=""/>
            </a:pPr>
            <a:r>
              <a:rPr b="1" lang="en-US" sz="2040" spc="-1" strike="noStrike">
                <a:solidFill>
                  <a:srgbClr val="3e3d2d"/>
                </a:solidFill>
                <a:latin typeface="Century Gothic"/>
                <a:ea typeface="Century Gothic"/>
              </a:rPr>
              <a:t>Inserting a Node After a Given Node in a Linked List </a:t>
            </a:r>
            <a:endParaRPr b="0" lang="en-US" sz="20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In Step 5, we take a pointer variable PTR and initialize it with START. </a:t>
            </a:r>
            <a:endParaRPr b="0" lang="en-US" sz="20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We take another pointer variable PREPTR which will be used to store the address of the node preceding PTR. </a:t>
            </a:r>
            <a:endParaRPr b="0" lang="en-US" sz="2040" spc="-1" strike="noStrike">
              <a:solidFill>
                <a:srgbClr val="000000"/>
              </a:solidFill>
              <a:latin typeface="Arial"/>
            </a:endParaRPr>
          </a:p>
        </p:txBody>
      </p:sp>
      <p:sp>
        <p:nvSpPr>
          <p:cNvPr id="350" name="TextShape 3"/>
          <p:cNvSpPr txBox="1"/>
          <p:nvPr/>
        </p:nvSpPr>
        <p:spPr>
          <a:xfrm>
            <a:off x="4649040" y="224640"/>
            <a:ext cx="1332000" cy="364680"/>
          </a:xfrm>
          <a:prstGeom prst="rect">
            <a:avLst/>
          </a:prstGeom>
          <a:noFill/>
          <a:ln>
            <a:noFill/>
          </a:ln>
        </p:spPr>
        <p:txBody>
          <a:bodyPr anchor="ctr">
            <a:noAutofit/>
          </a:bodyPr>
          <a:p>
            <a:pPr>
              <a:lnSpc>
                <a:spcPct val="100000"/>
              </a:lnSpc>
              <a:tabLst>
                <a:tab algn="l" pos="0"/>
              </a:tabLst>
            </a:pPr>
            <a:fld id="{FE0B0389-BE7F-4329-8CA9-7396AB64DAC7}" type="slidenum">
              <a:rPr b="0" lang="en-US" sz="1200" spc="-1" strike="noStrike">
                <a:solidFill>
                  <a:srgbClr val="fefefe"/>
                </a:solidFill>
                <a:latin typeface="Century Gothic"/>
                <a:ea typeface="Century Gothic"/>
              </a:rPr>
              <a:t>29</a:t>
            </a:fld>
            <a:endParaRPr b="0" lang="en-US" sz="1200" spc="-1" strike="noStrike">
              <a:latin typeface="Times New Roman"/>
            </a:endParaRPr>
          </a:p>
        </p:txBody>
      </p:sp>
      <p:sp>
        <p:nvSpPr>
          <p:cNvPr id="351"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352" name="Google Shape;540;g9eb67fd084_0_13" descr=""/>
          <p:cNvPicPr/>
          <p:nvPr/>
        </p:nvPicPr>
        <p:blipFill>
          <a:blip r:embed="rId1"/>
          <a:stretch/>
        </p:blipFill>
        <p:spPr>
          <a:xfrm>
            <a:off x="4846320" y="2685600"/>
            <a:ext cx="3779640" cy="3638880"/>
          </a:xfrm>
          <a:prstGeom prst="rect">
            <a:avLst/>
          </a:prstGeom>
          <a:ln>
            <a:noFill/>
          </a:ln>
        </p:spPr>
      </p:pic>
      <p:sp>
        <p:nvSpPr>
          <p:cNvPr id="353" name="TextShape 5"/>
          <p:cNvSpPr txBox="1"/>
          <p:nvPr/>
        </p:nvSpPr>
        <p:spPr>
          <a:xfrm>
            <a:off x="564480" y="2963160"/>
            <a:ext cx="4281840" cy="3529080"/>
          </a:xfrm>
          <a:prstGeom prst="rect">
            <a:avLst/>
          </a:prstGeom>
          <a:noFill/>
          <a:ln>
            <a:noFill/>
          </a:ln>
        </p:spPr>
        <p:txBody>
          <a:bodyPr>
            <a:noAutofit/>
          </a:bodyPr>
          <a:p>
            <a:pPr marL="343080" indent="-28548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Initially, PREPTR is initialized to PTR. </a:t>
            </a:r>
            <a:endParaRPr b="0" lang="en-US" sz="20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In the while loop, we traverse through the linked list to reach the node that has its value equal to NUM. </a:t>
            </a:r>
            <a:endParaRPr b="0" lang="en-US" sz="20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In Steps 10 and 11, we change the NEXT pointers in such a way that new node is inserted after the desired node.</a:t>
            </a:r>
            <a:endParaRPr b="0" lang="en-US" sz="20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55" name="TextShape 2"/>
          <p:cNvSpPr txBox="1"/>
          <p:nvPr/>
        </p:nvSpPr>
        <p:spPr>
          <a:xfrm>
            <a:off x="685800" y="838080"/>
            <a:ext cx="7848360" cy="761760"/>
          </a:xfrm>
          <a:prstGeom prst="rect">
            <a:avLst/>
          </a:prstGeom>
          <a:noFill/>
          <a:ln>
            <a:noFill/>
          </a:ln>
        </p:spPr>
        <p:txBody>
          <a:bodyPr>
            <a:normAutofit/>
          </a:bodyPr>
          <a:p>
            <a:pPr marL="343080" indent="-273960">
              <a:lnSpc>
                <a:spcPct val="90000"/>
              </a:lnSpc>
              <a:buClr>
                <a:srgbClr val="94c600"/>
              </a:buClr>
              <a:buFont typeface="Noto Sans Symbols"/>
              <a:buChar char=""/>
            </a:pPr>
            <a:r>
              <a:rPr b="1" lang="en-US" sz="2400" spc="-1" strike="noStrike">
                <a:solidFill>
                  <a:srgbClr val="3e3d2d"/>
                </a:solidFill>
                <a:latin typeface="Century Gothic"/>
                <a:ea typeface="Century Gothic"/>
              </a:rPr>
              <a:t>Inserting a Node After a Given Node in a Linked List </a:t>
            </a:r>
            <a:endParaRPr b="0" lang="en-US" sz="2400" spc="-1" strike="noStrike">
              <a:solidFill>
                <a:srgbClr val="000000"/>
              </a:solidFill>
              <a:latin typeface="Arial"/>
            </a:endParaRPr>
          </a:p>
        </p:txBody>
      </p:sp>
      <p:sp>
        <p:nvSpPr>
          <p:cNvPr id="356"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971CFBB1-A54D-41BD-BBB3-58F25BE8CFBA}" type="slidenum">
              <a:rPr b="0" lang="en-US" sz="1200" spc="-1" strike="noStrike">
                <a:solidFill>
                  <a:srgbClr val="fefefe"/>
                </a:solidFill>
                <a:latin typeface="Century Gothic"/>
                <a:ea typeface="Century Gothic"/>
              </a:rPr>
              <a:t>31</a:t>
            </a:fld>
            <a:endParaRPr b="0" lang="en-US" sz="1200" spc="-1" strike="noStrike">
              <a:latin typeface="Times New Roman"/>
            </a:endParaRPr>
          </a:p>
        </p:txBody>
      </p:sp>
      <p:sp>
        <p:nvSpPr>
          <p:cNvPr id="357"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358" name="Google Shape;551;p38" descr=""/>
          <p:cNvPicPr/>
          <p:nvPr/>
        </p:nvPicPr>
        <p:blipFill>
          <a:blip r:embed="rId1"/>
          <a:stretch/>
        </p:blipFill>
        <p:spPr>
          <a:xfrm>
            <a:off x="1827360" y="1395720"/>
            <a:ext cx="5105160" cy="485208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TextShape 1"/>
          <p:cNvSpPr txBox="1"/>
          <p:nvPr/>
        </p:nvSpPr>
        <p:spPr>
          <a:xfrm>
            <a:off x="442800" y="228600"/>
            <a:ext cx="7024320" cy="685440"/>
          </a:xfrm>
          <a:prstGeom prst="rect">
            <a:avLst/>
          </a:prstGeom>
          <a:noFill/>
          <a:ln>
            <a:noFill/>
          </a:ln>
        </p:spPr>
        <p:txBody>
          <a:bodyPr anchor="b">
            <a:no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60" name="TextShape 2"/>
          <p:cNvSpPr txBox="1"/>
          <p:nvPr/>
        </p:nvSpPr>
        <p:spPr>
          <a:xfrm>
            <a:off x="685800" y="838080"/>
            <a:ext cx="7848360" cy="1638000"/>
          </a:xfrm>
          <a:prstGeom prst="rect">
            <a:avLst/>
          </a:prstGeom>
          <a:noFill/>
          <a:ln>
            <a:noFill/>
          </a:ln>
        </p:spPr>
        <p:txBody>
          <a:bodyPr>
            <a:noAutofit/>
          </a:bodyPr>
          <a:p>
            <a:pPr marL="343080" indent="-313920">
              <a:lnSpc>
                <a:spcPct val="90000"/>
              </a:lnSpc>
              <a:buClr>
                <a:srgbClr val="94c600"/>
              </a:buClr>
              <a:buFont typeface="Noto Sans Symbols"/>
              <a:buChar char=""/>
            </a:pPr>
            <a:r>
              <a:rPr b="1" lang="en-US" sz="2000" spc="-1" strike="noStrike">
                <a:solidFill>
                  <a:srgbClr val="3e3d2d"/>
                </a:solidFill>
                <a:latin typeface="Century Gothic"/>
                <a:ea typeface="Century Gothic"/>
              </a:rPr>
              <a:t>Inserting a Node Before a Given Node in a Linked List </a:t>
            </a:r>
            <a:endParaRPr b="0" lang="en-US" sz="2000" spc="-1" strike="noStrike">
              <a:solidFill>
                <a:srgbClr val="000000"/>
              </a:solidFill>
              <a:latin typeface="Arial"/>
            </a:endParaRPr>
          </a:p>
          <a:p>
            <a:pPr marL="343080" indent="-313920">
              <a:lnSpc>
                <a:spcPct val="90000"/>
              </a:lnSpc>
              <a:spcBef>
                <a:spcPts val="445"/>
              </a:spcBef>
              <a:buClr>
                <a:srgbClr val="94c600"/>
              </a:buClr>
              <a:buFont typeface="Noto Sans Symbols"/>
              <a:buChar char=""/>
            </a:pPr>
            <a:r>
              <a:rPr b="1" lang="en-US" sz="2000" spc="-1" strike="noStrike">
                <a:solidFill>
                  <a:srgbClr val="3e3d2d"/>
                </a:solidFill>
                <a:latin typeface="Century Gothic"/>
                <a:ea typeface="Century Gothic"/>
              </a:rPr>
              <a:t>In Step 5, we take a pointer variable PTR and initialize it with START. </a:t>
            </a:r>
            <a:endParaRPr b="0" lang="en-US" sz="2000" spc="-1" strike="noStrike">
              <a:solidFill>
                <a:srgbClr val="000000"/>
              </a:solidFill>
              <a:latin typeface="Arial"/>
            </a:endParaRPr>
          </a:p>
          <a:p>
            <a:pPr marL="343080" indent="-313920">
              <a:lnSpc>
                <a:spcPct val="90000"/>
              </a:lnSpc>
              <a:spcBef>
                <a:spcPts val="445"/>
              </a:spcBef>
              <a:buClr>
                <a:srgbClr val="94c600"/>
              </a:buClr>
              <a:buFont typeface="Noto Sans Symbols"/>
              <a:buChar char=""/>
            </a:pPr>
            <a:r>
              <a:rPr b="1" lang="en-US" sz="2000" spc="-1" strike="noStrike">
                <a:solidFill>
                  <a:srgbClr val="3e3d2d"/>
                </a:solidFill>
                <a:latin typeface="Century Gothic"/>
                <a:ea typeface="Century Gothic"/>
              </a:rPr>
              <a:t>We take another pointer variable PREPTR and initialize it with PTR. </a:t>
            </a:r>
            <a:endParaRPr b="0" lang="en-US" sz="2000" spc="-1" strike="noStrike">
              <a:solidFill>
                <a:srgbClr val="000000"/>
              </a:solidFill>
              <a:latin typeface="Arial"/>
            </a:endParaRPr>
          </a:p>
        </p:txBody>
      </p:sp>
      <p:sp>
        <p:nvSpPr>
          <p:cNvPr id="361" name="TextShape 3"/>
          <p:cNvSpPr txBox="1"/>
          <p:nvPr/>
        </p:nvSpPr>
        <p:spPr>
          <a:xfrm>
            <a:off x="4649040" y="224640"/>
            <a:ext cx="1332000" cy="364680"/>
          </a:xfrm>
          <a:prstGeom prst="rect">
            <a:avLst/>
          </a:prstGeom>
          <a:noFill/>
          <a:ln>
            <a:noFill/>
          </a:ln>
        </p:spPr>
        <p:txBody>
          <a:bodyPr anchor="ctr">
            <a:noAutofit/>
          </a:bodyPr>
          <a:p>
            <a:pPr>
              <a:lnSpc>
                <a:spcPct val="100000"/>
              </a:lnSpc>
              <a:tabLst>
                <a:tab algn="l" pos="0"/>
              </a:tabLst>
            </a:pPr>
            <a:fld id="{6DBC8CC0-FC2B-4D1B-B94F-ACD37FA5BA31}" type="slidenum">
              <a:rPr b="0" lang="en-US" sz="1200" spc="-1" strike="noStrike">
                <a:solidFill>
                  <a:srgbClr val="fefefe"/>
                </a:solidFill>
                <a:latin typeface="Century Gothic"/>
                <a:ea typeface="Century Gothic"/>
              </a:rPr>
              <a:t>31</a:t>
            </a:fld>
            <a:endParaRPr b="0" lang="en-US" sz="1200" spc="-1" strike="noStrike">
              <a:latin typeface="Times New Roman"/>
            </a:endParaRPr>
          </a:p>
        </p:txBody>
      </p:sp>
      <p:sp>
        <p:nvSpPr>
          <p:cNvPr id="362"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
        <p:nvSpPr>
          <p:cNvPr id="363" name="TextShape 5"/>
          <p:cNvSpPr txBox="1"/>
          <p:nvPr/>
        </p:nvSpPr>
        <p:spPr>
          <a:xfrm>
            <a:off x="567720" y="2743200"/>
            <a:ext cx="4095720" cy="3529080"/>
          </a:xfrm>
          <a:prstGeom prst="rect">
            <a:avLst/>
          </a:prstGeom>
          <a:noFill/>
          <a:ln>
            <a:noFill/>
          </a:ln>
        </p:spPr>
        <p:txBody>
          <a:bodyPr>
            <a:noAutofit/>
          </a:bodyPr>
          <a:p>
            <a:pPr marL="343080" indent="-313920">
              <a:lnSpc>
                <a:spcPct val="80000"/>
              </a:lnSpc>
              <a:spcBef>
                <a:spcPts val="408"/>
              </a:spcBef>
              <a:buClr>
                <a:srgbClr val="94c600"/>
              </a:buClr>
              <a:buFont typeface="Noto Sans Symbols"/>
              <a:buChar char=""/>
            </a:pPr>
            <a:r>
              <a:rPr b="1" lang="en-US" sz="2000" spc="-1" strike="noStrike">
                <a:solidFill>
                  <a:srgbClr val="3e3d2d"/>
                </a:solidFill>
                <a:latin typeface="Century Gothic"/>
                <a:ea typeface="Century Gothic"/>
              </a:rPr>
              <a:t>In the while loop, we traverse through the linked list to reach the node that has its value equal to NUM. </a:t>
            </a:r>
            <a:endParaRPr b="0" lang="en-US" sz="2000" spc="-1" strike="noStrike">
              <a:solidFill>
                <a:srgbClr val="000000"/>
              </a:solidFill>
              <a:latin typeface="Arial"/>
            </a:endParaRPr>
          </a:p>
          <a:p>
            <a:pPr marL="343080" indent="-313920">
              <a:lnSpc>
                <a:spcPct val="80000"/>
              </a:lnSpc>
              <a:spcBef>
                <a:spcPts val="408"/>
              </a:spcBef>
              <a:buClr>
                <a:srgbClr val="94c600"/>
              </a:buClr>
              <a:buFont typeface="Noto Sans Symbols"/>
              <a:buChar char=""/>
            </a:pPr>
            <a:r>
              <a:rPr b="1" lang="en-US" sz="2000" spc="-1" strike="noStrike">
                <a:solidFill>
                  <a:srgbClr val="3e3d2d"/>
                </a:solidFill>
                <a:latin typeface="Century Gothic"/>
                <a:ea typeface="Century Gothic"/>
              </a:rPr>
              <a:t>In Steps 10 and 11, we change the NEXT pointers in such a way that the new node is inserted before the desired node.</a:t>
            </a:r>
            <a:endParaRPr b="0" lang="en-US" sz="2000" spc="-1" strike="noStrike">
              <a:solidFill>
                <a:srgbClr val="000000"/>
              </a:solidFill>
              <a:latin typeface="Arial"/>
            </a:endParaRPr>
          </a:p>
        </p:txBody>
      </p:sp>
      <p:pic>
        <p:nvPicPr>
          <p:cNvPr id="364" name="Google Shape;562;g9eb67fd084_0_2" descr=""/>
          <p:cNvPicPr/>
          <p:nvPr/>
        </p:nvPicPr>
        <p:blipFill>
          <a:blip r:embed="rId1"/>
          <a:stretch/>
        </p:blipFill>
        <p:spPr>
          <a:xfrm>
            <a:off x="4572000" y="2326680"/>
            <a:ext cx="4037760" cy="320004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66" name="TextShape 2"/>
          <p:cNvSpPr txBox="1"/>
          <p:nvPr/>
        </p:nvSpPr>
        <p:spPr>
          <a:xfrm>
            <a:off x="685800" y="838080"/>
            <a:ext cx="7848360" cy="837720"/>
          </a:xfrm>
          <a:prstGeom prst="rect">
            <a:avLst/>
          </a:prstGeom>
          <a:noFill/>
          <a:ln>
            <a:noFill/>
          </a:ln>
        </p:spPr>
        <p:txBody>
          <a:bodyPr>
            <a:normAutofit/>
          </a:bodyPr>
          <a:p>
            <a:pPr marL="343080" indent="-273960">
              <a:lnSpc>
                <a:spcPct val="100000"/>
              </a:lnSpc>
              <a:buClr>
                <a:srgbClr val="94c600"/>
              </a:buClr>
              <a:buFont typeface="Noto Sans Symbols"/>
              <a:buChar char=""/>
            </a:pPr>
            <a:r>
              <a:rPr b="1" lang="en-US" sz="2400" spc="-1" strike="noStrike">
                <a:solidFill>
                  <a:srgbClr val="3e3d2d"/>
                </a:solidFill>
                <a:latin typeface="Century Gothic"/>
                <a:ea typeface="Century Gothic"/>
              </a:rPr>
              <a:t>Inserting a Node Before a Given Node in a Linked List</a:t>
            </a:r>
            <a:endParaRPr b="0" lang="en-US" sz="2400" spc="-1" strike="noStrike">
              <a:solidFill>
                <a:srgbClr val="000000"/>
              </a:solidFill>
              <a:latin typeface="Arial"/>
            </a:endParaRPr>
          </a:p>
        </p:txBody>
      </p:sp>
      <p:sp>
        <p:nvSpPr>
          <p:cNvPr id="367"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8787DD3D-2E86-4AC3-983F-882FF284ED1A}" type="slidenum">
              <a:rPr b="0" lang="en-US" sz="1200" spc="-1" strike="noStrike">
                <a:solidFill>
                  <a:srgbClr val="fefefe"/>
                </a:solidFill>
                <a:latin typeface="Century Gothic"/>
                <a:ea typeface="Century Gothic"/>
              </a:rPr>
              <a:t>33</a:t>
            </a:fld>
            <a:endParaRPr b="0" lang="en-US" sz="1200" spc="-1" strike="noStrike">
              <a:latin typeface="Times New Roman"/>
            </a:endParaRPr>
          </a:p>
        </p:txBody>
      </p:sp>
      <p:sp>
        <p:nvSpPr>
          <p:cNvPr id="368"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369" name="Google Shape;572;p41" descr=""/>
          <p:cNvPicPr/>
          <p:nvPr/>
        </p:nvPicPr>
        <p:blipFill>
          <a:blip r:embed="rId1"/>
          <a:stretch/>
        </p:blipFill>
        <p:spPr>
          <a:xfrm>
            <a:off x="1019160" y="1627200"/>
            <a:ext cx="5990760" cy="439236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71" name="TextShape 2"/>
          <p:cNvSpPr txBox="1"/>
          <p:nvPr/>
        </p:nvSpPr>
        <p:spPr>
          <a:xfrm>
            <a:off x="685800" y="838080"/>
            <a:ext cx="7848360" cy="5486040"/>
          </a:xfrm>
          <a:prstGeom prst="rect">
            <a:avLst/>
          </a:prstGeom>
          <a:noFill/>
          <a:ln>
            <a:noFill/>
          </a:ln>
        </p:spPr>
        <p:txBody>
          <a:bodyPr>
            <a:normAutofit/>
          </a:bodyPr>
          <a:p>
            <a:pPr marL="343080" indent="-299520">
              <a:lnSpc>
                <a:spcPct val="80000"/>
              </a:lnSpc>
              <a:buClr>
                <a:srgbClr val="94c600"/>
              </a:buClr>
              <a:buFont typeface="Noto Sans Symbols"/>
              <a:buChar char=""/>
            </a:pPr>
            <a:r>
              <a:rPr b="1" lang="en-US" sz="2080" spc="-1" strike="noStrike">
                <a:solidFill>
                  <a:srgbClr val="3e3d2d"/>
                </a:solidFill>
                <a:latin typeface="Century Gothic"/>
                <a:ea typeface="Century Gothic"/>
              </a:rPr>
              <a:t>Deleting a node from a Linked List </a:t>
            </a:r>
            <a:endParaRPr b="0" lang="en-US" sz="2080" spc="-1" strike="noStrike">
              <a:solidFill>
                <a:srgbClr val="000000"/>
              </a:solidFill>
              <a:latin typeface="Arial"/>
            </a:endParaRPr>
          </a:p>
          <a:p>
            <a:pPr marL="343080" indent="-299520">
              <a:lnSpc>
                <a:spcPct val="80000"/>
              </a:lnSpc>
              <a:spcBef>
                <a:spcPts val="337"/>
              </a:spcBef>
              <a:buClr>
                <a:srgbClr val="94c600"/>
              </a:buClr>
              <a:buFont typeface="Noto Sans Symbols"/>
              <a:buChar char=""/>
            </a:pPr>
            <a:r>
              <a:rPr b="1" lang="en-US" sz="2080" spc="-1" strike="noStrike">
                <a:solidFill>
                  <a:srgbClr val="3e3d2d"/>
                </a:solidFill>
                <a:latin typeface="Century Gothic"/>
                <a:ea typeface="Century Gothic"/>
              </a:rPr>
              <a:t>In this section, we will discuss how a node is deleted from an already existing linked list. </a:t>
            </a:r>
            <a:endParaRPr b="0" lang="en-US" sz="2080" spc="-1" strike="noStrike">
              <a:solidFill>
                <a:srgbClr val="000000"/>
              </a:solidFill>
              <a:latin typeface="Arial"/>
            </a:endParaRPr>
          </a:p>
          <a:p>
            <a:pPr marL="343080" indent="-299520">
              <a:lnSpc>
                <a:spcPct val="80000"/>
              </a:lnSpc>
              <a:spcBef>
                <a:spcPts val="337"/>
              </a:spcBef>
              <a:buClr>
                <a:srgbClr val="94c600"/>
              </a:buClr>
              <a:buFont typeface="Noto Sans Symbols"/>
              <a:buChar char=""/>
            </a:pPr>
            <a:r>
              <a:rPr b="1" lang="en-US" sz="2080" spc="-1" strike="noStrike">
                <a:solidFill>
                  <a:srgbClr val="3e3d2d"/>
                </a:solidFill>
                <a:latin typeface="Century Gothic"/>
                <a:ea typeface="Century Gothic"/>
              </a:rPr>
              <a:t>We will consider three cases and then see how deletion is done in each case. </a:t>
            </a:r>
            <a:endParaRPr b="0" lang="en-US" sz="2080" spc="-1" strike="noStrike">
              <a:solidFill>
                <a:srgbClr val="000000"/>
              </a:solidFill>
              <a:latin typeface="Arial"/>
            </a:endParaRPr>
          </a:p>
          <a:p>
            <a:pPr marL="343080" indent="-299520">
              <a:lnSpc>
                <a:spcPct val="80000"/>
              </a:lnSpc>
              <a:spcBef>
                <a:spcPts val="337"/>
              </a:spcBef>
              <a:buClr>
                <a:srgbClr val="94c600"/>
              </a:buClr>
              <a:buFont typeface="Noto Sans Symbols"/>
              <a:buChar char=""/>
            </a:pPr>
            <a:r>
              <a:rPr b="1" lang="en-US" sz="2080" spc="-1" strike="noStrike">
                <a:solidFill>
                  <a:srgbClr val="3e3d2d"/>
                </a:solidFill>
                <a:latin typeface="Century Gothic"/>
                <a:ea typeface="Century Gothic"/>
              </a:rPr>
              <a:t>Case 1: The first node is deleted. </a:t>
            </a:r>
            <a:endParaRPr b="0" lang="en-US" sz="2080" spc="-1" strike="noStrike">
              <a:solidFill>
                <a:srgbClr val="000000"/>
              </a:solidFill>
              <a:latin typeface="Arial"/>
            </a:endParaRPr>
          </a:p>
          <a:p>
            <a:pPr marL="343080" indent="-299520">
              <a:lnSpc>
                <a:spcPct val="80000"/>
              </a:lnSpc>
              <a:spcBef>
                <a:spcPts val="337"/>
              </a:spcBef>
              <a:buClr>
                <a:srgbClr val="94c600"/>
              </a:buClr>
              <a:buFont typeface="Noto Sans Symbols"/>
              <a:buChar char=""/>
            </a:pPr>
            <a:r>
              <a:rPr b="1" lang="en-US" sz="2080" spc="-1" strike="noStrike">
                <a:solidFill>
                  <a:srgbClr val="3e3d2d"/>
                </a:solidFill>
                <a:latin typeface="Century Gothic"/>
                <a:ea typeface="Century Gothic"/>
              </a:rPr>
              <a:t>Case 2: The last node is deleted. </a:t>
            </a:r>
            <a:endParaRPr b="0" lang="en-US" sz="2080" spc="-1" strike="noStrike">
              <a:solidFill>
                <a:srgbClr val="000000"/>
              </a:solidFill>
              <a:latin typeface="Arial"/>
            </a:endParaRPr>
          </a:p>
          <a:p>
            <a:pPr marL="343080" indent="-299520">
              <a:lnSpc>
                <a:spcPct val="80000"/>
              </a:lnSpc>
              <a:spcBef>
                <a:spcPts val="337"/>
              </a:spcBef>
              <a:buClr>
                <a:srgbClr val="94c600"/>
              </a:buClr>
              <a:buFont typeface="Noto Sans Symbols"/>
              <a:buChar char=""/>
            </a:pPr>
            <a:r>
              <a:rPr b="1" lang="en-US" sz="2080" spc="-1" strike="noStrike">
                <a:solidFill>
                  <a:srgbClr val="3e3d2d"/>
                </a:solidFill>
                <a:latin typeface="Century Gothic"/>
                <a:ea typeface="Century Gothic"/>
              </a:rPr>
              <a:t>Case 3: The node after a given node is deleted. </a:t>
            </a:r>
            <a:endParaRPr b="0" lang="en-US" sz="2080" spc="-1" strike="noStrike">
              <a:solidFill>
                <a:srgbClr val="000000"/>
              </a:solidFill>
              <a:latin typeface="Arial"/>
            </a:endParaRPr>
          </a:p>
          <a:p>
            <a:pPr marL="343080">
              <a:lnSpc>
                <a:spcPct val="80000"/>
              </a:lnSpc>
              <a:spcBef>
                <a:spcPts val="337"/>
              </a:spcBef>
              <a:tabLst>
                <a:tab algn="l" pos="0"/>
              </a:tabLst>
            </a:pPr>
            <a:endParaRPr b="0" lang="en-US" sz="2080" spc="-1" strike="noStrike">
              <a:solidFill>
                <a:srgbClr val="000000"/>
              </a:solidFill>
              <a:latin typeface="Arial"/>
            </a:endParaRPr>
          </a:p>
          <a:p>
            <a:pPr marL="343080" indent="-299520">
              <a:lnSpc>
                <a:spcPct val="80000"/>
              </a:lnSpc>
              <a:spcBef>
                <a:spcPts val="337"/>
              </a:spcBef>
              <a:buClr>
                <a:srgbClr val="94c600"/>
              </a:buClr>
              <a:buFont typeface="Noto Sans Symbols"/>
              <a:buChar char=""/>
              <a:tabLst>
                <a:tab algn="l" pos="0"/>
              </a:tabLst>
            </a:pPr>
            <a:r>
              <a:rPr b="1" lang="en-US" sz="2080" spc="-1" strike="noStrike">
                <a:solidFill>
                  <a:srgbClr val="3e3d2d"/>
                </a:solidFill>
                <a:latin typeface="Century Gothic"/>
                <a:ea typeface="Century Gothic"/>
              </a:rPr>
              <a:t>Underflow is a condition that occurs when we try to delete a node from a linked list that is empty. </a:t>
            </a:r>
            <a:endParaRPr b="0" lang="en-US" sz="2080" spc="-1" strike="noStrike">
              <a:solidFill>
                <a:srgbClr val="000000"/>
              </a:solidFill>
              <a:latin typeface="Arial"/>
            </a:endParaRPr>
          </a:p>
          <a:p>
            <a:pPr marL="343080" indent="-299520">
              <a:lnSpc>
                <a:spcPct val="80000"/>
              </a:lnSpc>
              <a:spcBef>
                <a:spcPts val="337"/>
              </a:spcBef>
              <a:buClr>
                <a:srgbClr val="94c600"/>
              </a:buClr>
              <a:buFont typeface="Noto Sans Symbols"/>
              <a:buChar char=""/>
              <a:tabLst>
                <a:tab algn="l" pos="0"/>
              </a:tabLst>
            </a:pPr>
            <a:r>
              <a:rPr b="1" lang="en-US" sz="2080" spc="-1" strike="noStrike">
                <a:solidFill>
                  <a:srgbClr val="3e3d2d"/>
                </a:solidFill>
                <a:latin typeface="Century Gothic"/>
                <a:ea typeface="Century Gothic"/>
              </a:rPr>
              <a:t>This happens when START = NULL or when there are no more nodes to delete. </a:t>
            </a:r>
            <a:endParaRPr b="0" lang="en-US" sz="2080" spc="-1" strike="noStrike">
              <a:solidFill>
                <a:srgbClr val="000000"/>
              </a:solidFill>
              <a:latin typeface="Arial"/>
            </a:endParaRPr>
          </a:p>
          <a:p>
            <a:pPr marL="343080" indent="-299520">
              <a:lnSpc>
                <a:spcPct val="80000"/>
              </a:lnSpc>
              <a:spcBef>
                <a:spcPts val="337"/>
              </a:spcBef>
              <a:buClr>
                <a:srgbClr val="94c600"/>
              </a:buClr>
              <a:buFont typeface="Noto Sans Symbols"/>
              <a:buChar char=""/>
              <a:tabLst>
                <a:tab algn="l" pos="0"/>
              </a:tabLst>
            </a:pPr>
            <a:r>
              <a:rPr b="1" lang="en-US" sz="2080" spc="-1" strike="noStrike">
                <a:solidFill>
                  <a:srgbClr val="3e3d2d"/>
                </a:solidFill>
                <a:latin typeface="Century Gothic"/>
                <a:ea typeface="Century Gothic"/>
              </a:rPr>
              <a:t>Note that when we delete a node from a linked list, we actually have to free the memory occupied by that node. </a:t>
            </a:r>
            <a:endParaRPr b="0" lang="en-US" sz="2080" spc="-1" strike="noStrike">
              <a:solidFill>
                <a:srgbClr val="000000"/>
              </a:solidFill>
              <a:latin typeface="Arial"/>
            </a:endParaRPr>
          </a:p>
          <a:p>
            <a:pPr>
              <a:lnSpc>
                <a:spcPct val="80000"/>
              </a:lnSpc>
              <a:spcBef>
                <a:spcPts val="337"/>
              </a:spcBef>
              <a:tabLst>
                <a:tab algn="l" pos="0"/>
              </a:tabLst>
            </a:pPr>
            <a:endParaRPr b="0" lang="en-US" sz="2080" spc="-1" strike="noStrike">
              <a:solidFill>
                <a:srgbClr val="000000"/>
              </a:solidFill>
              <a:latin typeface="Arial"/>
            </a:endParaRPr>
          </a:p>
        </p:txBody>
      </p:sp>
      <p:sp>
        <p:nvSpPr>
          <p:cNvPr id="372"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511AD580-C3FB-4A29-BA5A-DF4B3FF2BA04}" type="slidenum">
              <a:rPr b="0" lang="en-US" sz="1200" spc="-1" strike="noStrike">
                <a:solidFill>
                  <a:srgbClr val="fefefe"/>
                </a:solidFill>
                <a:latin typeface="Century Gothic"/>
                <a:ea typeface="Century Gothic"/>
              </a:rPr>
              <a:t>34</a:t>
            </a:fld>
            <a:endParaRPr b="0" lang="en-US" sz="1200" spc="-1" strike="noStrike">
              <a:latin typeface="Times New Roman"/>
            </a:endParaRPr>
          </a:p>
        </p:txBody>
      </p:sp>
      <p:sp>
        <p:nvSpPr>
          <p:cNvPr id="373"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75" name="TextShape 2"/>
          <p:cNvSpPr txBox="1"/>
          <p:nvPr/>
        </p:nvSpPr>
        <p:spPr>
          <a:xfrm>
            <a:off x="685800" y="838080"/>
            <a:ext cx="7848360" cy="2133360"/>
          </a:xfrm>
          <a:prstGeom prst="rect">
            <a:avLst/>
          </a:prstGeom>
          <a:noFill/>
          <a:ln>
            <a:noFill/>
          </a:ln>
        </p:spPr>
        <p:txBody>
          <a:bodyPr>
            <a:normAutofit/>
          </a:bodyPr>
          <a:p>
            <a:pPr marL="343080" indent="-273960">
              <a:lnSpc>
                <a:spcPct val="100000"/>
              </a:lnSpc>
              <a:buClr>
                <a:srgbClr val="94c600"/>
              </a:buClr>
              <a:buFont typeface="Noto Sans Symbols"/>
              <a:buChar char=""/>
            </a:pPr>
            <a:r>
              <a:rPr b="1" lang="en-US" sz="2400" spc="-1" strike="noStrike">
                <a:solidFill>
                  <a:srgbClr val="3e3d2d"/>
                </a:solidFill>
                <a:latin typeface="Century Gothic"/>
                <a:ea typeface="Century Gothic"/>
              </a:rPr>
              <a:t>Deleting the First Node from a Linked List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Consider the linked list in Fig. 6.20.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When we want to delete a node from the beginning of the list, then the following changes will be done in the linked list.</a:t>
            </a:r>
            <a:endParaRPr b="0" lang="en-US" sz="2400" spc="-1" strike="noStrike">
              <a:solidFill>
                <a:srgbClr val="000000"/>
              </a:solidFill>
              <a:latin typeface="Arial"/>
            </a:endParaRPr>
          </a:p>
        </p:txBody>
      </p:sp>
      <p:sp>
        <p:nvSpPr>
          <p:cNvPr id="376"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E35FC4A2-A2CC-4C9A-974E-1571EAF63A77}" type="slidenum">
              <a:rPr b="0" lang="en-US" sz="1200" spc="-1" strike="noStrike">
                <a:solidFill>
                  <a:srgbClr val="fefefe"/>
                </a:solidFill>
                <a:latin typeface="Century Gothic"/>
                <a:ea typeface="Century Gothic"/>
              </a:rPr>
              <a:t>35</a:t>
            </a:fld>
            <a:endParaRPr b="0" lang="en-US" sz="1200" spc="-1" strike="noStrike">
              <a:latin typeface="Times New Roman"/>
            </a:endParaRPr>
          </a:p>
        </p:txBody>
      </p:sp>
      <p:sp>
        <p:nvSpPr>
          <p:cNvPr id="377"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378" name="Google Shape;591;p43" descr=""/>
          <p:cNvPicPr/>
          <p:nvPr/>
        </p:nvPicPr>
        <p:blipFill>
          <a:blip r:embed="rId1"/>
          <a:stretch/>
        </p:blipFill>
        <p:spPr>
          <a:xfrm>
            <a:off x="1276200" y="3429000"/>
            <a:ext cx="6777360" cy="198072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80" name="TextShape 2"/>
          <p:cNvSpPr txBox="1"/>
          <p:nvPr/>
        </p:nvSpPr>
        <p:spPr>
          <a:xfrm>
            <a:off x="685800" y="838080"/>
            <a:ext cx="7848360" cy="2590560"/>
          </a:xfrm>
          <a:prstGeom prst="rect">
            <a:avLst/>
          </a:prstGeom>
          <a:noFill/>
          <a:ln>
            <a:noFill/>
          </a:ln>
        </p:spPr>
        <p:txBody>
          <a:bodyPr>
            <a:normAutofit/>
          </a:bodyPr>
          <a:p>
            <a:pPr marL="343080" indent="-286560">
              <a:lnSpc>
                <a:spcPct val="80000"/>
              </a:lnSpc>
              <a:buClr>
                <a:srgbClr val="94c600"/>
              </a:buClr>
              <a:buFont typeface="Noto Sans Symbols"/>
              <a:buChar char=""/>
            </a:pPr>
            <a:r>
              <a:rPr b="1" lang="en-US" sz="1879" spc="-1" strike="noStrike">
                <a:solidFill>
                  <a:srgbClr val="3e3d2d"/>
                </a:solidFill>
                <a:latin typeface="Century Gothic"/>
                <a:ea typeface="Century Gothic"/>
              </a:rPr>
              <a:t>Deleting the First Node from a Linked List </a:t>
            </a:r>
            <a:endParaRPr b="0" lang="en-US" sz="1879" spc="-1" strike="noStrike">
              <a:solidFill>
                <a:srgbClr val="000000"/>
              </a:solidFill>
              <a:latin typeface="Arial"/>
            </a:endParaRPr>
          </a:p>
          <a:p>
            <a:pPr marL="343080" indent="-286560">
              <a:lnSpc>
                <a:spcPct val="80000"/>
              </a:lnSpc>
              <a:spcBef>
                <a:spcPts val="337"/>
              </a:spcBef>
              <a:buClr>
                <a:srgbClr val="94c600"/>
              </a:buClr>
              <a:buFont typeface="Noto Sans Symbols"/>
              <a:buChar char=""/>
            </a:pPr>
            <a:r>
              <a:rPr b="1" lang="en-US" sz="1879" spc="-1" strike="noStrike">
                <a:solidFill>
                  <a:srgbClr val="3e3d2d"/>
                </a:solidFill>
                <a:latin typeface="Century Gothic"/>
                <a:ea typeface="Century Gothic"/>
              </a:rPr>
              <a:t>Figure 6.21 shows the algorithm to delete the first node from a linked list. </a:t>
            </a:r>
            <a:endParaRPr b="0" lang="en-US" sz="1879" spc="-1" strike="noStrike">
              <a:solidFill>
                <a:srgbClr val="000000"/>
              </a:solidFill>
              <a:latin typeface="Arial"/>
            </a:endParaRPr>
          </a:p>
          <a:p>
            <a:pPr marL="343080" indent="-286560">
              <a:lnSpc>
                <a:spcPct val="80000"/>
              </a:lnSpc>
              <a:spcBef>
                <a:spcPts val="337"/>
              </a:spcBef>
              <a:buClr>
                <a:srgbClr val="94c600"/>
              </a:buClr>
              <a:buFont typeface="Noto Sans Symbols"/>
              <a:buChar char=""/>
            </a:pPr>
            <a:r>
              <a:rPr b="1" lang="en-US" sz="1879" spc="-1" strike="noStrike">
                <a:solidFill>
                  <a:srgbClr val="3e3d2d"/>
                </a:solidFill>
                <a:latin typeface="Century Gothic"/>
                <a:ea typeface="Century Gothic"/>
              </a:rPr>
              <a:t>In Step 1, we check if the linked list exists or not. </a:t>
            </a:r>
            <a:endParaRPr b="0" lang="en-US" sz="1879" spc="-1" strike="noStrike">
              <a:solidFill>
                <a:srgbClr val="000000"/>
              </a:solidFill>
              <a:latin typeface="Arial"/>
            </a:endParaRPr>
          </a:p>
          <a:p>
            <a:pPr marL="343080" indent="-286560">
              <a:lnSpc>
                <a:spcPct val="80000"/>
              </a:lnSpc>
              <a:spcBef>
                <a:spcPts val="337"/>
              </a:spcBef>
              <a:buClr>
                <a:srgbClr val="94c600"/>
              </a:buClr>
              <a:buFont typeface="Noto Sans Symbols"/>
              <a:buChar char=""/>
            </a:pPr>
            <a:r>
              <a:rPr b="1" lang="en-US" sz="1879" spc="-1" strike="noStrike">
                <a:solidFill>
                  <a:srgbClr val="3e3d2d"/>
                </a:solidFill>
                <a:latin typeface="Century Gothic"/>
                <a:ea typeface="Century Gothic"/>
              </a:rPr>
              <a:t>If START = NULL, then it signifies that there are no nodes in the list and the control is transferred to the last statement of the algorithm. </a:t>
            </a:r>
            <a:endParaRPr b="0" lang="en-US" sz="1879" spc="-1" strike="noStrike">
              <a:solidFill>
                <a:srgbClr val="000000"/>
              </a:solidFill>
              <a:latin typeface="Arial"/>
            </a:endParaRPr>
          </a:p>
          <a:p>
            <a:pPr marL="343080" indent="-286560">
              <a:lnSpc>
                <a:spcPct val="80000"/>
              </a:lnSpc>
              <a:spcBef>
                <a:spcPts val="337"/>
              </a:spcBef>
              <a:buClr>
                <a:srgbClr val="94c600"/>
              </a:buClr>
              <a:buFont typeface="Noto Sans Symbols"/>
              <a:buChar char=""/>
            </a:pPr>
            <a:r>
              <a:rPr b="1" lang="en-US" sz="1879" spc="-1" strike="noStrike">
                <a:solidFill>
                  <a:srgbClr val="3e3d2d"/>
                </a:solidFill>
                <a:latin typeface="Century Gothic"/>
                <a:ea typeface="Century Gothic"/>
              </a:rPr>
              <a:t>However, if there are nodes in the linked list, then we use a pointer variable PTR that is set to point to the first node of the list. </a:t>
            </a:r>
            <a:endParaRPr b="0" lang="en-US" sz="1879" spc="-1" strike="noStrike">
              <a:solidFill>
                <a:srgbClr val="000000"/>
              </a:solidFill>
              <a:latin typeface="Arial"/>
            </a:endParaRPr>
          </a:p>
        </p:txBody>
      </p:sp>
      <p:sp>
        <p:nvSpPr>
          <p:cNvPr id="381"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707980EB-AEE0-4B03-9EB9-9DC017A5E598}" type="slidenum">
              <a:rPr b="0" lang="en-US" sz="1200" spc="-1" strike="noStrike">
                <a:solidFill>
                  <a:srgbClr val="fefefe"/>
                </a:solidFill>
                <a:latin typeface="Century Gothic"/>
                <a:ea typeface="Century Gothic"/>
              </a:rPr>
              <a:t>36</a:t>
            </a:fld>
            <a:endParaRPr b="0" lang="en-US" sz="1200" spc="-1" strike="noStrike">
              <a:latin typeface="Times New Roman"/>
            </a:endParaRPr>
          </a:p>
        </p:txBody>
      </p:sp>
      <p:sp>
        <p:nvSpPr>
          <p:cNvPr id="382"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383" name="Google Shape;601;p44" descr=""/>
          <p:cNvPicPr/>
          <p:nvPr/>
        </p:nvPicPr>
        <p:blipFill>
          <a:blip r:embed="rId1"/>
          <a:stretch/>
        </p:blipFill>
        <p:spPr>
          <a:xfrm>
            <a:off x="5550120" y="3429000"/>
            <a:ext cx="3133440" cy="2381040"/>
          </a:xfrm>
          <a:prstGeom prst="rect">
            <a:avLst/>
          </a:prstGeom>
          <a:ln>
            <a:noFill/>
          </a:ln>
        </p:spPr>
      </p:pic>
      <p:sp>
        <p:nvSpPr>
          <p:cNvPr id="384" name="TextShape 5"/>
          <p:cNvSpPr txBox="1"/>
          <p:nvPr/>
        </p:nvSpPr>
        <p:spPr>
          <a:xfrm>
            <a:off x="685800" y="3286080"/>
            <a:ext cx="4863960" cy="3352320"/>
          </a:xfrm>
          <a:prstGeom prst="rect">
            <a:avLst/>
          </a:prstGeom>
          <a:noFill/>
          <a:ln>
            <a:noFill/>
          </a:ln>
        </p:spPr>
        <p:txBody>
          <a:bodyPr>
            <a:noAutofit/>
          </a:bodyPr>
          <a:p>
            <a:pPr marL="343080" indent="-286560">
              <a:lnSpc>
                <a:spcPct val="80000"/>
              </a:lnSpc>
              <a:spcBef>
                <a:spcPts val="337"/>
              </a:spcBef>
              <a:buClr>
                <a:srgbClr val="94c600"/>
              </a:buClr>
              <a:buFont typeface="Noto Sans Symbols"/>
              <a:buChar char=""/>
            </a:pPr>
            <a:r>
              <a:rPr b="1" lang="en-US" sz="1879" spc="-1" strike="noStrike">
                <a:solidFill>
                  <a:srgbClr val="3e3d2d"/>
                </a:solidFill>
                <a:latin typeface="Century Gothic"/>
                <a:ea typeface="Century Gothic"/>
              </a:rPr>
              <a:t>For this, we initialize PTR with START that stores the address of the first node of the list. </a:t>
            </a:r>
            <a:endParaRPr b="0" lang="en-US" sz="1879" spc="-1" strike="noStrike">
              <a:solidFill>
                <a:srgbClr val="000000"/>
              </a:solidFill>
              <a:latin typeface="Arial"/>
            </a:endParaRPr>
          </a:p>
          <a:p>
            <a:pPr marL="343080" indent="-286560">
              <a:lnSpc>
                <a:spcPct val="80000"/>
              </a:lnSpc>
              <a:spcBef>
                <a:spcPts val="337"/>
              </a:spcBef>
              <a:buClr>
                <a:srgbClr val="94c600"/>
              </a:buClr>
              <a:buFont typeface="Noto Sans Symbols"/>
              <a:buChar char=""/>
            </a:pPr>
            <a:r>
              <a:rPr b="1" lang="en-US" sz="1879" spc="-1" strike="noStrike">
                <a:solidFill>
                  <a:srgbClr val="3e3d2d"/>
                </a:solidFill>
                <a:latin typeface="Century Gothic"/>
                <a:ea typeface="Century Gothic"/>
              </a:rPr>
              <a:t>In Step 3, START is made to point to the next node in sequence and finally the memory occupied by the node pointed by PTR (initially the first node of the list) is freed and returned to the free pool. </a:t>
            </a:r>
            <a:endParaRPr b="0" lang="en-US" sz="187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86" name="TextShape 2"/>
          <p:cNvSpPr txBox="1"/>
          <p:nvPr/>
        </p:nvSpPr>
        <p:spPr>
          <a:xfrm>
            <a:off x="685800" y="838080"/>
            <a:ext cx="7848360" cy="1479960"/>
          </a:xfrm>
          <a:prstGeom prst="rect">
            <a:avLst/>
          </a:prstGeom>
          <a:noFill/>
          <a:ln>
            <a:noFill/>
          </a:ln>
        </p:spPr>
        <p:txBody>
          <a:bodyPr>
            <a:normAutofit/>
          </a:bodyPr>
          <a:p>
            <a:pPr marL="343080" indent="-273960">
              <a:lnSpc>
                <a:spcPct val="80000"/>
              </a:lnSpc>
              <a:buClr>
                <a:srgbClr val="94c600"/>
              </a:buClr>
              <a:buFont typeface="Noto Sans Symbols"/>
              <a:buChar char=""/>
            </a:pPr>
            <a:r>
              <a:rPr b="1" lang="en-US" sz="2040" spc="-1" strike="noStrike">
                <a:solidFill>
                  <a:srgbClr val="3e3d2d"/>
                </a:solidFill>
                <a:latin typeface="Century Gothic"/>
                <a:ea typeface="Century Gothic"/>
              </a:rPr>
              <a:t>Deleting the Last Node from a Linked List</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Consider the linked list shown in Fig. 6.22.</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Suppose we want to delete the last node from the linked list, then the following changes will be done in the linked list.</a:t>
            </a:r>
            <a:endParaRPr b="0" lang="en-US" sz="2040" spc="-1" strike="noStrike">
              <a:solidFill>
                <a:srgbClr val="000000"/>
              </a:solidFill>
              <a:latin typeface="Arial"/>
            </a:endParaRPr>
          </a:p>
        </p:txBody>
      </p:sp>
      <p:sp>
        <p:nvSpPr>
          <p:cNvPr id="387"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358497F9-757E-43DE-9A40-EB3A316D9D23}" type="slidenum">
              <a:rPr b="0" lang="en-US" sz="1200" spc="-1" strike="noStrike">
                <a:solidFill>
                  <a:srgbClr val="fefefe"/>
                </a:solidFill>
                <a:latin typeface="Century Gothic"/>
                <a:ea typeface="Century Gothic"/>
              </a:rPr>
              <a:t>37</a:t>
            </a:fld>
            <a:endParaRPr b="0" lang="en-US" sz="1200" spc="-1" strike="noStrike">
              <a:latin typeface="Times New Roman"/>
            </a:endParaRPr>
          </a:p>
        </p:txBody>
      </p:sp>
      <p:sp>
        <p:nvSpPr>
          <p:cNvPr id="388"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389" name="Google Shape;612;p45" descr=""/>
          <p:cNvPicPr/>
          <p:nvPr/>
        </p:nvPicPr>
        <p:blipFill>
          <a:blip r:embed="rId1"/>
          <a:stretch/>
        </p:blipFill>
        <p:spPr>
          <a:xfrm>
            <a:off x="990720" y="2438280"/>
            <a:ext cx="6438600" cy="385740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91" name="TextShape 2"/>
          <p:cNvSpPr txBox="1"/>
          <p:nvPr/>
        </p:nvSpPr>
        <p:spPr>
          <a:xfrm>
            <a:off x="685800" y="838080"/>
            <a:ext cx="7848360" cy="2895120"/>
          </a:xfrm>
          <a:prstGeom prst="rect">
            <a:avLst/>
          </a:prstGeom>
          <a:noFill/>
          <a:ln>
            <a:noFill/>
          </a:ln>
        </p:spPr>
        <p:txBody>
          <a:bodyPr>
            <a:normAutofit/>
          </a:bodyPr>
          <a:p>
            <a:pPr marL="343080" indent="-286560">
              <a:lnSpc>
                <a:spcPct val="80000"/>
              </a:lnSpc>
              <a:buClr>
                <a:srgbClr val="94c600"/>
              </a:buClr>
              <a:buFont typeface="Noto Sans Symbols"/>
              <a:buChar char=""/>
            </a:pPr>
            <a:r>
              <a:rPr b="1" lang="en-US" sz="1879" spc="-1" strike="noStrike">
                <a:solidFill>
                  <a:srgbClr val="3e3d2d"/>
                </a:solidFill>
                <a:latin typeface="Century Gothic"/>
                <a:ea typeface="Century Gothic"/>
              </a:rPr>
              <a:t>Deleting the Last Node from a Linked List</a:t>
            </a:r>
            <a:endParaRPr b="0" lang="en-US" sz="1879" spc="-1" strike="noStrike">
              <a:solidFill>
                <a:srgbClr val="000000"/>
              </a:solidFill>
              <a:latin typeface="Arial"/>
            </a:endParaRPr>
          </a:p>
          <a:p>
            <a:pPr marL="343080" indent="-286560">
              <a:lnSpc>
                <a:spcPct val="80000"/>
              </a:lnSpc>
              <a:spcBef>
                <a:spcPts val="337"/>
              </a:spcBef>
              <a:buClr>
                <a:srgbClr val="94c600"/>
              </a:buClr>
              <a:buFont typeface="Noto Sans Symbols"/>
              <a:buChar char=""/>
            </a:pPr>
            <a:r>
              <a:rPr b="1" lang="en-US" sz="1879" spc="-1" strike="noStrike">
                <a:solidFill>
                  <a:srgbClr val="3e3d2d"/>
                </a:solidFill>
                <a:latin typeface="Century Gothic"/>
                <a:ea typeface="Century Gothic"/>
              </a:rPr>
              <a:t>Figure 6.23 shows the algorithm to delete the last node from a linked list. </a:t>
            </a:r>
            <a:endParaRPr b="0" lang="en-US" sz="1879" spc="-1" strike="noStrike">
              <a:solidFill>
                <a:srgbClr val="000000"/>
              </a:solidFill>
              <a:latin typeface="Arial"/>
            </a:endParaRPr>
          </a:p>
          <a:p>
            <a:pPr marL="343080" indent="-286560">
              <a:lnSpc>
                <a:spcPct val="80000"/>
              </a:lnSpc>
              <a:spcBef>
                <a:spcPts val="337"/>
              </a:spcBef>
              <a:buClr>
                <a:srgbClr val="94c600"/>
              </a:buClr>
              <a:buFont typeface="Noto Sans Symbols"/>
              <a:buChar char=""/>
            </a:pPr>
            <a:r>
              <a:rPr b="1" lang="en-US" sz="1879" spc="-1" strike="noStrike">
                <a:solidFill>
                  <a:srgbClr val="3e3d2d"/>
                </a:solidFill>
                <a:latin typeface="Century Gothic"/>
                <a:ea typeface="Century Gothic"/>
              </a:rPr>
              <a:t>In Step 2, we take a pointer variable PTR and initialize it with START. </a:t>
            </a:r>
            <a:endParaRPr b="0" lang="en-US" sz="1879" spc="-1" strike="noStrike">
              <a:solidFill>
                <a:srgbClr val="000000"/>
              </a:solidFill>
              <a:latin typeface="Arial"/>
            </a:endParaRPr>
          </a:p>
          <a:p>
            <a:pPr marL="343080" indent="-286560">
              <a:lnSpc>
                <a:spcPct val="80000"/>
              </a:lnSpc>
              <a:spcBef>
                <a:spcPts val="337"/>
              </a:spcBef>
              <a:buClr>
                <a:srgbClr val="94c600"/>
              </a:buClr>
              <a:buFont typeface="Noto Sans Symbols"/>
              <a:buChar char=""/>
            </a:pPr>
            <a:r>
              <a:rPr b="1" lang="en-US" sz="1879" spc="-1" strike="noStrike">
                <a:solidFill>
                  <a:srgbClr val="3e3d2d"/>
                </a:solidFill>
                <a:latin typeface="Century Gothic"/>
                <a:ea typeface="Century Gothic"/>
              </a:rPr>
              <a:t>That is, PTR now points to the first node of the linked list. In the while loop, we take another pointer variable PREPTR such that it always points to one node before the PTR. </a:t>
            </a:r>
            <a:endParaRPr b="0" lang="en-US" sz="1879" spc="-1" strike="noStrike">
              <a:solidFill>
                <a:srgbClr val="000000"/>
              </a:solidFill>
              <a:latin typeface="Arial"/>
            </a:endParaRPr>
          </a:p>
        </p:txBody>
      </p:sp>
      <p:sp>
        <p:nvSpPr>
          <p:cNvPr id="392"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CF404862-3582-47B0-9237-35F5F4DD00F0}" type="slidenum">
              <a:rPr b="0" lang="en-US" sz="1200" spc="-1" strike="noStrike">
                <a:solidFill>
                  <a:srgbClr val="fefefe"/>
                </a:solidFill>
                <a:latin typeface="Century Gothic"/>
                <a:ea typeface="Century Gothic"/>
              </a:rPr>
              <a:t>38</a:t>
            </a:fld>
            <a:endParaRPr b="0" lang="en-US" sz="1200" spc="-1" strike="noStrike">
              <a:latin typeface="Times New Roman"/>
            </a:endParaRPr>
          </a:p>
        </p:txBody>
      </p:sp>
      <p:sp>
        <p:nvSpPr>
          <p:cNvPr id="393"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394" name="Google Shape;622;p46" descr=""/>
          <p:cNvPicPr/>
          <p:nvPr/>
        </p:nvPicPr>
        <p:blipFill>
          <a:blip r:embed="rId1"/>
          <a:stretch/>
        </p:blipFill>
        <p:spPr>
          <a:xfrm>
            <a:off x="3768840" y="3222000"/>
            <a:ext cx="4914720" cy="2828520"/>
          </a:xfrm>
          <a:prstGeom prst="rect">
            <a:avLst/>
          </a:prstGeom>
          <a:ln>
            <a:noFill/>
          </a:ln>
        </p:spPr>
      </p:pic>
      <p:sp>
        <p:nvSpPr>
          <p:cNvPr id="395" name="TextShape 5"/>
          <p:cNvSpPr txBox="1"/>
          <p:nvPr/>
        </p:nvSpPr>
        <p:spPr>
          <a:xfrm>
            <a:off x="685800" y="2914560"/>
            <a:ext cx="3082680" cy="3443040"/>
          </a:xfrm>
          <a:prstGeom prst="rect">
            <a:avLst/>
          </a:prstGeom>
          <a:noFill/>
          <a:ln>
            <a:noFill/>
          </a:ln>
        </p:spPr>
        <p:txBody>
          <a:bodyPr>
            <a:noAutofit/>
          </a:bodyPr>
          <a:p>
            <a:pPr marL="343080" indent="-286560">
              <a:lnSpc>
                <a:spcPct val="80000"/>
              </a:lnSpc>
              <a:spcBef>
                <a:spcPts val="337"/>
              </a:spcBef>
              <a:buClr>
                <a:srgbClr val="94c600"/>
              </a:buClr>
              <a:buFont typeface="Noto Sans Symbols"/>
              <a:buChar char=""/>
            </a:pPr>
            <a:r>
              <a:rPr b="1" lang="en-US" sz="1879" spc="-1" strike="noStrike">
                <a:solidFill>
                  <a:srgbClr val="3e3d2d"/>
                </a:solidFill>
                <a:latin typeface="Century Gothic"/>
                <a:ea typeface="Century Gothic"/>
              </a:rPr>
              <a:t>Once we reach the last node and the second last node, we set the NEXT pointer of the second last node to NULL, so that it now becomes the (new) last node of the linked list. </a:t>
            </a:r>
            <a:endParaRPr b="0" lang="en-US" sz="1879" spc="-1" strike="noStrike">
              <a:solidFill>
                <a:srgbClr val="000000"/>
              </a:solidFill>
              <a:latin typeface="Arial"/>
            </a:endParaRPr>
          </a:p>
          <a:p>
            <a:pPr marL="343080" indent="-286560">
              <a:lnSpc>
                <a:spcPct val="80000"/>
              </a:lnSpc>
              <a:spcBef>
                <a:spcPts val="337"/>
              </a:spcBef>
              <a:buClr>
                <a:srgbClr val="94c600"/>
              </a:buClr>
              <a:buFont typeface="Noto Sans Symbols"/>
              <a:buChar char=""/>
            </a:pPr>
            <a:r>
              <a:rPr b="1" lang="en-US" sz="1879" spc="-1" strike="noStrike">
                <a:solidFill>
                  <a:srgbClr val="3e3d2d"/>
                </a:solidFill>
                <a:latin typeface="Century Gothic"/>
                <a:ea typeface="Century Gothic"/>
              </a:rPr>
              <a:t>The memory of the previous last node is freed and returned back to the free pool.</a:t>
            </a:r>
            <a:endParaRPr b="0" lang="en-US" sz="187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397" name="TextShape 2"/>
          <p:cNvSpPr txBox="1"/>
          <p:nvPr/>
        </p:nvSpPr>
        <p:spPr>
          <a:xfrm>
            <a:off x="685800" y="838080"/>
            <a:ext cx="7848360" cy="837720"/>
          </a:xfrm>
          <a:prstGeom prst="rect">
            <a:avLst/>
          </a:prstGeom>
          <a:noFill/>
          <a:ln>
            <a:noFill/>
          </a:ln>
        </p:spPr>
        <p:txBody>
          <a:bodyPr>
            <a:normAutofit/>
          </a:bodyPr>
          <a:p>
            <a:pPr marL="343080" indent="-273960">
              <a:lnSpc>
                <a:spcPct val="100000"/>
              </a:lnSpc>
              <a:buClr>
                <a:srgbClr val="94c600"/>
              </a:buClr>
              <a:buFont typeface="Noto Sans Symbols"/>
              <a:buChar char=""/>
            </a:pPr>
            <a:r>
              <a:rPr b="1" lang="en-US" sz="2400" spc="-1" strike="noStrike">
                <a:solidFill>
                  <a:srgbClr val="3e3d2d"/>
                </a:solidFill>
                <a:latin typeface="Century Gothic"/>
                <a:ea typeface="Century Gothic"/>
              </a:rPr>
              <a:t>Deleting the Node After a Given Node in a Linked List </a:t>
            </a:r>
            <a:endParaRPr b="0" lang="en-US" sz="2400" spc="-1" strike="noStrike">
              <a:solidFill>
                <a:srgbClr val="000000"/>
              </a:solidFill>
              <a:latin typeface="Arial"/>
            </a:endParaRPr>
          </a:p>
        </p:txBody>
      </p:sp>
      <p:sp>
        <p:nvSpPr>
          <p:cNvPr id="398"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8024A303-6B2E-44F1-96B1-68536971F2AC}" type="slidenum">
              <a:rPr b="0" lang="en-US" sz="1200" spc="-1" strike="noStrike">
                <a:solidFill>
                  <a:srgbClr val="fefefe"/>
                </a:solidFill>
                <a:latin typeface="Century Gothic"/>
                <a:ea typeface="Century Gothic"/>
              </a:rPr>
              <a:t>39</a:t>
            </a:fld>
            <a:endParaRPr b="0" lang="en-US" sz="1200" spc="-1" strike="noStrike">
              <a:latin typeface="Times New Roman"/>
            </a:endParaRPr>
          </a:p>
        </p:txBody>
      </p:sp>
      <p:sp>
        <p:nvSpPr>
          <p:cNvPr id="399"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00" name="Google Shape;633;p48" descr=""/>
          <p:cNvPicPr/>
          <p:nvPr/>
        </p:nvPicPr>
        <p:blipFill>
          <a:blip r:embed="rId1"/>
          <a:stretch/>
        </p:blipFill>
        <p:spPr>
          <a:xfrm>
            <a:off x="1314360" y="1814040"/>
            <a:ext cx="5086080" cy="44910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Introduction</a:t>
            </a:r>
            <a:endParaRPr b="0" lang="en-US" sz="2400" spc="-1" strike="noStrike">
              <a:solidFill>
                <a:srgbClr val="000000"/>
              </a:solidFill>
              <a:latin typeface="Arial"/>
            </a:endParaRPr>
          </a:p>
        </p:txBody>
      </p:sp>
      <p:sp>
        <p:nvSpPr>
          <p:cNvPr id="227" name="TextShape 2"/>
          <p:cNvSpPr txBox="1"/>
          <p:nvPr/>
        </p:nvSpPr>
        <p:spPr>
          <a:xfrm>
            <a:off x="685800" y="990720"/>
            <a:ext cx="7848360" cy="5257440"/>
          </a:xfrm>
          <a:prstGeom prst="rect">
            <a:avLst/>
          </a:prstGeom>
          <a:noFill/>
          <a:ln>
            <a:noFill/>
          </a:ln>
        </p:spPr>
        <p:txBody>
          <a:bodyPr>
            <a:normAutofit/>
          </a:bodyPr>
          <a:p>
            <a:pPr marL="343080" indent="-273960">
              <a:lnSpc>
                <a:spcPct val="100000"/>
              </a:lnSpc>
              <a:buClr>
                <a:srgbClr val="94c600"/>
              </a:buClr>
              <a:buFont typeface="Noto Sans Symbols"/>
              <a:buChar char=""/>
            </a:pPr>
            <a:r>
              <a:rPr b="1" lang="en-US" sz="2400" spc="-1" strike="noStrike">
                <a:solidFill>
                  <a:srgbClr val="3e3d2d"/>
                </a:solidFill>
                <a:latin typeface="Century Gothic"/>
                <a:ea typeface="Century Gothic"/>
              </a:rPr>
              <a:t>Linked list is a data structure that is free from those restrictions.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A linked list does not store its elements in consecutive memory locations and the user can add any number of elements to it.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However, unlike an array, a linked list does not allow random access of data.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Elements in a linked list can be accessed only in a sequential manner.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But like an array, insertions and deletions can be done at any point in the list in a constant time.</a:t>
            </a:r>
            <a:endParaRPr b="0" lang="en-US" sz="2400" spc="-1" strike="noStrike">
              <a:solidFill>
                <a:srgbClr val="000000"/>
              </a:solidFill>
              <a:latin typeface="Arial"/>
            </a:endParaRPr>
          </a:p>
        </p:txBody>
      </p:sp>
      <p:sp>
        <p:nvSpPr>
          <p:cNvPr id="228"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553411FF-1B21-447B-AA33-F29FBB2C9BB5}" type="slidenum">
              <a:rPr b="0" lang="en-US" sz="1200" spc="-1" strike="noStrike">
                <a:solidFill>
                  <a:srgbClr val="fefefe"/>
                </a:solidFill>
                <a:latin typeface="Century Gothic"/>
                <a:ea typeface="Century Gothic"/>
              </a:rPr>
              <a:t>4</a:t>
            </a:fld>
            <a:endParaRPr b="0" lang="en-US" sz="1200" spc="-1" strike="noStrike">
              <a:latin typeface="Times New Roman"/>
            </a:endParaRPr>
          </a:p>
        </p:txBody>
      </p:sp>
      <p:sp>
        <p:nvSpPr>
          <p:cNvPr id="229"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402" name="TextShape 2"/>
          <p:cNvSpPr txBox="1"/>
          <p:nvPr/>
        </p:nvSpPr>
        <p:spPr>
          <a:xfrm>
            <a:off x="685800" y="838080"/>
            <a:ext cx="7848360" cy="1861560"/>
          </a:xfrm>
          <a:prstGeom prst="rect">
            <a:avLst/>
          </a:prstGeom>
          <a:noFill/>
          <a:ln>
            <a:noFill/>
          </a:ln>
        </p:spPr>
        <p:txBody>
          <a:bodyPr>
            <a:normAutofit/>
          </a:bodyPr>
          <a:p>
            <a:pPr marL="343080" indent="-296280">
              <a:lnSpc>
                <a:spcPct val="80000"/>
              </a:lnSpc>
              <a:spcBef>
                <a:spcPts val="408"/>
              </a:spcBef>
              <a:buClr>
                <a:srgbClr val="94c600"/>
              </a:buClr>
              <a:buFont typeface="Noto Sans Symbols"/>
              <a:buChar char=""/>
            </a:pPr>
            <a:r>
              <a:rPr b="1" lang="en-US" sz="1900" spc="-1" strike="noStrike">
                <a:solidFill>
                  <a:srgbClr val="3e3d2d"/>
                </a:solidFill>
                <a:latin typeface="Century Gothic"/>
                <a:ea typeface="Century Gothic"/>
              </a:rPr>
              <a:t>Deleting the Node After a Given Node in a Linked List </a:t>
            </a:r>
            <a:endParaRPr b="0" lang="en-US" sz="1900" spc="-1" strike="noStrike">
              <a:solidFill>
                <a:srgbClr val="000000"/>
              </a:solidFill>
              <a:latin typeface="Arial"/>
            </a:endParaRPr>
          </a:p>
          <a:p>
            <a:pPr marL="343080" indent="-296280">
              <a:lnSpc>
                <a:spcPct val="80000"/>
              </a:lnSpc>
              <a:spcBef>
                <a:spcPts val="408"/>
              </a:spcBef>
              <a:buClr>
                <a:srgbClr val="94c600"/>
              </a:buClr>
              <a:buFont typeface="Noto Sans Symbols"/>
              <a:buChar char=""/>
            </a:pPr>
            <a:r>
              <a:rPr b="1" lang="en-US" sz="1900" spc="-1" strike="noStrike">
                <a:solidFill>
                  <a:srgbClr val="3e3d2d"/>
                </a:solidFill>
                <a:latin typeface="Century Gothic"/>
                <a:ea typeface="Century Gothic"/>
              </a:rPr>
              <a:t>In Step 2, we take a pointer variable PTR and initialize it with START. </a:t>
            </a:r>
            <a:endParaRPr b="0" lang="en-US" sz="1900" spc="-1" strike="noStrike">
              <a:solidFill>
                <a:srgbClr val="000000"/>
              </a:solidFill>
              <a:latin typeface="Arial"/>
            </a:endParaRPr>
          </a:p>
          <a:p>
            <a:pPr marL="343080" indent="-296280">
              <a:lnSpc>
                <a:spcPct val="80000"/>
              </a:lnSpc>
              <a:spcBef>
                <a:spcPts val="408"/>
              </a:spcBef>
              <a:buClr>
                <a:srgbClr val="94c600"/>
              </a:buClr>
              <a:buFont typeface="Noto Sans Symbols"/>
              <a:buChar char=""/>
            </a:pPr>
            <a:r>
              <a:rPr b="1" lang="en-US" sz="1900" spc="-1" strike="noStrike">
                <a:solidFill>
                  <a:srgbClr val="3e3d2d"/>
                </a:solidFill>
                <a:latin typeface="Century Gothic"/>
                <a:ea typeface="Century Gothic"/>
              </a:rPr>
              <a:t>That is, PTR now points to the first node of the linked list. In the while loop, we take another pointer variable PREPTR such that it always points to one node before the PTR. </a:t>
            </a:r>
            <a:endParaRPr b="0" lang="en-US" sz="1900" spc="-1" strike="noStrike">
              <a:solidFill>
                <a:srgbClr val="000000"/>
              </a:solidFill>
              <a:latin typeface="Arial"/>
            </a:endParaRPr>
          </a:p>
        </p:txBody>
      </p:sp>
      <p:sp>
        <p:nvSpPr>
          <p:cNvPr id="403"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C38942A4-1A49-4BCA-89AE-1803423981D1}" type="slidenum">
              <a:rPr b="0" lang="en-US" sz="1200" spc="-1" strike="noStrike">
                <a:solidFill>
                  <a:srgbClr val="fefefe"/>
                </a:solidFill>
                <a:latin typeface="Century Gothic"/>
                <a:ea typeface="Century Gothic"/>
              </a:rPr>
              <a:t>40</a:t>
            </a:fld>
            <a:endParaRPr b="0" lang="en-US" sz="1200" spc="-1" strike="noStrike">
              <a:latin typeface="Times New Roman"/>
            </a:endParaRPr>
          </a:p>
        </p:txBody>
      </p:sp>
      <p:sp>
        <p:nvSpPr>
          <p:cNvPr id="404"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05" name="Google Shape;643;p49" descr=""/>
          <p:cNvPicPr/>
          <p:nvPr/>
        </p:nvPicPr>
        <p:blipFill>
          <a:blip r:embed="rId1"/>
          <a:stretch/>
        </p:blipFill>
        <p:spPr>
          <a:xfrm>
            <a:off x="3878280" y="2700000"/>
            <a:ext cx="4766400" cy="3036960"/>
          </a:xfrm>
          <a:prstGeom prst="rect">
            <a:avLst/>
          </a:prstGeom>
          <a:ln>
            <a:noFill/>
          </a:ln>
        </p:spPr>
      </p:pic>
      <p:sp>
        <p:nvSpPr>
          <p:cNvPr id="406" name="TextShape 5"/>
          <p:cNvSpPr txBox="1"/>
          <p:nvPr/>
        </p:nvSpPr>
        <p:spPr>
          <a:xfrm>
            <a:off x="685800" y="2373480"/>
            <a:ext cx="3268440" cy="2743560"/>
          </a:xfrm>
          <a:prstGeom prst="rect">
            <a:avLst/>
          </a:prstGeom>
          <a:noFill/>
          <a:ln>
            <a:noFill/>
          </a:ln>
        </p:spPr>
        <p:txBody>
          <a:bodyPr>
            <a:noAutofit/>
          </a:bodyPr>
          <a:p>
            <a:pPr marL="343080" indent="-296280">
              <a:lnSpc>
                <a:spcPct val="80000"/>
              </a:lnSpc>
              <a:spcBef>
                <a:spcPts val="408"/>
              </a:spcBef>
              <a:buClr>
                <a:srgbClr val="94c600"/>
              </a:buClr>
              <a:buFont typeface="Noto Sans Symbols"/>
              <a:buChar char=""/>
            </a:pPr>
            <a:r>
              <a:rPr b="1" lang="en-US" sz="1900" spc="-1" strike="noStrike">
                <a:solidFill>
                  <a:srgbClr val="3e3d2d"/>
                </a:solidFill>
                <a:latin typeface="Century Gothic"/>
                <a:ea typeface="Century Gothic"/>
              </a:rPr>
              <a:t>Once we reach the </a:t>
            </a:r>
            <a:r>
              <a:rPr b="1" lang="en-US" sz="1940" spc="-1" strike="noStrike">
                <a:solidFill>
                  <a:srgbClr val="3e3d2d"/>
                </a:solidFill>
                <a:latin typeface="Century Gothic"/>
                <a:ea typeface="Century Gothic"/>
              </a:rPr>
              <a:t>node containing VAL and the node succeeding it, we set the next pointer of the node containing VAL to the address contained in next field of the node succeeding it. </a:t>
            </a:r>
            <a:endParaRPr b="0" lang="en-US" sz="1940" spc="-1" strike="noStrike">
              <a:solidFill>
                <a:srgbClr val="000000"/>
              </a:solidFill>
              <a:latin typeface="Arial"/>
            </a:endParaRPr>
          </a:p>
          <a:p>
            <a:pPr marL="343080" indent="-296280">
              <a:lnSpc>
                <a:spcPct val="80000"/>
              </a:lnSpc>
              <a:spcBef>
                <a:spcPts val="408"/>
              </a:spcBef>
              <a:buClr>
                <a:srgbClr val="94c600"/>
              </a:buClr>
              <a:buFont typeface="Noto Sans Symbols"/>
              <a:buChar char=""/>
            </a:pPr>
            <a:r>
              <a:rPr b="1" lang="en-US" sz="1940" spc="-1" strike="noStrike">
                <a:solidFill>
                  <a:srgbClr val="3e3d2d"/>
                </a:solidFill>
                <a:latin typeface="Century Gothic"/>
                <a:ea typeface="Century Gothic"/>
              </a:rPr>
              <a:t>The memory of the node succeeding the given node is freed and returned back to the free pool.</a:t>
            </a:r>
            <a:endParaRPr b="0" lang="en-US" sz="19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408"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C390A452-8303-4FF8-A3C6-0F89EDF628E8}" type="slidenum">
              <a:rPr b="0" lang="en-US" sz="1200" spc="-1" strike="noStrike">
                <a:solidFill>
                  <a:srgbClr val="fefefe"/>
                </a:solidFill>
                <a:latin typeface="Century Gothic"/>
                <a:ea typeface="Century Gothic"/>
              </a:rPr>
              <a:t>41</a:t>
            </a:fld>
            <a:endParaRPr b="0" lang="en-US" sz="1200" spc="-1" strike="noStrike">
              <a:latin typeface="Times New Roman"/>
            </a:endParaRPr>
          </a:p>
        </p:txBody>
      </p:sp>
      <p:sp>
        <p:nvSpPr>
          <p:cNvPr id="409"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10" name="Google Shape;653;p50" descr=""/>
          <p:cNvPicPr/>
          <p:nvPr/>
        </p:nvPicPr>
        <p:blipFill>
          <a:blip r:embed="rId1"/>
          <a:stretch/>
        </p:blipFill>
        <p:spPr>
          <a:xfrm>
            <a:off x="762120" y="838080"/>
            <a:ext cx="7657920" cy="3638160"/>
          </a:xfrm>
          <a:prstGeom prst="rect">
            <a:avLst/>
          </a:prstGeom>
          <a:ln>
            <a:noFill/>
          </a:ln>
        </p:spPr>
      </p:pic>
      <p:pic>
        <p:nvPicPr>
          <p:cNvPr id="411" name="Google Shape;654;p50" descr=""/>
          <p:cNvPicPr/>
          <p:nvPr/>
        </p:nvPicPr>
        <p:blipFill>
          <a:blip r:embed="rId2"/>
          <a:stretch/>
        </p:blipFill>
        <p:spPr>
          <a:xfrm>
            <a:off x="762120" y="4419720"/>
            <a:ext cx="7714800" cy="1895040"/>
          </a:xfrm>
          <a:prstGeom prst="rect">
            <a:avLst/>
          </a:prstGeom>
          <a:ln>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413"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45F9FDC5-CF97-4D06-922F-12B36F3B9E2E}" type="slidenum">
              <a:rPr b="0" lang="en-US" sz="1200" spc="-1" strike="noStrike">
                <a:solidFill>
                  <a:srgbClr val="fefefe"/>
                </a:solidFill>
                <a:latin typeface="Century Gothic"/>
                <a:ea typeface="Century Gothic"/>
              </a:rPr>
              <a:t>42</a:t>
            </a:fld>
            <a:endParaRPr b="0" lang="en-US" sz="1200" spc="-1" strike="noStrike">
              <a:latin typeface="Times New Roman"/>
            </a:endParaRPr>
          </a:p>
        </p:txBody>
      </p:sp>
      <p:sp>
        <p:nvSpPr>
          <p:cNvPr id="414"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15" name="Google Shape;663;p51" descr=""/>
          <p:cNvPicPr/>
          <p:nvPr/>
        </p:nvPicPr>
        <p:blipFill>
          <a:blip r:embed="rId1"/>
          <a:stretch/>
        </p:blipFill>
        <p:spPr>
          <a:xfrm>
            <a:off x="1242720" y="1752480"/>
            <a:ext cx="6658200" cy="3352320"/>
          </a:xfrm>
          <a:prstGeom prst="rect">
            <a:avLst/>
          </a:prstGeom>
          <a:ln>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417"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360DD8CC-4E0B-41E9-9882-8E2C23EB30F9}" type="slidenum">
              <a:rPr b="0" lang="en-US" sz="1200" spc="-1" strike="noStrike">
                <a:solidFill>
                  <a:srgbClr val="fefefe"/>
                </a:solidFill>
                <a:latin typeface="Century Gothic"/>
                <a:ea typeface="Century Gothic"/>
              </a:rPr>
              <a:t>43</a:t>
            </a:fld>
            <a:endParaRPr b="0" lang="en-US" sz="1200" spc="-1" strike="noStrike">
              <a:latin typeface="Times New Roman"/>
            </a:endParaRPr>
          </a:p>
        </p:txBody>
      </p:sp>
      <p:sp>
        <p:nvSpPr>
          <p:cNvPr id="418"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19" name="Google Shape;672;p52" descr=""/>
          <p:cNvPicPr/>
          <p:nvPr/>
        </p:nvPicPr>
        <p:blipFill>
          <a:blip r:embed="rId1"/>
          <a:stretch/>
        </p:blipFill>
        <p:spPr>
          <a:xfrm>
            <a:off x="968400" y="1981080"/>
            <a:ext cx="7207200" cy="289512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421"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4F27A1B8-B548-4A88-BF6C-8F75693B5A3C}" type="slidenum">
              <a:rPr b="0" lang="en-US" sz="1200" spc="-1" strike="noStrike">
                <a:solidFill>
                  <a:srgbClr val="fefefe"/>
                </a:solidFill>
                <a:latin typeface="Century Gothic"/>
                <a:ea typeface="Century Gothic"/>
              </a:rPr>
              <a:t>44</a:t>
            </a:fld>
            <a:endParaRPr b="0" lang="en-US" sz="1200" spc="-1" strike="noStrike">
              <a:latin typeface="Times New Roman"/>
            </a:endParaRPr>
          </a:p>
        </p:txBody>
      </p:sp>
      <p:sp>
        <p:nvSpPr>
          <p:cNvPr id="422"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23" name="Google Shape;681;p53" descr=""/>
          <p:cNvPicPr/>
          <p:nvPr/>
        </p:nvPicPr>
        <p:blipFill>
          <a:blip r:embed="rId1"/>
          <a:stretch/>
        </p:blipFill>
        <p:spPr>
          <a:xfrm>
            <a:off x="1163880" y="1676520"/>
            <a:ext cx="6815880" cy="350496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425"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8A7F67DF-CDBA-4069-B329-E0EC6BCA8C08}" type="slidenum">
              <a:rPr b="0" lang="en-US" sz="1200" spc="-1" strike="noStrike">
                <a:solidFill>
                  <a:srgbClr val="fefefe"/>
                </a:solidFill>
                <a:latin typeface="Century Gothic"/>
                <a:ea typeface="Century Gothic"/>
              </a:rPr>
              <a:t>45</a:t>
            </a:fld>
            <a:endParaRPr b="0" lang="en-US" sz="1200" spc="-1" strike="noStrike">
              <a:latin typeface="Times New Roman"/>
            </a:endParaRPr>
          </a:p>
        </p:txBody>
      </p:sp>
      <p:sp>
        <p:nvSpPr>
          <p:cNvPr id="426"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27" name="Google Shape;690;p54" descr=""/>
          <p:cNvPicPr/>
          <p:nvPr/>
        </p:nvPicPr>
        <p:blipFill>
          <a:blip r:embed="rId1"/>
          <a:stretch/>
        </p:blipFill>
        <p:spPr>
          <a:xfrm>
            <a:off x="910080" y="1447920"/>
            <a:ext cx="7323480" cy="3962160"/>
          </a:xfrm>
          <a:prstGeom prst="rect">
            <a:avLst/>
          </a:prstGeom>
          <a:ln>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429"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F6F33CF3-6AF7-406A-8B24-8290456FC620}" type="slidenum">
              <a:rPr b="0" lang="en-US" sz="1200" spc="-1" strike="noStrike">
                <a:solidFill>
                  <a:srgbClr val="fefefe"/>
                </a:solidFill>
                <a:latin typeface="Century Gothic"/>
                <a:ea typeface="Century Gothic"/>
              </a:rPr>
              <a:t>46</a:t>
            </a:fld>
            <a:endParaRPr b="0" lang="en-US" sz="1200" spc="-1" strike="noStrike">
              <a:latin typeface="Times New Roman"/>
            </a:endParaRPr>
          </a:p>
        </p:txBody>
      </p:sp>
      <p:sp>
        <p:nvSpPr>
          <p:cNvPr id="430"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31" name="Google Shape;699;p55" descr=""/>
          <p:cNvPicPr/>
          <p:nvPr/>
        </p:nvPicPr>
        <p:blipFill>
          <a:blip r:embed="rId1"/>
          <a:stretch/>
        </p:blipFill>
        <p:spPr>
          <a:xfrm>
            <a:off x="1133640" y="990720"/>
            <a:ext cx="5952600" cy="2086560"/>
          </a:xfrm>
          <a:prstGeom prst="rect">
            <a:avLst/>
          </a:prstGeom>
          <a:ln>
            <a:noFill/>
          </a:ln>
        </p:spPr>
      </p:pic>
      <p:pic>
        <p:nvPicPr>
          <p:cNvPr id="432" name="Google Shape;700;p55" descr=""/>
          <p:cNvPicPr/>
          <p:nvPr/>
        </p:nvPicPr>
        <p:blipFill>
          <a:blip r:embed="rId2"/>
          <a:stretch/>
        </p:blipFill>
        <p:spPr>
          <a:xfrm>
            <a:off x="1133640" y="3352680"/>
            <a:ext cx="5952600" cy="2835360"/>
          </a:xfrm>
          <a:prstGeom prst="rect">
            <a:avLst/>
          </a:prstGeom>
          <a:ln>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Singly Linked Lists</a:t>
            </a:r>
            <a:endParaRPr b="0" lang="en-US" sz="2400" spc="-1" strike="noStrike">
              <a:solidFill>
                <a:srgbClr val="000000"/>
              </a:solidFill>
              <a:latin typeface="Arial"/>
            </a:endParaRPr>
          </a:p>
        </p:txBody>
      </p:sp>
      <p:sp>
        <p:nvSpPr>
          <p:cNvPr id="434"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83B944DC-D397-4921-8808-062CAE47C6B9}" type="slidenum">
              <a:rPr b="0" lang="en-US" sz="1200" spc="-1" strike="noStrike">
                <a:solidFill>
                  <a:srgbClr val="fefefe"/>
                </a:solidFill>
                <a:latin typeface="Century Gothic"/>
                <a:ea typeface="Century Gothic"/>
              </a:rPr>
              <a:t>47</a:t>
            </a:fld>
            <a:endParaRPr b="0" lang="en-US" sz="1200" spc="-1" strike="noStrike">
              <a:latin typeface="Times New Roman"/>
            </a:endParaRPr>
          </a:p>
        </p:txBody>
      </p:sp>
      <p:sp>
        <p:nvSpPr>
          <p:cNvPr id="435"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36" name="Google Shape;709;p56" descr=""/>
          <p:cNvPicPr/>
          <p:nvPr/>
        </p:nvPicPr>
        <p:blipFill>
          <a:blip r:embed="rId1"/>
          <a:stretch/>
        </p:blipFill>
        <p:spPr>
          <a:xfrm>
            <a:off x="883800" y="1752480"/>
            <a:ext cx="7375680" cy="3352320"/>
          </a:xfrm>
          <a:prstGeom prst="rect">
            <a:avLst/>
          </a:prstGeom>
          <a:ln>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438" name="TextShape 2"/>
          <p:cNvSpPr txBox="1"/>
          <p:nvPr/>
        </p:nvSpPr>
        <p:spPr>
          <a:xfrm>
            <a:off x="685800" y="838080"/>
            <a:ext cx="7848360" cy="2819160"/>
          </a:xfrm>
          <a:prstGeom prst="rect">
            <a:avLst/>
          </a:prstGeom>
          <a:noFill/>
          <a:ln>
            <a:noFill/>
          </a:ln>
        </p:spPr>
        <p:txBody>
          <a:bodyPr>
            <a:normAutofit fontScale="94000"/>
          </a:bodyPr>
          <a:p>
            <a:pPr marL="343080" indent="-273960">
              <a:lnSpc>
                <a:spcPct val="80000"/>
              </a:lnSpc>
              <a:buClr>
                <a:srgbClr val="94c600"/>
              </a:buClr>
              <a:buFont typeface="Noto Sans Symbols"/>
              <a:buChar char=""/>
            </a:pPr>
            <a:r>
              <a:rPr b="1" lang="en-US" sz="2040" spc="-1" strike="noStrike">
                <a:solidFill>
                  <a:srgbClr val="3e3d2d"/>
                </a:solidFill>
                <a:latin typeface="Century Gothic"/>
                <a:ea typeface="Century Gothic"/>
              </a:rPr>
              <a:t>In a circular linked list, the last node contains a pointer to the first node of the list.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We can have a circular singly linked list as well as a circular doubly linked list.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While traversing a circular linked list, we can begin at any node and traverse the list in any direction, forward or backward, until we reach the same node where we started.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Thus, a circular linked list has no beginning and no ending. Figure 6.26 shows a circular linked list.</a:t>
            </a:r>
            <a:endParaRPr b="0" lang="en-US" sz="2040" spc="-1" strike="noStrike">
              <a:solidFill>
                <a:srgbClr val="000000"/>
              </a:solidFill>
              <a:latin typeface="Arial"/>
            </a:endParaRPr>
          </a:p>
        </p:txBody>
      </p:sp>
      <p:sp>
        <p:nvSpPr>
          <p:cNvPr id="439"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1293EBBB-AFBF-405F-A144-9E3E1E79D6E4}" type="slidenum">
              <a:rPr b="0" lang="en-US" sz="1200" spc="-1" strike="noStrike">
                <a:solidFill>
                  <a:srgbClr val="fefefe"/>
                </a:solidFill>
                <a:latin typeface="Century Gothic"/>
                <a:ea typeface="Century Gothic"/>
              </a:rPr>
              <a:t>48</a:t>
            </a:fld>
            <a:endParaRPr b="0" lang="en-US" sz="1200" spc="-1" strike="noStrike">
              <a:latin typeface="Times New Roman"/>
            </a:endParaRPr>
          </a:p>
        </p:txBody>
      </p:sp>
      <p:sp>
        <p:nvSpPr>
          <p:cNvPr id="440"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41" name="Google Shape;719;p57" descr=""/>
          <p:cNvPicPr/>
          <p:nvPr/>
        </p:nvPicPr>
        <p:blipFill>
          <a:blip r:embed="rId1"/>
          <a:stretch/>
        </p:blipFill>
        <p:spPr>
          <a:xfrm>
            <a:off x="1629720" y="4114800"/>
            <a:ext cx="6038640" cy="1409400"/>
          </a:xfrm>
          <a:prstGeom prst="rect">
            <a:avLst/>
          </a:prstGeom>
          <a:ln>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443" name="TextShape 2"/>
          <p:cNvSpPr txBox="1"/>
          <p:nvPr/>
        </p:nvSpPr>
        <p:spPr>
          <a:xfrm>
            <a:off x="685800" y="838080"/>
            <a:ext cx="7848360" cy="2590560"/>
          </a:xfrm>
          <a:prstGeom prst="rect">
            <a:avLst/>
          </a:prstGeom>
          <a:noFill/>
          <a:ln>
            <a:noFill/>
          </a:ln>
        </p:spPr>
        <p:txBody>
          <a:bodyPr>
            <a:normAutofit fontScale="82000"/>
          </a:bodyPr>
          <a:p>
            <a:pPr marL="343080" indent="-273960">
              <a:lnSpc>
                <a:spcPct val="90000"/>
              </a:lnSpc>
              <a:buClr>
                <a:srgbClr val="94c600"/>
              </a:buClr>
              <a:buFont typeface="Noto Sans Symbols"/>
              <a:buChar char=""/>
            </a:pPr>
            <a:r>
              <a:rPr b="1" lang="en-US" sz="2040" spc="-1" strike="noStrike">
                <a:solidFill>
                  <a:srgbClr val="3e3d2d"/>
                </a:solidFill>
                <a:latin typeface="Century Gothic"/>
                <a:ea typeface="Century Gothic"/>
              </a:rPr>
              <a:t>We can traverse the list until we find the NEXT entry that contains the address of the first node of the list.</a:t>
            </a:r>
            <a:endParaRPr b="0" lang="en-US" sz="20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This denotes the end of the linked list, that is, the node that contains the address of the first node is actually the last node of the list. </a:t>
            </a:r>
            <a:endParaRPr b="0" lang="en-US" sz="20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When we traverse the DATA and NEXT in this manner, we will finally see that the linked list in Fig. 6.27 stores characters that when put together form the word HELLO. </a:t>
            </a:r>
            <a:endParaRPr b="0" lang="en-US" sz="2040" spc="-1" strike="noStrike">
              <a:solidFill>
                <a:srgbClr val="000000"/>
              </a:solidFill>
              <a:latin typeface="Arial"/>
            </a:endParaRPr>
          </a:p>
        </p:txBody>
      </p:sp>
      <p:sp>
        <p:nvSpPr>
          <p:cNvPr id="444"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382DF281-C654-4D1C-B468-404558DA9DAA}" type="slidenum">
              <a:rPr b="0" lang="en-US" sz="1200" spc="-1" strike="noStrike">
                <a:solidFill>
                  <a:srgbClr val="fefefe"/>
                </a:solidFill>
                <a:latin typeface="Century Gothic"/>
                <a:ea typeface="Century Gothic"/>
              </a:rPr>
              <a:t>49</a:t>
            </a:fld>
            <a:endParaRPr b="0" lang="en-US" sz="1200" spc="-1" strike="noStrike">
              <a:latin typeface="Times New Roman"/>
            </a:endParaRPr>
          </a:p>
        </p:txBody>
      </p:sp>
      <p:sp>
        <p:nvSpPr>
          <p:cNvPr id="445"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46" name="Google Shape;729;p59" descr=""/>
          <p:cNvPicPr/>
          <p:nvPr/>
        </p:nvPicPr>
        <p:blipFill>
          <a:blip r:embed="rId1"/>
          <a:stretch/>
        </p:blipFill>
        <p:spPr>
          <a:xfrm>
            <a:off x="2057400" y="3352680"/>
            <a:ext cx="2695320" cy="31323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Introduction</a:t>
            </a:r>
            <a:endParaRPr b="0" lang="en-US" sz="2400" spc="-1" strike="noStrike">
              <a:solidFill>
                <a:srgbClr val="000000"/>
              </a:solidFill>
              <a:latin typeface="Arial"/>
            </a:endParaRPr>
          </a:p>
        </p:txBody>
      </p:sp>
      <p:sp>
        <p:nvSpPr>
          <p:cNvPr id="231" name="TextShape 2"/>
          <p:cNvSpPr txBox="1"/>
          <p:nvPr/>
        </p:nvSpPr>
        <p:spPr>
          <a:xfrm>
            <a:off x="685800" y="990720"/>
            <a:ext cx="7848360" cy="3200040"/>
          </a:xfrm>
          <a:prstGeom prst="rect">
            <a:avLst/>
          </a:prstGeom>
          <a:noFill/>
          <a:ln>
            <a:noFill/>
          </a:ln>
        </p:spPr>
        <p:txBody>
          <a:bodyPr>
            <a:normAutofit fontScale="86000"/>
          </a:bodyPr>
          <a:p>
            <a:pPr marL="343080" indent="-273960">
              <a:lnSpc>
                <a:spcPct val="80000"/>
              </a:lnSpc>
              <a:buClr>
                <a:srgbClr val="94c600"/>
              </a:buClr>
              <a:buFont typeface="Noto Sans Symbols"/>
              <a:buChar char=""/>
            </a:pPr>
            <a:r>
              <a:rPr b="1" lang="en-US" sz="2040" spc="-1" strike="noStrike">
                <a:solidFill>
                  <a:srgbClr val="3e3d2d"/>
                </a:solidFill>
                <a:latin typeface="Century Gothic"/>
                <a:ea typeface="Century Gothic"/>
              </a:rPr>
              <a:t>Basic terminologies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A linked list, in simple terms, is a linear collection of data elements.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These data elements are called nodes.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Linked list is a data structure which in turn can be used to implement other data structures.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Thus, it acts as a building block to implement data structures such as stacks, queues, and their variations.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A linked list can be perceived as a train or a sequence of nodes in which each node contains one or more data fields and a pointer to the next node.</a:t>
            </a:r>
            <a:endParaRPr b="0" lang="en-US" sz="2040" spc="-1" strike="noStrike">
              <a:solidFill>
                <a:srgbClr val="000000"/>
              </a:solidFill>
              <a:latin typeface="Arial"/>
            </a:endParaRPr>
          </a:p>
        </p:txBody>
      </p:sp>
      <p:sp>
        <p:nvSpPr>
          <p:cNvPr id="232"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CE58C620-5A22-40EF-879B-3A27A2029AEB}" type="slidenum">
              <a:rPr b="0" lang="en-US" sz="1200" spc="-1" strike="noStrike">
                <a:solidFill>
                  <a:srgbClr val="fefefe"/>
                </a:solidFill>
                <a:latin typeface="Century Gothic"/>
                <a:ea typeface="Century Gothic"/>
              </a:rPr>
              <a:t>5</a:t>
            </a:fld>
            <a:endParaRPr b="0" lang="en-US" sz="1200" spc="-1" strike="noStrike">
              <a:latin typeface="Times New Roman"/>
            </a:endParaRPr>
          </a:p>
        </p:txBody>
      </p:sp>
      <p:sp>
        <p:nvSpPr>
          <p:cNvPr id="233"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234" name="Google Shape;297;p5" descr=""/>
          <p:cNvPicPr/>
          <p:nvPr/>
        </p:nvPicPr>
        <p:blipFill>
          <a:blip r:embed="rId1"/>
          <a:stretch/>
        </p:blipFill>
        <p:spPr>
          <a:xfrm>
            <a:off x="1295280" y="4343400"/>
            <a:ext cx="6305040" cy="1171080"/>
          </a:xfrm>
          <a:prstGeom prst="rect">
            <a:avLst/>
          </a:prstGeom>
          <a:ln>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448" name="TextShape 2"/>
          <p:cNvSpPr txBox="1"/>
          <p:nvPr/>
        </p:nvSpPr>
        <p:spPr>
          <a:xfrm>
            <a:off x="685800" y="838080"/>
            <a:ext cx="7848360" cy="3809520"/>
          </a:xfrm>
          <a:prstGeom prst="rect">
            <a:avLst/>
          </a:prstGeom>
          <a:noFill/>
          <a:ln>
            <a:noFill/>
          </a:ln>
        </p:spPr>
        <p:txBody>
          <a:bodyPr>
            <a:normAutofit fontScale="84000"/>
          </a:bodyPr>
          <a:p>
            <a:pPr marL="343080" indent="-273960">
              <a:lnSpc>
                <a:spcPct val="100000"/>
              </a:lnSpc>
              <a:buClr>
                <a:srgbClr val="94c600"/>
              </a:buClr>
              <a:buFont typeface="Noto Sans Symbols"/>
              <a:buChar char=""/>
            </a:pPr>
            <a:r>
              <a:rPr b="1" lang="en-US" sz="2400" spc="-1" strike="noStrike">
                <a:solidFill>
                  <a:srgbClr val="3e3d2d"/>
                </a:solidFill>
                <a:latin typeface="Century Gothic"/>
                <a:ea typeface="Century Gothic"/>
              </a:rPr>
              <a:t>Inserting a new node in a circular Linked List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In this section, we will see how a new node is added into an already existing linked list.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We will take two cases and then see how insertion is done in each case.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Case 1: The new node is inserted at the beginning of the circular linked list.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Case 2: The new node is inserted at the end of the circular linked list. </a:t>
            </a:r>
            <a:endParaRPr b="0" lang="en-US" sz="2400" spc="-1" strike="noStrike">
              <a:solidFill>
                <a:srgbClr val="000000"/>
              </a:solidFill>
              <a:latin typeface="Arial"/>
            </a:endParaRPr>
          </a:p>
        </p:txBody>
      </p:sp>
      <p:sp>
        <p:nvSpPr>
          <p:cNvPr id="449"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D4C8AE4A-9226-478C-95DE-1BCE1778F926}" type="slidenum">
              <a:rPr b="0" lang="en-US" sz="1200" spc="-1" strike="noStrike">
                <a:solidFill>
                  <a:srgbClr val="fefefe"/>
                </a:solidFill>
                <a:latin typeface="Century Gothic"/>
                <a:ea typeface="Century Gothic"/>
              </a:rPr>
              <a:t>50</a:t>
            </a:fld>
            <a:endParaRPr b="0" lang="en-US" sz="1200" spc="-1" strike="noStrike">
              <a:latin typeface="Times New Roman"/>
            </a:endParaRPr>
          </a:p>
        </p:txBody>
      </p:sp>
      <p:sp>
        <p:nvSpPr>
          <p:cNvPr id="450"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452" name="TextShape 2"/>
          <p:cNvSpPr txBox="1"/>
          <p:nvPr/>
        </p:nvSpPr>
        <p:spPr>
          <a:xfrm>
            <a:off x="685800" y="838080"/>
            <a:ext cx="7848360" cy="2057040"/>
          </a:xfrm>
          <a:prstGeom prst="rect">
            <a:avLst/>
          </a:prstGeom>
          <a:noFill/>
          <a:ln>
            <a:noFill/>
          </a:ln>
        </p:spPr>
        <p:txBody>
          <a:bodyPr>
            <a:normAutofit fontScale="91000"/>
          </a:bodyPr>
          <a:p>
            <a:pPr marL="343080" indent="-273960">
              <a:lnSpc>
                <a:spcPct val="90000"/>
              </a:lnSpc>
              <a:buClr>
                <a:srgbClr val="94c600"/>
              </a:buClr>
              <a:buFont typeface="Noto Sans Symbols"/>
              <a:buChar char=""/>
            </a:pPr>
            <a:r>
              <a:rPr b="1" lang="en-US" sz="2040" spc="-1" strike="noStrike">
                <a:solidFill>
                  <a:srgbClr val="3e3d2d"/>
                </a:solidFill>
                <a:latin typeface="Century Gothic"/>
                <a:ea typeface="Century Gothic"/>
              </a:rPr>
              <a:t>Inserting a Node at the Beginning of a Circular Linked List </a:t>
            </a:r>
            <a:endParaRPr b="0" lang="en-US" sz="20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Consider the linked list shown in Fig. 6.29.</a:t>
            </a:r>
            <a:endParaRPr b="0" lang="en-US" sz="20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Suppose we want to add a new node with data 9 as the first node of the list. </a:t>
            </a:r>
            <a:endParaRPr b="0" lang="en-US" sz="2040" spc="-1" strike="noStrike">
              <a:solidFill>
                <a:srgbClr val="000000"/>
              </a:solidFill>
              <a:latin typeface="Arial"/>
            </a:endParaRPr>
          </a:p>
          <a:p>
            <a:pPr marL="343080" indent="-27396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Then the following changes will be done in the linked list.</a:t>
            </a:r>
            <a:endParaRPr b="0" lang="en-US" sz="2040" spc="-1" strike="noStrike">
              <a:solidFill>
                <a:srgbClr val="000000"/>
              </a:solidFill>
              <a:latin typeface="Arial"/>
            </a:endParaRPr>
          </a:p>
        </p:txBody>
      </p:sp>
      <p:sp>
        <p:nvSpPr>
          <p:cNvPr id="453"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31C7B694-7FF9-4433-A52F-88140438E038}" type="slidenum">
              <a:rPr b="0" lang="en-US" sz="1200" spc="-1" strike="noStrike">
                <a:solidFill>
                  <a:srgbClr val="fefefe"/>
                </a:solidFill>
                <a:latin typeface="Century Gothic"/>
                <a:ea typeface="Century Gothic"/>
              </a:rPr>
              <a:t>51</a:t>
            </a:fld>
            <a:endParaRPr b="0" lang="en-US" sz="1200" spc="-1" strike="noStrike">
              <a:latin typeface="Times New Roman"/>
            </a:endParaRPr>
          </a:p>
        </p:txBody>
      </p:sp>
      <p:sp>
        <p:nvSpPr>
          <p:cNvPr id="454"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55" name="Google Shape;748;p62" descr=""/>
          <p:cNvPicPr/>
          <p:nvPr/>
        </p:nvPicPr>
        <p:blipFill>
          <a:blip r:embed="rId1"/>
          <a:stretch/>
        </p:blipFill>
        <p:spPr>
          <a:xfrm>
            <a:off x="1271520" y="2514600"/>
            <a:ext cx="6676560" cy="3768120"/>
          </a:xfrm>
          <a:prstGeom prst="rect">
            <a:avLst/>
          </a:prstGeom>
          <a:ln>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457"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394E12A2-4682-4417-8585-F4699275AC95}" type="slidenum">
              <a:rPr b="0" lang="en-US" sz="1200" spc="-1" strike="noStrike">
                <a:solidFill>
                  <a:srgbClr val="fefefe"/>
                </a:solidFill>
                <a:latin typeface="Century Gothic"/>
                <a:ea typeface="Century Gothic"/>
              </a:rPr>
              <a:t>52</a:t>
            </a:fld>
            <a:endParaRPr b="0" lang="en-US" sz="1200" spc="-1" strike="noStrike">
              <a:latin typeface="Times New Roman"/>
            </a:endParaRPr>
          </a:p>
        </p:txBody>
      </p:sp>
      <p:sp>
        <p:nvSpPr>
          <p:cNvPr id="458"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59" name="Google Shape;757;p65" descr=""/>
          <p:cNvPicPr/>
          <p:nvPr/>
        </p:nvPicPr>
        <p:blipFill>
          <a:blip r:embed="rId1"/>
          <a:stretch/>
        </p:blipFill>
        <p:spPr>
          <a:xfrm>
            <a:off x="4142160" y="2854080"/>
            <a:ext cx="4541400" cy="3470400"/>
          </a:xfrm>
          <a:prstGeom prst="rect">
            <a:avLst/>
          </a:prstGeom>
          <a:ln>
            <a:noFill/>
          </a:ln>
        </p:spPr>
      </p:pic>
      <p:sp>
        <p:nvSpPr>
          <p:cNvPr id="460" name="TextShape 4"/>
          <p:cNvSpPr txBox="1"/>
          <p:nvPr/>
        </p:nvSpPr>
        <p:spPr>
          <a:xfrm>
            <a:off x="685800" y="838080"/>
            <a:ext cx="7848360" cy="5409720"/>
          </a:xfrm>
          <a:prstGeom prst="rect">
            <a:avLst/>
          </a:prstGeom>
          <a:noFill/>
          <a:ln>
            <a:noFill/>
          </a:ln>
        </p:spPr>
        <p:txBody>
          <a:bodyPr>
            <a:noAutofit/>
          </a:bodyPr>
          <a:p>
            <a:pPr marL="343080" indent="-286560">
              <a:lnSpc>
                <a:spcPct val="80000"/>
              </a:lnSpc>
              <a:buClr>
                <a:srgbClr val="94c600"/>
              </a:buClr>
              <a:buFont typeface="Noto Sans Symbols"/>
              <a:buChar char=""/>
            </a:pPr>
            <a:r>
              <a:rPr b="1" lang="en-US" sz="2060" spc="-1" strike="noStrike">
                <a:solidFill>
                  <a:srgbClr val="3e3d2d"/>
                </a:solidFill>
                <a:latin typeface="Century Gothic"/>
                <a:ea typeface="Century Gothic"/>
              </a:rPr>
              <a:t>Inserting a Node at the Beginning of a Circular Linked List </a:t>
            </a:r>
            <a:endParaRPr b="0" lang="en-US" sz="2060" spc="-1" strike="noStrike">
              <a:solidFill>
                <a:srgbClr val="000000"/>
              </a:solidFill>
              <a:latin typeface="Arial"/>
            </a:endParaRPr>
          </a:p>
          <a:p>
            <a:pPr marL="343080" indent="-286560">
              <a:lnSpc>
                <a:spcPct val="80000"/>
              </a:lnSpc>
              <a:spcBef>
                <a:spcPts val="371"/>
              </a:spcBef>
              <a:buClr>
                <a:srgbClr val="94c600"/>
              </a:buClr>
              <a:buFont typeface="Noto Sans Symbols"/>
              <a:buChar char=""/>
            </a:pPr>
            <a:r>
              <a:rPr b="1" lang="en-US" sz="2060" spc="-1" strike="noStrike">
                <a:solidFill>
                  <a:srgbClr val="3e3d2d"/>
                </a:solidFill>
                <a:latin typeface="Century Gothic"/>
                <a:ea typeface="Century Gothic"/>
              </a:rPr>
              <a:t>The NEXT part of the new node is initialized with the address of the first node of the list, which is stored in START. </a:t>
            </a:r>
            <a:endParaRPr b="0" lang="en-US" sz="2060" spc="-1" strike="noStrike">
              <a:solidFill>
                <a:srgbClr val="000000"/>
              </a:solidFill>
              <a:latin typeface="Arial"/>
            </a:endParaRPr>
          </a:p>
          <a:p>
            <a:pPr marL="343080" indent="-286560">
              <a:lnSpc>
                <a:spcPct val="80000"/>
              </a:lnSpc>
              <a:spcBef>
                <a:spcPts val="371"/>
              </a:spcBef>
              <a:buClr>
                <a:srgbClr val="94c600"/>
              </a:buClr>
              <a:buFont typeface="Noto Sans Symbols"/>
              <a:buChar char=""/>
            </a:pPr>
            <a:r>
              <a:rPr b="1" lang="en-US" sz="2060" spc="-1" strike="noStrike">
                <a:solidFill>
                  <a:srgbClr val="3e3d2d"/>
                </a:solidFill>
                <a:latin typeface="Century Gothic"/>
                <a:ea typeface="Century Gothic"/>
              </a:rPr>
              <a:t>Now, since the new node is added as the first node of the list, it will now be known as the START node, that is, the START pointer variable will now hold the address of the NEW_NODE. </a:t>
            </a:r>
            <a:endParaRPr b="0" lang="en-US" sz="2060" spc="-1" strike="noStrike">
              <a:solidFill>
                <a:srgbClr val="000000"/>
              </a:solidFill>
              <a:latin typeface="Arial"/>
            </a:endParaRPr>
          </a:p>
        </p:txBody>
      </p:sp>
      <p:sp>
        <p:nvSpPr>
          <p:cNvPr id="461" name="TextShape 5"/>
          <p:cNvSpPr txBox="1"/>
          <p:nvPr/>
        </p:nvSpPr>
        <p:spPr>
          <a:xfrm>
            <a:off x="685800" y="2920320"/>
            <a:ext cx="3501720" cy="2555640"/>
          </a:xfrm>
          <a:prstGeom prst="rect">
            <a:avLst/>
          </a:prstGeom>
          <a:noFill/>
          <a:ln>
            <a:noFill/>
          </a:ln>
        </p:spPr>
        <p:txBody>
          <a:bodyPr>
            <a:noAutofit/>
          </a:bodyPr>
          <a:p>
            <a:pPr marL="343080" indent="-286560">
              <a:lnSpc>
                <a:spcPct val="80000"/>
              </a:lnSpc>
              <a:spcBef>
                <a:spcPts val="371"/>
              </a:spcBef>
              <a:buClr>
                <a:srgbClr val="94c600"/>
              </a:buClr>
              <a:buFont typeface="Noto Sans Symbols"/>
              <a:buChar char=""/>
            </a:pPr>
            <a:r>
              <a:rPr b="1" lang="en-US" sz="2060" spc="-1" strike="noStrike">
                <a:solidFill>
                  <a:srgbClr val="3e3d2d"/>
                </a:solidFill>
                <a:latin typeface="Century Gothic"/>
                <a:ea typeface="Century Gothic"/>
              </a:rPr>
              <a:t>While inserting a node in a circular linked list, we have to use a while loop to traverse to the last node of the list. </a:t>
            </a:r>
            <a:endParaRPr b="0" lang="en-US" sz="2060" spc="-1" strike="noStrike">
              <a:solidFill>
                <a:srgbClr val="000000"/>
              </a:solidFill>
              <a:latin typeface="Arial"/>
            </a:endParaRPr>
          </a:p>
          <a:p>
            <a:pPr marL="343080" indent="-286560">
              <a:lnSpc>
                <a:spcPct val="80000"/>
              </a:lnSpc>
              <a:spcBef>
                <a:spcPts val="371"/>
              </a:spcBef>
              <a:buClr>
                <a:srgbClr val="94c600"/>
              </a:buClr>
              <a:buFont typeface="Noto Sans Symbols"/>
              <a:buChar char=""/>
            </a:pPr>
            <a:r>
              <a:rPr b="1" lang="en-US" sz="2060" spc="-1" strike="noStrike">
                <a:solidFill>
                  <a:srgbClr val="3e3d2d"/>
                </a:solidFill>
                <a:latin typeface="Century Gothic"/>
                <a:ea typeface="Century Gothic"/>
              </a:rPr>
              <a:t>Because the last node contains a pointer to START, its NEXT field is updated so that after insertion it points to the new node which will be now known as START. </a:t>
            </a:r>
            <a:endParaRPr b="0" lang="en-US" sz="20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463" name="TextShape 2"/>
          <p:cNvSpPr txBox="1"/>
          <p:nvPr/>
        </p:nvSpPr>
        <p:spPr>
          <a:xfrm>
            <a:off x="685800" y="838080"/>
            <a:ext cx="7848360" cy="1904760"/>
          </a:xfrm>
          <a:prstGeom prst="rect">
            <a:avLst/>
          </a:prstGeom>
          <a:noFill/>
          <a:ln>
            <a:noFill/>
          </a:ln>
        </p:spPr>
        <p:txBody>
          <a:bodyPr>
            <a:normAutofit fontScale="84000"/>
          </a:bodyPr>
          <a:p>
            <a:pPr marL="343080" indent="-273960">
              <a:lnSpc>
                <a:spcPct val="80000"/>
              </a:lnSpc>
              <a:buClr>
                <a:srgbClr val="94c600"/>
              </a:buClr>
              <a:buFont typeface="Noto Sans Symbols"/>
              <a:buChar char=""/>
            </a:pPr>
            <a:r>
              <a:rPr b="1" lang="en-US" sz="2220" spc="-1" strike="noStrike">
                <a:solidFill>
                  <a:srgbClr val="3e3d2d"/>
                </a:solidFill>
                <a:latin typeface="Century Gothic"/>
                <a:ea typeface="Century Gothic"/>
              </a:rPr>
              <a:t>Inserting a Node at the End of a Circular Linked List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Consider the linked list shown in Fig. 6.31.</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Suppose we want to add a new node with data 9 as the last node of the list.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Then the following changes will be done in the linked list.</a:t>
            </a:r>
            <a:endParaRPr b="0" lang="en-US" sz="2220" spc="-1" strike="noStrike">
              <a:solidFill>
                <a:srgbClr val="000000"/>
              </a:solidFill>
              <a:latin typeface="Arial"/>
            </a:endParaRPr>
          </a:p>
        </p:txBody>
      </p:sp>
      <p:sp>
        <p:nvSpPr>
          <p:cNvPr id="464"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F07EA1FB-C87E-4228-9648-4BAC704AC711}" type="slidenum">
              <a:rPr b="0" lang="en-US" sz="1200" spc="-1" strike="noStrike">
                <a:solidFill>
                  <a:srgbClr val="fefefe"/>
                </a:solidFill>
                <a:latin typeface="Century Gothic"/>
                <a:ea typeface="Century Gothic"/>
              </a:rPr>
              <a:t>53</a:t>
            </a:fld>
            <a:endParaRPr b="0" lang="en-US" sz="1200" spc="-1" strike="noStrike">
              <a:latin typeface="Times New Roman"/>
            </a:endParaRPr>
          </a:p>
        </p:txBody>
      </p:sp>
      <p:sp>
        <p:nvSpPr>
          <p:cNvPr id="465"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66" name="Google Shape;769;p66" descr=""/>
          <p:cNvPicPr/>
          <p:nvPr/>
        </p:nvPicPr>
        <p:blipFill>
          <a:blip r:embed="rId1"/>
          <a:stretch/>
        </p:blipFill>
        <p:spPr>
          <a:xfrm>
            <a:off x="1358280" y="2514600"/>
            <a:ext cx="6581520" cy="3695400"/>
          </a:xfrm>
          <a:prstGeom prst="rect">
            <a:avLst/>
          </a:prstGeom>
          <a:ln>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468" name="TextShape 2"/>
          <p:cNvSpPr txBox="1"/>
          <p:nvPr/>
        </p:nvSpPr>
        <p:spPr>
          <a:xfrm>
            <a:off x="685800" y="838080"/>
            <a:ext cx="7848360" cy="2437920"/>
          </a:xfrm>
          <a:prstGeom prst="rect">
            <a:avLst/>
          </a:prstGeom>
          <a:noFill/>
          <a:ln>
            <a:noFill/>
          </a:ln>
        </p:spPr>
        <p:txBody>
          <a:bodyPr>
            <a:normAutofit/>
          </a:bodyPr>
          <a:p>
            <a:pPr marL="343080" indent="-299520">
              <a:lnSpc>
                <a:spcPct val="80000"/>
              </a:lnSpc>
              <a:buClr>
                <a:srgbClr val="94c600"/>
              </a:buClr>
              <a:buFont typeface="Noto Sans Symbols"/>
              <a:buChar char=""/>
            </a:pPr>
            <a:r>
              <a:rPr b="1" lang="en-US" sz="1900" spc="-1" strike="noStrike">
                <a:solidFill>
                  <a:srgbClr val="3e3d2d"/>
                </a:solidFill>
                <a:latin typeface="Century Gothic"/>
                <a:ea typeface="Century Gothic"/>
              </a:rPr>
              <a:t>Inserting a Node at the End of a Circular Linked List </a:t>
            </a:r>
            <a:endParaRPr b="0" lang="en-US" sz="1900" spc="-1" strike="noStrike">
              <a:solidFill>
                <a:srgbClr val="000000"/>
              </a:solidFill>
              <a:latin typeface="Arial"/>
            </a:endParaRPr>
          </a:p>
          <a:p>
            <a:pPr marL="343080" indent="-299520">
              <a:lnSpc>
                <a:spcPct val="80000"/>
              </a:lnSpc>
              <a:spcBef>
                <a:spcPts val="300"/>
              </a:spcBef>
              <a:buClr>
                <a:srgbClr val="94c600"/>
              </a:buClr>
              <a:buFont typeface="Noto Sans Symbols"/>
              <a:buChar char=""/>
            </a:pPr>
            <a:r>
              <a:rPr b="1" lang="en-US" sz="1900" spc="-1" strike="noStrike">
                <a:solidFill>
                  <a:srgbClr val="3e3d2d"/>
                </a:solidFill>
                <a:latin typeface="Century Gothic"/>
                <a:ea typeface="Century Gothic"/>
              </a:rPr>
              <a:t>Figure 6.32 shows the algorithm to insert a new node at the end of a circular linked list. </a:t>
            </a:r>
            <a:endParaRPr b="0" lang="en-US" sz="1900" spc="-1" strike="noStrike">
              <a:solidFill>
                <a:srgbClr val="000000"/>
              </a:solidFill>
              <a:latin typeface="Arial"/>
            </a:endParaRPr>
          </a:p>
          <a:p>
            <a:pPr marL="343080" indent="-299520">
              <a:lnSpc>
                <a:spcPct val="80000"/>
              </a:lnSpc>
              <a:spcBef>
                <a:spcPts val="300"/>
              </a:spcBef>
              <a:buClr>
                <a:srgbClr val="94c600"/>
              </a:buClr>
              <a:buFont typeface="Noto Sans Symbols"/>
              <a:buChar char=""/>
            </a:pPr>
            <a:r>
              <a:rPr b="1" lang="en-US" sz="1900" spc="-1" strike="noStrike">
                <a:solidFill>
                  <a:srgbClr val="3e3d2d"/>
                </a:solidFill>
                <a:latin typeface="Century Gothic"/>
                <a:ea typeface="Century Gothic"/>
              </a:rPr>
              <a:t>In Step 6, we take a pointer variable PTR and initialize it with START.</a:t>
            </a:r>
            <a:endParaRPr b="0" lang="en-US" sz="1900" spc="-1" strike="noStrike">
              <a:solidFill>
                <a:srgbClr val="000000"/>
              </a:solidFill>
              <a:latin typeface="Arial"/>
            </a:endParaRPr>
          </a:p>
          <a:p>
            <a:pPr marL="343080" indent="-299520">
              <a:lnSpc>
                <a:spcPct val="80000"/>
              </a:lnSpc>
              <a:spcBef>
                <a:spcPts val="300"/>
              </a:spcBef>
              <a:buClr>
                <a:srgbClr val="94c600"/>
              </a:buClr>
              <a:buFont typeface="Noto Sans Symbols"/>
              <a:buChar char=""/>
            </a:pPr>
            <a:r>
              <a:rPr b="1" lang="en-US" sz="1900" spc="-1" strike="noStrike">
                <a:solidFill>
                  <a:srgbClr val="3e3d2d"/>
                </a:solidFill>
                <a:latin typeface="Century Gothic"/>
                <a:ea typeface="Century Gothic"/>
              </a:rPr>
              <a:t>That is, PTR now points to the first node of the linked list. </a:t>
            </a:r>
            <a:endParaRPr b="0" lang="en-US" sz="1900" spc="-1" strike="noStrike">
              <a:solidFill>
                <a:srgbClr val="000000"/>
              </a:solidFill>
              <a:latin typeface="Arial"/>
            </a:endParaRPr>
          </a:p>
          <a:p>
            <a:pPr marL="343080" indent="-299520">
              <a:lnSpc>
                <a:spcPct val="80000"/>
              </a:lnSpc>
              <a:spcBef>
                <a:spcPts val="300"/>
              </a:spcBef>
              <a:buClr>
                <a:srgbClr val="94c600"/>
              </a:buClr>
              <a:buFont typeface="Noto Sans Symbols"/>
              <a:buChar char=""/>
            </a:pPr>
            <a:r>
              <a:rPr b="1" lang="en-US" sz="1900" spc="-1" strike="noStrike">
                <a:solidFill>
                  <a:srgbClr val="3e3d2d"/>
                </a:solidFill>
                <a:latin typeface="Century Gothic"/>
                <a:ea typeface="Century Gothic"/>
              </a:rPr>
              <a:t>In the while loop, we traverse through the linked list to reach the last node. </a:t>
            </a:r>
            <a:endParaRPr b="0" lang="en-US" sz="1900" spc="-1" strike="noStrike">
              <a:solidFill>
                <a:srgbClr val="000000"/>
              </a:solidFill>
              <a:latin typeface="Arial"/>
            </a:endParaRPr>
          </a:p>
        </p:txBody>
      </p:sp>
      <p:sp>
        <p:nvSpPr>
          <p:cNvPr id="469"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A7FE7FE1-0145-41FA-B722-230AC3EF78B5}" type="slidenum">
              <a:rPr b="0" lang="en-US" sz="1200" spc="-1" strike="noStrike">
                <a:solidFill>
                  <a:srgbClr val="fefefe"/>
                </a:solidFill>
                <a:latin typeface="Century Gothic"/>
                <a:ea typeface="Century Gothic"/>
              </a:rPr>
              <a:t>54</a:t>
            </a:fld>
            <a:endParaRPr b="0" lang="en-US" sz="1200" spc="-1" strike="noStrike">
              <a:latin typeface="Times New Roman"/>
            </a:endParaRPr>
          </a:p>
        </p:txBody>
      </p:sp>
      <p:sp>
        <p:nvSpPr>
          <p:cNvPr id="470"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71" name="Google Shape;779;p67" descr=""/>
          <p:cNvPicPr/>
          <p:nvPr/>
        </p:nvPicPr>
        <p:blipFill>
          <a:blip r:embed="rId1"/>
          <a:stretch/>
        </p:blipFill>
        <p:spPr>
          <a:xfrm>
            <a:off x="4123440" y="2752920"/>
            <a:ext cx="4563720" cy="3437640"/>
          </a:xfrm>
          <a:prstGeom prst="rect">
            <a:avLst/>
          </a:prstGeom>
          <a:ln>
            <a:noFill/>
          </a:ln>
        </p:spPr>
      </p:pic>
      <p:sp>
        <p:nvSpPr>
          <p:cNvPr id="472" name="TextShape 5"/>
          <p:cNvSpPr txBox="1"/>
          <p:nvPr/>
        </p:nvSpPr>
        <p:spPr>
          <a:xfrm>
            <a:off x="685800" y="2874600"/>
            <a:ext cx="3501720" cy="2985120"/>
          </a:xfrm>
          <a:prstGeom prst="rect">
            <a:avLst/>
          </a:prstGeom>
          <a:noFill/>
          <a:ln>
            <a:noFill/>
          </a:ln>
        </p:spPr>
        <p:txBody>
          <a:bodyPr>
            <a:noAutofit/>
          </a:bodyPr>
          <a:p>
            <a:pPr marL="343080" indent="-299520">
              <a:lnSpc>
                <a:spcPct val="80000"/>
              </a:lnSpc>
              <a:spcBef>
                <a:spcPts val="300"/>
              </a:spcBef>
              <a:buClr>
                <a:srgbClr val="94c600"/>
              </a:buClr>
              <a:buFont typeface="Noto Sans Symbols"/>
              <a:buChar char=""/>
            </a:pPr>
            <a:r>
              <a:rPr b="1" lang="en-US" sz="1900" spc="-1" strike="noStrike">
                <a:solidFill>
                  <a:srgbClr val="3e3d2d"/>
                </a:solidFill>
                <a:latin typeface="Century Gothic"/>
                <a:ea typeface="Century Gothic"/>
              </a:rPr>
              <a:t>Once we reach the last node, in Step 9, we change the NEXT pointer of the last node to store the address of the new node. </a:t>
            </a:r>
            <a:endParaRPr b="0" lang="en-US" sz="1900" spc="-1" strike="noStrike">
              <a:solidFill>
                <a:srgbClr val="000000"/>
              </a:solidFill>
              <a:latin typeface="Arial"/>
            </a:endParaRPr>
          </a:p>
          <a:p>
            <a:pPr marL="343080" indent="-299520">
              <a:lnSpc>
                <a:spcPct val="80000"/>
              </a:lnSpc>
              <a:spcBef>
                <a:spcPts val="300"/>
              </a:spcBef>
              <a:buClr>
                <a:srgbClr val="94c600"/>
              </a:buClr>
              <a:buFont typeface="Noto Sans Symbols"/>
              <a:buChar char=""/>
            </a:pPr>
            <a:r>
              <a:rPr b="1" lang="en-US" sz="1900" spc="-1" strike="noStrike">
                <a:solidFill>
                  <a:srgbClr val="3e3d2d"/>
                </a:solidFill>
                <a:latin typeface="Century Gothic"/>
                <a:ea typeface="Century Gothic"/>
              </a:rPr>
              <a:t>Remember that the NEXT field of the new node contains the address of the first node which is denoted by START. </a:t>
            </a: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474" name="TextShape 2"/>
          <p:cNvSpPr txBox="1"/>
          <p:nvPr/>
        </p:nvSpPr>
        <p:spPr>
          <a:xfrm>
            <a:off x="685800" y="838080"/>
            <a:ext cx="7848360" cy="5161320"/>
          </a:xfrm>
          <a:prstGeom prst="rect">
            <a:avLst/>
          </a:prstGeom>
          <a:noFill/>
          <a:ln>
            <a:noFill/>
          </a:ln>
        </p:spPr>
        <p:txBody>
          <a:bodyPr>
            <a:normAutofit/>
          </a:bodyPr>
          <a:p>
            <a:pPr marL="343080" indent="-273960">
              <a:lnSpc>
                <a:spcPct val="100000"/>
              </a:lnSpc>
              <a:buClr>
                <a:srgbClr val="94c600"/>
              </a:buClr>
              <a:buFont typeface="Noto Sans Symbols"/>
              <a:buChar char=""/>
            </a:pPr>
            <a:r>
              <a:rPr b="1" lang="en-US" sz="2400" spc="-1" strike="noStrike">
                <a:solidFill>
                  <a:srgbClr val="3e3d2d"/>
                </a:solidFill>
                <a:latin typeface="Century Gothic"/>
                <a:ea typeface="Century Gothic"/>
              </a:rPr>
              <a:t>Deleting a node from a circular Linked List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In this section, we will discuss how a node is deleted from an already existing circular linked list.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We will take two cases and then see how deletion is done in each case.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Rest of the cases of deletion are same as that given for singly linked lists.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Case 1: The first node is deleted.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Case 2: The last node is deleted.  </a:t>
            </a:r>
            <a:endParaRPr b="0" lang="en-US" sz="2400" spc="-1" strike="noStrike">
              <a:solidFill>
                <a:srgbClr val="000000"/>
              </a:solidFill>
              <a:latin typeface="Arial"/>
            </a:endParaRPr>
          </a:p>
        </p:txBody>
      </p:sp>
      <p:sp>
        <p:nvSpPr>
          <p:cNvPr id="475"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3BB77F78-323B-491C-8C8F-70074087B691}" type="slidenum">
              <a:rPr b="0" lang="en-US" sz="1200" spc="-1" strike="noStrike">
                <a:solidFill>
                  <a:srgbClr val="fefefe"/>
                </a:solidFill>
                <a:latin typeface="Century Gothic"/>
                <a:ea typeface="Century Gothic"/>
              </a:rPr>
              <a:t>55</a:t>
            </a:fld>
            <a:endParaRPr b="0" lang="en-US" sz="1200" spc="-1" strike="noStrike">
              <a:latin typeface="Times New Roman"/>
            </a:endParaRPr>
          </a:p>
        </p:txBody>
      </p:sp>
      <p:sp>
        <p:nvSpPr>
          <p:cNvPr id="476"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478" name="TextShape 2"/>
          <p:cNvSpPr txBox="1"/>
          <p:nvPr/>
        </p:nvSpPr>
        <p:spPr>
          <a:xfrm>
            <a:off x="685800" y="838080"/>
            <a:ext cx="7848360" cy="1599840"/>
          </a:xfrm>
          <a:prstGeom prst="rect">
            <a:avLst/>
          </a:prstGeom>
          <a:noFill/>
          <a:ln>
            <a:noFill/>
          </a:ln>
        </p:spPr>
        <p:txBody>
          <a:bodyPr>
            <a:normAutofit fontScale="66000"/>
          </a:bodyPr>
          <a:p>
            <a:pPr marL="343080" indent="-273960">
              <a:lnSpc>
                <a:spcPct val="80000"/>
              </a:lnSpc>
              <a:buClr>
                <a:srgbClr val="94c600"/>
              </a:buClr>
              <a:buFont typeface="Noto Sans Symbols"/>
              <a:buChar char=""/>
            </a:pPr>
            <a:r>
              <a:rPr b="1" lang="en-US" sz="2220" spc="-1" strike="noStrike">
                <a:solidFill>
                  <a:srgbClr val="3e3d2d"/>
                </a:solidFill>
                <a:latin typeface="Century Gothic"/>
                <a:ea typeface="Century Gothic"/>
              </a:rPr>
              <a:t>Deleting the First Node from a Circular Linked List</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Consider the circular linked list shown in Fig. 6.33.</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When we want to delete a node from the beginning of the list, then the following changes will be done in the linked list.</a:t>
            </a:r>
            <a:endParaRPr b="0" lang="en-US" sz="2220" spc="-1" strike="noStrike">
              <a:solidFill>
                <a:srgbClr val="000000"/>
              </a:solidFill>
              <a:latin typeface="Arial"/>
            </a:endParaRPr>
          </a:p>
        </p:txBody>
      </p:sp>
      <p:sp>
        <p:nvSpPr>
          <p:cNvPr id="479"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F1A200A9-18A4-4E3D-BD3B-BB94555E0905}" type="slidenum">
              <a:rPr b="0" lang="en-US" sz="1200" spc="-1" strike="noStrike">
                <a:solidFill>
                  <a:srgbClr val="fefefe"/>
                </a:solidFill>
                <a:latin typeface="Century Gothic"/>
                <a:ea typeface="Century Gothic"/>
              </a:rPr>
              <a:t>56</a:t>
            </a:fld>
            <a:endParaRPr b="0" lang="en-US" sz="1200" spc="-1" strike="noStrike">
              <a:latin typeface="Times New Roman"/>
            </a:endParaRPr>
          </a:p>
        </p:txBody>
      </p:sp>
      <p:sp>
        <p:nvSpPr>
          <p:cNvPr id="480"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81" name="Google Shape;799;p69" descr=""/>
          <p:cNvPicPr/>
          <p:nvPr/>
        </p:nvPicPr>
        <p:blipFill>
          <a:blip r:embed="rId1"/>
          <a:stretch/>
        </p:blipFill>
        <p:spPr>
          <a:xfrm>
            <a:off x="1695600" y="2438280"/>
            <a:ext cx="5829120" cy="3857400"/>
          </a:xfrm>
          <a:prstGeom prst="rect">
            <a:avLst/>
          </a:prstGeom>
          <a:ln>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483" name="TextShape 2"/>
          <p:cNvSpPr txBox="1"/>
          <p:nvPr/>
        </p:nvSpPr>
        <p:spPr>
          <a:xfrm>
            <a:off x="685800" y="838080"/>
            <a:ext cx="7848360" cy="2193480"/>
          </a:xfrm>
          <a:prstGeom prst="rect">
            <a:avLst/>
          </a:prstGeom>
          <a:noFill/>
          <a:ln>
            <a:noFill/>
          </a:ln>
        </p:spPr>
        <p:txBody>
          <a:bodyPr>
            <a:normAutofit fontScale="61000"/>
          </a:bodyPr>
          <a:p>
            <a:pPr marL="343080" indent="-285480">
              <a:lnSpc>
                <a:spcPct val="90000"/>
              </a:lnSpc>
              <a:buClr>
                <a:srgbClr val="94c600"/>
              </a:buClr>
              <a:buFont typeface="Noto Sans Symbols"/>
              <a:buChar char=""/>
            </a:pPr>
            <a:r>
              <a:rPr b="1" lang="en-US" sz="2040" spc="-1" strike="noStrike">
                <a:solidFill>
                  <a:srgbClr val="3e3d2d"/>
                </a:solidFill>
                <a:latin typeface="Century Gothic"/>
                <a:ea typeface="Century Gothic"/>
              </a:rPr>
              <a:t>Deleting the First Node from a Circular Linked List</a:t>
            </a:r>
            <a:endParaRPr b="0" lang="en-US" sz="2040" spc="-1" strike="noStrike">
              <a:solidFill>
                <a:srgbClr val="000000"/>
              </a:solidFill>
              <a:latin typeface="Arial"/>
            </a:endParaRPr>
          </a:p>
          <a:p>
            <a:pPr marL="343080" indent="-28548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In Step 5, we change the next pointer of the last node to point to the second node of the circular linked list.</a:t>
            </a:r>
            <a:endParaRPr b="0" lang="en-US" sz="2040" spc="-1" strike="noStrike">
              <a:solidFill>
                <a:srgbClr val="000000"/>
              </a:solidFill>
              <a:latin typeface="Arial"/>
            </a:endParaRPr>
          </a:p>
          <a:p>
            <a:pPr marL="343080" indent="-28548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In Step 6, the memory occupied by the first node is freed. </a:t>
            </a:r>
            <a:endParaRPr b="0" lang="en-US" sz="2040" spc="-1" strike="noStrike">
              <a:solidFill>
                <a:srgbClr val="000000"/>
              </a:solidFill>
              <a:latin typeface="Arial"/>
            </a:endParaRPr>
          </a:p>
          <a:p>
            <a:pPr marL="343080" indent="-285480">
              <a:lnSpc>
                <a:spcPct val="9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Finally, in Step 7, the second node now becomes the first node of the list and its address is stored in the pointer variable START. </a:t>
            </a:r>
            <a:endParaRPr b="0" lang="en-US" sz="2040" spc="-1" strike="noStrike">
              <a:solidFill>
                <a:srgbClr val="000000"/>
              </a:solidFill>
              <a:latin typeface="Arial"/>
            </a:endParaRPr>
          </a:p>
        </p:txBody>
      </p:sp>
      <p:sp>
        <p:nvSpPr>
          <p:cNvPr id="484"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3E3BFAD3-88EA-40B5-8687-44079C74368A}" type="slidenum">
              <a:rPr b="0" lang="en-US" sz="1200" spc="-1" strike="noStrike">
                <a:solidFill>
                  <a:srgbClr val="fefefe"/>
                </a:solidFill>
                <a:latin typeface="Century Gothic"/>
                <a:ea typeface="Century Gothic"/>
              </a:rPr>
              <a:t>57</a:t>
            </a:fld>
            <a:endParaRPr b="0" lang="en-US" sz="1200" spc="-1" strike="noStrike">
              <a:latin typeface="Times New Roman"/>
            </a:endParaRPr>
          </a:p>
        </p:txBody>
      </p:sp>
      <p:sp>
        <p:nvSpPr>
          <p:cNvPr id="485"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86" name="Google Shape;809;p71" descr=""/>
          <p:cNvPicPr/>
          <p:nvPr/>
        </p:nvPicPr>
        <p:blipFill>
          <a:blip r:embed="rId1"/>
          <a:stretch/>
        </p:blipFill>
        <p:spPr>
          <a:xfrm>
            <a:off x="2236680" y="3143880"/>
            <a:ext cx="4660200" cy="3048480"/>
          </a:xfrm>
          <a:prstGeom prst="rect">
            <a:avLst/>
          </a:prstGeom>
          <a:ln>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488" name="TextShape 2"/>
          <p:cNvSpPr txBox="1"/>
          <p:nvPr/>
        </p:nvSpPr>
        <p:spPr>
          <a:xfrm>
            <a:off x="685800" y="838080"/>
            <a:ext cx="7848360" cy="1599840"/>
          </a:xfrm>
          <a:prstGeom prst="rect">
            <a:avLst/>
          </a:prstGeom>
          <a:noFill/>
          <a:ln>
            <a:noFill/>
          </a:ln>
        </p:spPr>
        <p:txBody>
          <a:bodyPr>
            <a:normAutofit fontScale="66000"/>
          </a:bodyPr>
          <a:p>
            <a:pPr marL="343080" indent="-273960">
              <a:lnSpc>
                <a:spcPct val="80000"/>
              </a:lnSpc>
              <a:buClr>
                <a:srgbClr val="94c600"/>
              </a:buClr>
              <a:buFont typeface="Noto Sans Symbols"/>
              <a:buChar char=""/>
            </a:pPr>
            <a:r>
              <a:rPr b="1" lang="en-US" sz="2220" spc="-1" strike="noStrike">
                <a:solidFill>
                  <a:srgbClr val="3e3d2d"/>
                </a:solidFill>
                <a:latin typeface="Century Gothic"/>
                <a:ea typeface="Century Gothic"/>
              </a:rPr>
              <a:t>Deleting the Last Node from a Circular Linked List</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Consider the circular linked list shown in Fig. 6.35.</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Suppose we want to delete the last node from the linked list, then the following changes will be done in the linked list.</a:t>
            </a:r>
            <a:endParaRPr b="0" lang="en-US" sz="2220" spc="-1" strike="noStrike">
              <a:solidFill>
                <a:srgbClr val="000000"/>
              </a:solidFill>
              <a:latin typeface="Arial"/>
            </a:endParaRPr>
          </a:p>
          <a:p>
            <a:pPr marL="343080" indent="-166680">
              <a:lnSpc>
                <a:spcPct val="80000"/>
              </a:lnSpc>
              <a:spcBef>
                <a:spcPts val="445"/>
              </a:spcBef>
              <a:tabLst>
                <a:tab algn="l" pos="0"/>
              </a:tabLst>
            </a:pPr>
            <a:endParaRPr b="0" lang="en-US" sz="2220" spc="-1" strike="noStrike">
              <a:solidFill>
                <a:srgbClr val="000000"/>
              </a:solidFill>
              <a:latin typeface="Arial"/>
            </a:endParaRPr>
          </a:p>
        </p:txBody>
      </p:sp>
      <p:sp>
        <p:nvSpPr>
          <p:cNvPr id="489"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D42525B2-E5F0-43E5-A2B2-B750744F9CD8}" type="slidenum">
              <a:rPr b="0" lang="en-US" sz="1200" spc="-1" strike="noStrike">
                <a:solidFill>
                  <a:srgbClr val="fefefe"/>
                </a:solidFill>
                <a:latin typeface="Century Gothic"/>
                <a:ea typeface="Century Gothic"/>
              </a:rPr>
              <a:t>58</a:t>
            </a:fld>
            <a:endParaRPr b="0" lang="en-US" sz="1200" spc="-1" strike="noStrike">
              <a:latin typeface="Times New Roman"/>
            </a:endParaRPr>
          </a:p>
        </p:txBody>
      </p:sp>
      <p:sp>
        <p:nvSpPr>
          <p:cNvPr id="490"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91" name="Google Shape;819;p72" descr=""/>
          <p:cNvPicPr/>
          <p:nvPr/>
        </p:nvPicPr>
        <p:blipFill>
          <a:blip r:embed="rId1"/>
          <a:stretch/>
        </p:blipFill>
        <p:spPr>
          <a:xfrm>
            <a:off x="948960" y="2438280"/>
            <a:ext cx="5952600" cy="3885840"/>
          </a:xfrm>
          <a:prstGeom prst="rect">
            <a:avLst/>
          </a:prstGeom>
          <a:ln>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493"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250E40CB-DB71-444A-AB22-2F10E52B6E2C}" type="slidenum">
              <a:rPr b="0" lang="en-US" sz="1200" spc="-1" strike="noStrike">
                <a:solidFill>
                  <a:srgbClr val="fefefe"/>
                </a:solidFill>
                <a:latin typeface="Century Gothic"/>
                <a:ea typeface="Century Gothic"/>
              </a:rPr>
              <a:t>59</a:t>
            </a:fld>
            <a:endParaRPr b="0" lang="en-US" sz="1200" spc="-1" strike="noStrike">
              <a:latin typeface="Times New Roman"/>
            </a:endParaRPr>
          </a:p>
        </p:txBody>
      </p:sp>
      <p:sp>
        <p:nvSpPr>
          <p:cNvPr id="494"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495" name="Google Shape;828;p74" descr=""/>
          <p:cNvPicPr/>
          <p:nvPr/>
        </p:nvPicPr>
        <p:blipFill>
          <a:blip r:embed="rId1"/>
          <a:stretch/>
        </p:blipFill>
        <p:spPr>
          <a:xfrm>
            <a:off x="592560" y="3525480"/>
            <a:ext cx="4994640" cy="2945880"/>
          </a:xfrm>
          <a:prstGeom prst="rect">
            <a:avLst/>
          </a:prstGeom>
          <a:ln>
            <a:noFill/>
          </a:ln>
        </p:spPr>
      </p:pic>
      <p:sp>
        <p:nvSpPr>
          <p:cNvPr id="496" name="TextShape 4"/>
          <p:cNvSpPr txBox="1"/>
          <p:nvPr/>
        </p:nvSpPr>
        <p:spPr>
          <a:xfrm>
            <a:off x="685800" y="838080"/>
            <a:ext cx="7848360" cy="2686680"/>
          </a:xfrm>
          <a:prstGeom prst="rect">
            <a:avLst/>
          </a:prstGeom>
          <a:noFill/>
          <a:ln>
            <a:noFill/>
          </a:ln>
        </p:spPr>
        <p:txBody>
          <a:bodyPr>
            <a:noAutofit/>
          </a:bodyPr>
          <a:p>
            <a:pPr marL="343080" indent="-273960">
              <a:lnSpc>
                <a:spcPct val="80000"/>
              </a:lnSpc>
              <a:buClr>
                <a:srgbClr val="94c600"/>
              </a:buClr>
              <a:buFont typeface="Noto Sans Symbols"/>
              <a:buChar char=""/>
            </a:pPr>
            <a:r>
              <a:rPr b="1" lang="en-US" sz="2220" spc="-1" strike="noStrike">
                <a:solidFill>
                  <a:srgbClr val="3e3d2d"/>
                </a:solidFill>
                <a:latin typeface="Century Gothic"/>
                <a:ea typeface="Century Gothic"/>
              </a:rPr>
              <a:t>Deleting the Last Node from a Circular Linked List</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In Step 2, we take a pointer variable PTR and initialize it with START.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In the while loop, we take another pointer variable PREPTR such that PREPTR always points to one node before PTR.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Once we reach the last node and the second last node, we set the next pointer of the second last node to START, so that it now becomes the (new) last node               </a:t>
            </a:r>
            <a:endParaRPr b="0" lang="en-US" sz="2220" spc="-1" strike="noStrike">
              <a:solidFill>
                <a:srgbClr val="000000"/>
              </a:solidFill>
              <a:latin typeface="Arial"/>
            </a:endParaRPr>
          </a:p>
          <a:p>
            <a:pPr marL="343080">
              <a:lnSpc>
                <a:spcPct val="80000"/>
              </a:lnSpc>
              <a:spcBef>
                <a:spcPts val="445"/>
              </a:spcBef>
              <a:tabLst>
                <a:tab algn="l" pos="0"/>
              </a:tabLst>
            </a:pPr>
            <a:r>
              <a:rPr b="1" lang="en-US" sz="2220" spc="-1" strike="noStrike">
                <a:solidFill>
                  <a:srgbClr val="3e3d2d"/>
                </a:solidFill>
                <a:latin typeface="Century Gothic"/>
                <a:ea typeface="Century Gothic"/>
              </a:rPr>
              <a:t>                                                         </a:t>
            </a:r>
            <a:r>
              <a:rPr b="1" lang="en-US" sz="2220" spc="-1" strike="noStrike">
                <a:solidFill>
                  <a:srgbClr val="3e3d2d"/>
                </a:solidFill>
                <a:latin typeface="Century Gothic"/>
                <a:ea typeface="Century Gothic"/>
              </a:rPr>
              <a:t>of the linked list. </a:t>
            </a:r>
            <a:endParaRPr b="0" lang="en-US" sz="2220" spc="-1" strike="noStrike">
              <a:solidFill>
                <a:srgbClr val="000000"/>
              </a:solidFill>
              <a:latin typeface="Arial"/>
            </a:endParaRPr>
          </a:p>
          <a:p>
            <a:pPr marL="343080" indent="-166680">
              <a:lnSpc>
                <a:spcPct val="80000"/>
              </a:lnSpc>
              <a:spcBef>
                <a:spcPts val="445"/>
              </a:spcBef>
              <a:tabLst>
                <a:tab algn="l" pos="0"/>
              </a:tabLst>
            </a:pPr>
            <a:endParaRPr b="0" lang="en-US" sz="222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5" name="Google Shape;303;p6" descr=""/>
          <p:cNvPicPr/>
          <p:nvPr/>
        </p:nvPicPr>
        <p:blipFill>
          <a:blip r:embed="rId1"/>
          <a:stretch/>
        </p:blipFill>
        <p:spPr>
          <a:xfrm>
            <a:off x="1600200" y="5257800"/>
            <a:ext cx="6305040" cy="1171080"/>
          </a:xfrm>
          <a:prstGeom prst="rect">
            <a:avLst/>
          </a:prstGeom>
          <a:ln>
            <a:noFill/>
          </a:ln>
        </p:spPr>
      </p:pic>
      <p:sp>
        <p:nvSpPr>
          <p:cNvPr id="236"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Introduction</a:t>
            </a:r>
            <a:endParaRPr b="0" lang="en-US" sz="2400" spc="-1" strike="noStrike">
              <a:solidFill>
                <a:srgbClr val="000000"/>
              </a:solidFill>
              <a:latin typeface="Arial"/>
            </a:endParaRPr>
          </a:p>
        </p:txBody>
      </p:sp>
      <p:sp>
        <p:nvSpPr>
          <p:cNvPr id="237" name="TextShape 2"/>
          <p:cNvSpPr txBox="1"/>
          <p:nvPr/>
        </p:nvSpPr>
        <p:spPr>
          <a:xfrm>
            <a:off x="685800" y="990720"/>
            <a:ext cx="7848360" cy="4419360"/>
          </a:xfrm>
          <a:prstGeom prst="rect">
            <a:avLst/>
          </a:prstGeom>
          <a:noFill/>
          <a:ln>
            <a:noFill/>
          </a:ln>
        </p:spPr>
        <p:txBody>
          <a:bodyPr>
            <a:normAutofit fontScale="70000"/>
          </a:bodyPr>
          <a:p>
            <a:pPr marL="343080" indent="-273960">
              <a:lnSpc>
                <a:spcPct val="80000"/>
              </a:lnSpc>
              <a:buClr>
                <a:srgbClr val="94c600"/>
              </a:buClr>
              <a:buFont typeface="Noto Sans Symbols"/>
              <a:buChar char=""/>
            </a:pPr>
            <a:r>
              <a:rPr b="1" lang="en-US" sz="2220" spc="-1" strike="noStrike">
                <a:solidFill>
                  <a:srgbClr val="3e3d2d"/>
                </a:solidFill>
                <a:latin typeface="Century Gothic"/>
                <a:ea typeface="Century Gothic"/>
              </a:rPr>
              <a:t>In Fig. 6.1, we can see a linked list in which every node contains two parts, an integer and a pointer to the next node. </a:t>
            </a:r>
            <a:endParaRPr b="0" lang="en-US" sz="2220" spc="-1" strike="noStrike">
              <a:solidFill>
                <a:srgbClr val="000000"/>
              </a:solidFill>
              <a:latin typeface="Arial"/>
            </a:endParaRPr>
          </a:p>
          <a:p>
            <a:pPr lvl="1" marL="640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The left part of the node which contains data may include a simple data type, an array, or a structure.</a:t>
            </a:r>
            <a:endParaRPr b="0" lang="en-US" sz="2040" spc="-1" strike="noStrike">
              <a:solidFill>
                <a:srgbClr val="000000"/>
              </a:solidFill>
              <a:latin typeface="Arial"/>
            </a:endParaRPr>
          </a:p>
          <a:p>
            <a:pPr lvl="1" marL="640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The right part of the node contains a pointer to the next node (or address of the next node in sequence).</a:t>
            </a:r>
            <a:endParaRPr b="0" lang="en-US" sz="2040" spc="-1" strike="noStrike">
              <a:solidFill>
                <a:srgbClr val="000000"/>
              </a:solidFill>
              <a:latin typeface="Arial"/>
            </a:endParaRPr>
          </a:p>
          <a:p>
            <a:pPr lvl="1" marL="640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The last node will have no next node connected to it, so it will store a special value called NULL. </a:t>
            </a:r>
            <a:endParaRPr b="0" lang="en-US" sz="2040" spc="-1" strike="noStrike">
              <a:solidFill>
                <a:srgbClr val="000000"/>
              </a:solidFill>
              <a:latin typeface="Arial"/>
            </a:endParaRPr>
          </a:p>
          <a:p>
            <a:pPr lvl="1" marL="640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In Fig. 6.1, the NULL pointer is represented by X. While programming, we usually define NULL as –1. </a:t>
            </a:r>
            <a:endParaRPr b="0" lang="en-US" sz="2040" spc="-1" strike="noStrike">
              <a:solidFill>
                <a:srgbClr val="000000"/>
              </a:solidFill>
              <a:latin typeface="Arial"/>
            </a:endParaRPr>
          </a:p>
          <a:p>
            <a:pPr lvl="1" marL="640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Hence, a NULL pointer denotes the end of the list.</a:t>
            </a:r>
            <a:endParaRPr b="0" lang="en-US" sz="2040" spc="-1" strike="noStrike">
              <a:solidFill>
                <a:srgbClr val="000000"/>
              </a:solidFill>
              <a:latin typeface="Arial"/>
            </a:endParaRPr>
          </a:p>
          <a:p>
            <a:pPr lvl="1" marL="640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Since in a linked list, every node contains a pointer to another node which is of the same type, it is also called a self-referential data type. </a:t>
            </a:r>
            <a:endParaRPr b="0" lang="en-US" sz="2040" spc="-1" strike="noStrike">
              <a:solidFill>
                <a:srgbClr val="000000"/>
              </a:solidFill>
              <a:latin typeface="Arial"/>
            </a:endParaRPr>
          </a:p>
        </p:txBody>
      </p:sp>
      <p:sp>
        <p:nvSpPr>
          <p:cNvPr id="238"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88263B6D-27A8-4CD8-94C2-9C1180FA4C78}" type="slidenum">
              <a:rPr b="0" lang="en-US" sz="1200" spc="-1" strike="noStrike">
                <a:solidFill>
                  <a:srgbClr val="fefefe"/>
                </a:solidFill>
                <a:latin typeface="Century Gothic"/>
                <a:ea typeface="Century Gothic"/>
              </a:rPr>
              <a:t>6</a:t>
            </a:fld>
            <a:endParaRPr b="0" lang="en-US" sz="1200" spc="-1" strike="noStrike">
              <a:latin typeface="Times New Roman"/>
            </a:endParaRPr>
          </a:p>
        </p:txBody>
      </p:sp>
      <p:sp>
        <p:nvSpPr>
          <p:cNvPr id="239"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498"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8B9E04C4-A37B-490C-9430-7E7299CD6F88}" type="slidenum">
              <a:rPr b="0" lang="en-US" sz="1200" spc="-1" strike="noStrike">
                <a:solidFill>
                  <a:srgbClr val="fefefe"/>
                </a:solidFill>
                <a:latin typeface="Century Gothic"/>
                <a:ea typeface="Century Gothic"/>
              </a:rPr>
              <a:t>60</a:t>
            </a:fld>
            <a:endParaRPr b="0" lang="en-US" sz="1200" spc="-1" strike="noStrike">
              <a:latin typeface="Times New Roman"/>
            </a:endParaRPr>
          </a:p>
        </p:txBody>
      </p:sp>
      <p:sp>
        <p:nvSpPr>
          <p:cNvPr id="499"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00" name="Google Shape;838;p75" descr=""/>
          <p:cNvPicPr/>
          <p:nvPr/>
        </p:nvPicPr>
        <p:blipFill>
          <a:blip r:embed="rId1"/>
          <a:stretch/>
        </p:blipFill>
        <p:spPr>
          <a:xfrm>
            <a:off x="1076400" y="1600200"/>
            <a:ext cx="6426000" cy="3504960"/>
          </a:xfrm>
          <a:prstGeom prst="rect">
            <a:avLst/>
          </a:prstGeom>
          <a:ln>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502"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57F1E7BB-9FA6-4626-BEF2-27E76D889A2C}" type="slidenum">
              <a:rPr b="0" lang="en-US" sz="1200" spc="-1" strike="noStrike">
                <a:solidFill>
                  <a:srgbClr val="fefefe"/>
                </a:solidFill>
                <a:latin typeface="Century Gothic"/>
                <a:ea typeface="Century Gothic"/>
              </a:rPr>
              <a:t>61</a:t>
            </a:fld>
            <a:endParaRPr b="0" lang="en-US" sz="1200" spc="-1" strike="noStrike">
              <a:latin typeface="Times New Roman"/>
            </a:endParaRPr>
          </a:p>
        </p:txBody>
      </p:sp>
      <p:sp>
        <p:nvSpPr>
          <p:cNvPr id="503"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04" name="Google Shape;847;p76" descr=""/>
          <p:cNvPicPr/>
          <p:nvPr/>
        </p:nvPicPr>
        <p:blipFill>
          <a:blip r:embed="rId1"/>
          <a:stretch/>
        </p:blipFill>
        <p:spPr>
          <a:xfrm>
            <a:off x="990720" y="1295280"/>
            <a:ext cx="6891840" cy="4114440"/>
          </a:xfrm>
          <a:prstGeom prst="rect">
            <a:avLst/>
          </a:prstGeom>
          <a:ln>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506"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E249AF5C-17C3-43B1-A502-24652DC9AEA1}" type="slidenum">
              <a:rPr b="0" lang="en-US" sz="1200" spc="-1" strike="noStrike">
                <a:solidFill>
                  <a:srgbClr val="fefefe"/>
                </a:solidFill>
                <a:latin typeface="Century Gothic"/>
                <a:ea typeface="Century Gothic"/>
              </a:rPr>
              <a:t>62</a:t>
            </a:fld>
            <a:endParaRPr b="0" lang="en-US" sz="1200" spc="-1" strike="noStrike">
              <a:latin typeface="Times New Roman"/>
            </a:endParaRPr>
          </a:p>
        </p:txBody>
      </p:sp>
      <p:sp>
        <p:nvSpPr>
          <p:cNvPr id="507"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08" name="Google Shape;856;p77" descr=""/>
          <p:cNvPicPr/>
          <p:nvPr/>
        </p:nvPicPr>
        <p:blipFill>
          <a:blip r:embed="rId1"/>
          <a:stretch/>
        </p:blipFill>
        <p:spPr>
          <a:xfrm>
            <a:off x="914400" y="1371600"/>
            <a:ext cx="7238520" cy="4127400"/>
          </a:xfrm>
          <a:prstGeom prst="rect">
            <a:avLst/>
          </a:prstGeom>
          <a:ln>
            <a:noFill/>
          </a:ln>
        </p:spPr>
      </p:pic>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510"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A3728900-255F-44CE-9271-08284CE21BBC}" type="slidenum">
              <a:rPr b="0" lang="en-US" sz="1200" spc="-1" strike="noStrike">
                <a:solidFill>
                  <a:srgbClr val="fefefe"/>
                </a:solidFill>
                <a:latin typeface="Century Gothic"/>
                <a:ea typeface="Century Gothic"/>
              </a:rPr>
              <a:t>63</a:t>
            </a:fld>
            <a:endParaRPr b="0" lang="en-US" sz="1200" spc="-1" strike="noStrike">
              <a:latin typeface="Times New Roman"/>
            </a:endParaRPr>
          </a:p>
        </p:txBody>
      </p:sp>
      <p:sp>
        <p:nvSpPr>
          <p:cNvPr id="511"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12" name="Google Shape;865;p78" descr=""/>
          <p:cNvPicPr/>
          <p:nvPr/>
        </p:nvPicPr>
        <p:blipFill>
          <a:blip r:embed="rId1"/>
          <a:stretch/>
        </p:blipFill>
        <p:spPr>
          <a:xfrm>
            <a:off x="1209240" y="1523880"/>
            <a:ext cx="6590520" cy="3733560"/>
          </a:xfrm>
          <a:prstGeom prst="rect">
            <a:avLst/>
          </a:prstGeom>
          <a:ln>
            <a:noFill/>
          </a:ln>
        </p:spPr>
      </p:pic>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514"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74BB8B63-51C8-478D-97FF-0674C14C6619}" type="slidenum">
              <a:rPr b="0" lang="en-US" sz="1200" spc="-1" strike="noStrike">
                <a:solidFill>
                  <a:srgbClr val="fefefe"/>
                </a:solidFill>
                <a:latin typeface="Century Gothic"/>
                <a:ea typeface="Century Gothic"/>
              </a:rPr>
              <a:t>64</a:t>
            </a:fld>
            <a:endParaRPr b="0" lang="en-US" sz="1200" spc="-1" strike="noStrike">
              <a:latin typeface="Times New Roman"/>
            </a:endParaRPr>
          </a:p>
        </p:txBody>
      </p:sp>
      <p:sp>
        <p:nvSpPr>
          <p:cNvPr id="515"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16" name="Google Shape;874;p79" descr=""/>
          <p:cNvPicPr/>
          <p:nvPr/>
        </p:nvPicPr>
        <p:blipFill>
          <a:blip r:embed="rId1"/>
          <a:stretch/>
        </p:blipFill>
        <p:spPr>
          <a:xfrm>
            <a:off x="688320" y="1143000"/>
            <a:ext cx="7631640" cy="4419360"/>
          </a:xfrm>
          <a:prstGeom prst="rect">
            <a:avLst/>
          </a:prstGeom>
          <a:ln>
            <a:noFill/>
          </a:ln>
        </p:spPr>
      </p:pic>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Linked Lists</a:t>
            </a:r>
            <a:endParaRPr b="0" lang="en-US" sz="2400" spc="-1" strike="noStrike">
              <a:solidFill>
                <a:srgbClr val="000000"/>
              </a:solidFill>
              <a:latin typeface="Arial"/>
            </a:endParaRPr>
          </a:p>
        </p:txBody>
      </p:sp>
      <p:sp>
        <p:nvSpPr>
          <p:cNvPr id="518"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F70C5647-1F64-470A-AE5E-E5AE683FCC8E}" type="slidenum">
              <a:rPr b="0" lang="en-US" sz="1200" spc="-1" strike="noStrike">
                <a:solidFill>
                  <a:srgbClr val="fefefe"/>
                </a:solidFill>
                <a:latin typeface="Century Gothic"/>
                <a:ea typeface="Century Gothic"/>
              </a:rPr>
              <a:t>65</a:t>
            </a:fld>
            <a:endParaRPr b="0" lang="en-US" sz="1200" spc="-1" strike="noStrike">
              <a:latin typeface="Times New Roman"/>
            </a:endParaRPr>
          </a:p>
        </p:txBody>
      </p:sp>
      <p:sp>
        <p:nvSpPr>
          <p:cNvPr id="519"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20" name="Google Shape;883;p80" descr=""/>
          <p:cNvPicPr/>
          <p:nvPr/>
        </p:nvPicPr>
        <p:blipFill>
          <a:blip r:embed="rId1"/>
          <a:stretch/>
        </p:blipFill>
        <p:spPr>
          <a:xfrm>
            <a:off x="990720" y="1295280"/>
            <a:ext cx="6669360" cy="3580920"/>
          </a:xfrm>
          <a:prstGeom prst="rect">
            <a:avLst/>
          </a:prstGeom>
          <a:ln>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522" name="TextShape 2"/>
          <p:cNvSpPr txBox="1"/>
          <p:nvPr/>
        </p:nvSpPr>
        <p:spPr>
          <a:xfrm>
            <a:off x="685800" y="838080"/>
            <a:ext cx="7848360" cy="2285640"/>
          </a:xfrm>
          <a:prstGeom prst="rect">
            <a:avLst/>
          </a:prstGeom>
          <a:noFill/>
          <a:ln>
            <a:noFill/>
          </a:ln>
        </p:spPr>
        <p:txBody>
          <a:bodyPr>
            <a:normAutofit/>
          </a:bodyPr>
          <a:p>
            <a:pPr marL="343080" indent="-273960">
              <a:lnSpc>
                <a:spcPct val="90000"/>
              </a:lnSpc>
              <a:buClr>
                <a:srgbClr val="94c600"/>
              </a:buClr>
              <a:buFont typeface="Noto Sans Symbols"/>
              <a:buChar char=""/>
            </a:pPr>
            <a:r>
              <a:rPr b="1" lang="en-US" sz="2220" spc="-1" strike="noStrike">
                <a:solidFill>
                  <a:srgbClr val="3e3d2d"/>
                </a:solidFill>
                <a:latin typeface="Century Gothic"/>
                <a:ea typeface="Century Gothic"/>
              </a:rPr>
              <a:t>A doubly linked list or a two-way linked list is a more complex type of linked list which contains a pointer to the next as well as the previous node in the sequence. </a:t>
            </a:r>
            <a:endParaRPr b="0" lang="en-US" sz="2220" spc="-1" strike="noStrike">
              <a:solidFill>
                <a:srgbClr val="000000"/>
              </a:solidFill>
              <a:latin typeface="Arial"/>
            </a:endParaRPr>
          </a:p>
          <a:p>
            <a:pPr marL="343080" indent="-273960">
              <a:lnSpc>
                <a:spcPct val="9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Therefore, it consists of three parts—data, a pointer to the next node, and a pointer to the previous node as shown in Fig. 6.37.</a:t>
            </a:r>
            <a:endParaRPr b="0" lang="en-US" sz="2220" spc="-1" strike="noStrike">
              <a:solidFill>
                <a:srgbClr val="000000"/>
              </a:solidFill>
              <a:latin typeface="Arial"/>
            </a:endParaRPr>
          </a:p>
        </p:txBody>
      </p:sp>
      <p:sp>
        <p:nvSpPr>
          <p:cNvPr id="523"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BE3AEAEA-8EDB-4115-A838-681FE173F595}" type="slidenum">
              <a:rPr b="0" lang="en-US" sz="1200" spc="-1" strike="noStrike">
                <a:solidFill>
                  <a:srgbClr val="fefefe"/>
                </a:solidFill>
                <a:latin typeface="Century Gothic"/>
                <a:ea typeface="Century Gothic"/>
              </a:rPr>
              <a:t>66</a:t>
            </a:fld>
            <a:endParaRPr b="0" lang="en-US" sz="1200" spc="-1" strike="noStrike">
              <a:latin typeface="Times New Roman"/>
            </a:endParaRPr>
          </a:p>
        </p:txBody>
      </p:sp>
      <p:sp>
        <p:nvSpPr>
          <p:cNvPr id="524"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25" name="Google Shape;893;p81" descr=""/>
          <p:cNvPicPr/>
          <p:nvPr/>
        </p:nvPicPr>
        <p:blipFill>
          <a:blip r:embed="rId1"/>
          <a:stretch/>
        </p:blipFill>
        <p:spPr>
          <a:xfrm>
            <a:off x="1228680" y="3907080"/>
            <a:ext cx="6762240" cy="1304640"/>
          </a:xfrm>
          <a:prstGeom prst="rect">
            <a:avLst/>
          </a:prstGeom>
          <a:ln>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527" name="TextShape 2"/>
          <p:cNvSpPr txBox="1"/>
          <p:nvPr/>
        </p:nvSpPr>
        <p:spPr>
          <a:xfrm>
            <a:off x="685800" y="838080"/>
            <a:ext cx="7848360" cy="2895120"/>
          </a:xfrm>
          <a:prstGeom prst="rect">
            <a:avLst/>
          </a:prstGeom>
          <a:noFill/>
          <a:ln>
            <a:noFill/>
          </a:ln>
        </p:spPr>
        <p:txBody>
          <a:bodyPr>
            <a:normAutofit fontScale="91000"/>
          </a:bodyPr>
          <a:p>
            <a:pPr marL="343080" indent="-307080">
              <a:lnSpc>
                <a:spcPct val="80000"/>
              </a:lnSpc>
              <a:buClr>
                <a:srgbClr val="94c600"/>
              </a:buClr>
              <a:buFont typeface="Noto Sans Symbols"/>
              <a:buChar char=""/>
            </a:pPr>
            <a:r>
              <a:rPr b="1" lang="en-US" sz="1800" spc="-1" strike="noStrike">
                <a:solidFill>
                  <a:srgbClr val="3e3d2d"/>
                </a:solidFill>
                <a:latin typeface="Century Gothic"/>
                <a:ea typeface="Century Gothic"/>
              </a:rPr>
              <a:t>The PREV field of the first node and the NEXT field of the last node will contain NULL. </a:t>
            </a:r>
            <a:endParaRPr b="0" lang="en-US" sz="1800" spc="-1" strike="noStrike">
              <a:solidFill>
                <a:srgbClr val="000000"/>
              </a:solidFill>
              <a:latin typeface="Arial"/>
            </a:endParaRPr>
          </a:p>
          <a:p>
            <a:pPr marL="343080" indent="-307080">
              <a:lnSpc>
                <a:spcPct val="80000"/>
              </a:lnSpc>
              <a:spcBef>
                <a:spcPts val="337"/>
              </a:spcBef>
              <a:buClr>
                <a:srgbClr val="94c600"/>
              </a:buClr>
              <a:buFont typeface="Noto Sans Symbols"/>
              <a:buChar char=""/>
            </a:pPr>
            <a:r>
              <a:rPr b="1" lang="en-US" sz="1800" spc="-1" strike="noStrike">
                <a:solidFill>
                  <a:srgbClr val="3e3d2d"/>
                </a:solidFill>
                <a:latin typeface="Century Gothic"/>
                <a:ea typeface="Century Gothic"/>
              </a:rPr>
              <a:t>The PREV field is used to store the address of the preceding node, which enables us to traverse the list in the backward direction. </a:t>
            </a:r>
            <a:endParaRPr b="0" lang="en-US" sz="1800" spc="-1" strike="noStrike">
              <a:solidFill>
                <a:srgbClr val="000000"/>
              </a:solidFill>
              <a:latin typeface="Arial"/>
            </a:endParaRPr>
          </a:p>
          <a:p>
            <a:pPr marL="343080" indent="-307080">
              <a:lnSpc>
                <a:spcPct val="80000"/>
              </a:lnSpc>
              <a:spcBef>
                <a:spcPts val="337"/>
              </a:spcBef>
              <a:buClr>
                <a:srgbClr val="94c600"/>
              </a:buClr>
              <a:buFont typeface="Noto Sans Symbols"/>
              <a:buChar char=""/>
            </a:pPr>
            <a:r>
              <a:rPr b="1" lang="en-US" sz="1800" spc="-1" strike="noStrike">
                <a:solidFill>
                  <a:srgbClr val="3e3d2d"/>
                </a:solidFill>
                <a:latin typeface="Century Gothic"/>
                <a:ea typeface="Century Gothic"/>
              </a:rPr>
              <a:t>Thus, we see that a doubly linked list calls for more space per node and more expensive basic operations. </a:t>
            </a:r>
            <a:endParaRPr b="0" lang="en-US" sz="1800" spc="-1" strike="noStrike">
              <a:solidFill>
                <a:srgbClr val="000000"/>
              </a:solidFill>
              <a:latin typeface="Arial"/>
            </a:endParaRPr>
          </a:p>
          <a:p>
            <a:pPr marL="343080" indent="-307080">
              <a:lnSpc>
                <a:spcPct val="80000"/>
              </a:lnSpc>
              <a:spcBef>
                <a:spcPts val="337"/>
              </a:spcBef>
              <a:buClr>
                <a:srgbClr val="94c600"/>
              </a:buClr>
              <a:buFont typeface="Noto Sans Symbols"/>
              <a:buChar char=""/>
            </a:pPr>
            <a:r>
              <a:rPr b="1" lang="en-US" sz="1800" spc="-1" strike="noStrike">
                <a:solidFill>
                  <a:srgbClr val="3e3d2d"/>
                </a:solidFill>
                <a:latin typeface="Century Gothic"/>
                <a:ea typeface="Century Gothic"/>
              </a:rPr>
              <a:t>However, a doubly linked list provides the ease to manipulate the elements of the list as it maintains pointers to nodes in both the directions (forward and backward). </a:t>
            </a:r>
            <a:endParaRPr b="0" lang="en-US" sz="1800" spc="-1" strike="noStrike">
              <a:solidFill>
                <a:srgbClr val="000000"/>
              </a:solidFill>
              <a:latin typeface="Arial"/>
            </a:endParaRPr>
          </a:p>
          <a:p>
            <a:pPr marL="343080" indent="-307080">
              <a:lnSpc>
                <a:spcPct val="80000"/>
              </a:lnSpc>
              <a:spcBef>
                <a:spcPts val="337"/>
              </a:spcBef>
              <a:buClr>
                <a:srgbClr val="94c600"/>
              </a:buClr>
              <a:buFont typeface="Noto Sans Symbols"/>
              <a:buChar char=""/>
            </a:pPr>
            <a:r>
              <a:rPr b="1" lang="en-US" sz="1800" spc="-1" strike="noStrike">
                <a:solidFill>
                  <a:srgbClr val="3e3d2d"/>
                </a:solidFill>
                <a:latin typeface="Century Gothic"/>
                <a:ea typeface="Century Gothic"/>
              </a:rPr>
              <a:t>The main advantage of using a doubly linked list is that it makes searching twice as efficient. </a:t>
            </a:r>
            <a:endParaRPr b="0" lang="en-US" sz="1800" spc="-1" strike="noStrike">
              <a:solidFill>
                <a:srgbClr val="000000"/>
              </a:solidFill>
              <a:latin typeface="Arial"/>
            </a:endParaRPr>
          </a:p>
        </p:txBody>
      </p:sp>
      <p:sp>
        <p:nvSpPr>
          <p:cNvPr id="528"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0834EC80-4031-4903-AE7F-10E16D70DBC8}" type="slidenum">
              <a:rPr b="0" lang="en-US" sz="1200" spc="-1" strike="noStrike">
                <a:solidFill>
                  <a:srgbClr val="fefefe"/>
                </a:solidFill>
                <a:latin typeface="Century Gothic"/>
                <a:ea typeface="Century Gothic"/>
              </a:rPr>
              <a:t>67</a:t>
            </a:fld>
            <a:endParaRPr b="0" lang="en-US" sz="1200" spc="-1" strike="noStrike">
              <a:latin typeface="Times New Roman"/>
            </a:endParaRPr>
          </a:p>
        </p:txBody>
      </p:sp>
      <p:sp>
        <p:nvSpPr>
          <p:cNvPr id="529"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30" name="Google Shape;903;p82" descr=""/>
          <p:cNvPicPr/>
          <p:nvPr/>
        </p:nvPicPr>
        <p:blipFill>
          <a:blip r:embed="rId1"/>
          <a:stretch/>
        </p:blipFill>
        <p:spPr>
          <a:xfrm>
            <a:off x="956520" y="3733920"/>
            <a:ext cx="2859120" cy="2742840"/>
          </a:xfrm>
          <a:prstGeom prst="rect">
            <a:avLst/>
          </a:prstGeom>
          <a:ln>
            <a:noFill/>
          </a:ln>
        </p:spPr>
      </p:pic>
      <p:pic>
        <p:nvPicPr>
          <p:cNvPr id="531" name="Google Shape;904;p82" descr=""/>
          <p:cNvPicPr/>
          <p:nvPr/>
        </p:nvPicPr>
        <p:blipFill>
          <a:blip r:embed="rId2"/>
          <a:stretch/>
        </p:blipFill>
        <p:spPr>
          <a:xfrm>
            <a:off x="4649040" y="4141800"/>
            <a:ext cx="3048480" cy="1482120"/>
          </a:xfrm>
          <a:prstGeom prst="rect">
            <a:avLst/>
          </a:prstGeom>
          <a:ln>
            <a:noFill/>
          </a:ln>
        </p:spPr>
      </p:pic>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533" name="TextShape 2"/>
          <p:cNvSpPr txBox="1"/>
          <p:nvPr/>
        </p:nvSpPr>
        <p:spPr>
          <a:xfrm>
            <a:off x="685800" y="838080"/>
            <a:ext cx="7848360" cy="5333760"/>
          </a:xfrm>
          <a:prstGeom prst="rect">
            <a:avLst/>
          </a:prstGeom>
          <a:noFill/>
          <a:ln>
            <a:noFill/>
          </a:ln>
        </p:spPr>
        <p:txBody>
          <a:bodyPr>
            <a:normAutofit fontScale="94000"/>
          </a:bodyPr>
          <a:p>
            <a:pPr marL="343080" indent="-273960">
              <a:lnSpc>
                <a:spcPct val="100000"/>
              </a:lnSpc>
              <a:buClr>
                <a:srgbClr val="94c600"/>
              </a:buClr>
              <a:buFont typeface="Noto Sans Symbols"/>
              <a:buChar char=""/>
            </a:pPr>
            <a:r>
              <a:rPr b="1" lang="en-US" sz="2400" spc="-1" strike="noStrike">
                <a:solidFill>
                  <a:srgbClr val="3e3d2d"/>
                </a:solidFill>
                <a:latin typeface="Century Gothic"/>
                <a:ea typeface="Century Gothic"/>
              </a:rPr>
              <a:t>Inserting a new node in a doubly Linked List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In this section, we will discuss how a new node is added into an already existing doubly linked list.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We will take four cases and then see how insertion is done in each case. </a:t>
            </a:r>
            <a:endParaRPr b="0" lang="en-US" sz="2400" spc="-1" strike="noStrike">
              <a:solidFill>
                <a:srgbClr val="000000"/>
              </a:solidFill>
              <a:latin typeface="Arial"/>
            </a:endParaRPr>
          </a:p>
          <a:p>
            <a:pPr lvl="1" marL="640080" indent="-302760">
              <a:lnSpc>
                <a:spcPct val="100000"/>
              </a:lnSpc>
              <a:spcBef>
                <a:spcPts val="479"/>
              </a:spcBef>
              <a:buClr>
                <a:srgbClr val="94c600"/>
              </a:buClr>
              <a:buFont typeface="Noto Sans Symbols"/>
              <a:buChar char=""/>
            </a:pPr>
            <a:r>
              <a:rPr b="1" lang="en-US" sz="2200" spc="-1" strike="noStrike">
                <a:solidFill>
                  <a:srgbClr val="3e3d2d"/>
                </a:solidFill>
                <a:latin typeface="Century Gothic"/>
                <a:ea typeface="Century Gothic"/>
              </a:rPr>
              <a:t>Case 1: The new node is inserted at the beginning.</a:t>
            </a:r>
            <a:endParaRPr b="0" lang="en-US" sz="2200" spc="-1" strike="noStrike">
              <a:solidFill>
                <a:srgbClr val="000000"/>
              </a:solidFill>
              <a:latin typeface="Arial"/>
            </a:endParaRPr>
          </a:p>
          <a:p>
            <a:pPr lvl="1" marL="640080" indent="-302760">
              <a:lnSpc>
                <a:spcPct val="100000"/>
              </a:lnSpc>
              <a:spcBef>
                <a:spcPts val="479"/>
              </a:spcBef>
              <a:buClr>
                <a:srgbClr val="94c600"/>
              </a:buClr>
              <a:buFont typeface="Noto Sans Symbols"/>
              <a:buChar char=""/>
            </a:pPr>
            <a:r>
              <a:rPr b="1" lang="en-US" sz="2200" spc="-1" strike="noStrike">
                <a:solidFill>
                  <a:srgbClr val="3e3d2d"/>
                </a:solidFill>
                <a:latin typeface="Century Gothic"/>
                <a:ea typeface="Century Gothic"/>
              </a:rPr>
              <a:t>Case 2: The new node is inserted at the end.</a:t>
            </a:r>
            <a:endParaRPr b="0" lang="en-US" sz="2200" spc="-1" strike="noStrike">
              <a:solidFill>
                <a:srgbClr val="000000"/>
              </a:solidFill>
              <a:latin typeface="Arial"/>
            </a:endParaRPr>
          </a:p>
          <a:p>
            <a:pPr lvl="1" marL="640080" indent="-302760">
              <a:lnSpc>
                <a:spcPct val="100000"/>
              </a:lnSpc>
              <a:spcBef>
                <a:spcPts val="479"/>
              </a:spcBef>
              <a:buClr>
                <a:srgbClr val="94c600"/>
              </a:buClr>
              <a:buFont typeface="Noto Sans Symbols"/>
              <a:buChar char=""/>
            </a:pPr>
            <a:r>
              <a:rPr b="1" lang="en-US" sz="2200" spc="-1" strike="noStrike">
                <a:solidFill>
                  <a:srgbClr val="3e3d2d"/>
                </a:solidFill>
                <a:latin typeface="Century Gothic"/>
                <a:ea typeface="Century Gothic"/>
              </a:rPr>
              <a:t>Case 3: The new node is inserted after a given node. </a:t>
            </a:r>
            <a:endParaRPr b="0" lang="en-US" sz="2200" spc="-1" strike="noStrike">
              <a:solidFill>
                <a:srgbClr val="000000"/>
              </a:solidFill>
              <a:latin typeface="Arial"/>
            </a:endParaRPr>
          </a:p>
          <a:p>
            <a:pPr lvl="1" marL="640080" indent="-302760">
              <a:lnSpc>
                <a:spcPct val="100000"/>
              </a:lnSpc>
              <a:spcBef>
                <a:spcPts val="479"/>
              </a:spcBef>
              <a:buClr>
                <a:srgbClr val="94c600"/>
              </a:buClr>
              <a:buFont typeface="Noto Sans Symbols"/>
              <a:buChar char=""/>
            </a:pPr>
            <a:r>
              <a:rPr b="1" lang="en-US" sz="2200" spc="-1" strike="noStrike">
                <a:solidFill>
                  <a:srgbClr val="3e3d2d"/>
                </a:solidFill>
                <a:latin typeface="Century Gothic"/>
                <a:ea typeface="Century Gothic"/>
              </a:rPr>
              <a:t>Case 4: The new node is inserted before a given node.</a:t>
            </a:r>
            <a:endParaRPr b="0" lang="en-US" sz="2200" spc="-1" strike="noStrike">
              <a:solidFill>
                <a:srgbClr val="000000"/>
              </a:solidFill>
              <a:latin typeface="Arial"/>
            </a:endParaRPr>
          </a:p>
        </p:txBody>
      </p:sp>
      <p:sp>
        <p:nvSpPr>
          <p:cNvPr id="534"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DC8FBC51-E11C-43C4-9ACC-0E5E86D739C8}" type="slidenum">
              <a:rPr b="0" lang="en-US" sz="1200" spc="-1" strike="noStrike">
                <a:solidFill>
                  <a:srgbClr val="fefefe"/>
                </a:solidFill>
                <a:latin typeface="Century Gothic"/>
                <a:ea typeface="Century Gothic"/>
              </a:rPr>
              <a:t>68</a:t>
            </a:fld>
            <a:endParaRPr b="0" lang="en-US" sz="1200" spc="-1" strike="noStrike">
              <a:latin typeface="Times New Roman"/>
            </a:endParaRPr>
          </a:p>
        </p:txBody>
      </p:sp>
      <p:sp>
        <p:nvSpPr>
          <p:cNvPr id="535"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537" name="TextShape 2"/>
          <p:cNvSpPr txBox="1"/>
          <p:nvPr/>
        </p:nvSpPr>
        <p:spPr>
          <a:xfrm>
            <a:off x="685800" y="838080"/>
            <a:ext cx="7848360" cy="2361960"/>
          </a:xfrm>
          <a:prstGeom prst="rect">
            <a:avLst/>
          </a:prstGeom>
          <a:noFill/>
          <a:ln>
            <a:noFill/>
          </a:ln>
        </p:spPr>
        <p:txBody>
          <a:bodyPr>
            <a:normAutofit fontScale="97000"/>
          </a:bodyPr>
          <a:p>
            <a:pPr marL="343080" indent="-273960">
              <a:lnSpc>
                <a:spcPct val="80000"/>
              </a:lnSpc>
              <a:buClr>
                <a:srgbClr val="94c600"/>
              </a:buClr>
              <a:buFont typeface="Noto Sans Symbols"/>
              <a:buChar char=""/>
            </a:pPr>
            <a:r>
              <a:rPr b="1" lang="en-US" sz="2220" spc="-1" strike="noStrike">
                <a:solidFill>
                  <a:srgbClr val="3e3d2d"/>
                </a:solidFill>
                <a:latin typeface="Century Gothic"/>
                <a:ea typeface="Century Gothic"/>
              </a:rPr>
              <a:t>Inserting a Node at the Beginning of a Doubly Linked List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Consider the doubly linked list shown in Fig. 6.39.</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Suppose we want to add a new node with data 9 as the first node of the list.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Then the following changes will be done in the linked list.</a:t>
            </a:r>
            <a:endParaRPr b="0" lang="en-US" sz="2220" spc="-1" strike="noStrike">
              <a:solidFill>
                <a:srgbClr val="000000"/>
              </a:solidFill>
              <a:latin typeface="Arial"/>
            </a:endParaRPr>
          </a:p>
        </p:txBody>
      </p:sp>
      <p:sp>
        <p:nvSpPr>
          <p:cNvPr id="538"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D6B89DE9-F60A-4BC1-ADC2-14E56B06FC76}" type="slidenum">
              <a:rPr b="0" lang="en-US" sz="1200" spc="-1" strike="noStrike">
                <a:solidFill>
                  <a:srgbClr val="fefefe"/>
                </a:solidFill>
                <a:latin typeface="Century Gothic"/>
                <a:ea typeface="Century Gothic"/>
              </a:rPr>
              <a:t>69</a:t>
            </a:fld>
            <a:endParaRPr b="0" lang="en-US" sz="1200" spc="-1" strike="noStrike">
              <a:latin typeface="Times New Roman"/>
            </a:endParaRPr>
          </a:p>
        </p:txBody>
      </p:sp>
      <p:sp>
        <p:nvSpPr>
          <p:cNvPr id="539"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40" name="Google Shape;923;p85" descr=""/>
          <p:cNvPicPr/>
          <p:nvPr/>
        </p:nvPicPr>
        <p:blipFill>
          <a:blip r:embed="rId1"/>
          <a:stretch/>
        </p:blipFill>
        <p:spPr>
          <a:xfrm>
            <a:off x="1115280" y="3479400"/>
            <a:ext cx="7067160" cy="21045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Introduction</a:t>
            </a:r>
            <a:endParaRPr b="0" lang="en-US" sz="2400" spc="-1" strike="noStrike">
              <a:solidFill>
                <a:srgbClr val="000000"/>
              </a:solidFill>
              <a:latin typeface="Arial"/>
            </a:endParaRPr>
          </a:p>
        </p:txBody>
      </p:sp>
      <p:sp>
        <p:nvSpPr>
          <p:cNvPr id="241" name="TextShape 2"/>
          <p:cNvSpPr txBox="1"/>
          <p:nvPr/>
        </p:nvSpPr>
        <p:spPr>
          <a:xfrm>
            <a:off x="685800" y="990720"/>
            <a:ext cx="7848360" cy="5181120"/>
          </a:xfrm>
          <a:prstGeom prst="rect">
            <a:avLst/>
          </a:prstGeom>
          <a:noFill/>
          <a:ln>
            <a:noFill/>
          </a:ln>
        </p:spPr>
        <p:txBody>
          <a:bodyPr>
            <a:normAutofit/>
          </a:bodyPr>
          <a:p>
            <a:pPr marL="343080" indent="-273960">
              <a:lnSpc>
                <a:spcPct val="80000"/>
              </a:lnSpc>
              <a:buClr>
                <a:srgbClr val="94c600"/>
              </a:buClr>
              <a:buFont typeface="Noto Sans Symbols"/>
              <a:buChar char=""/>
            </a:pPr>
            <a:r>
              <a:rPr b="1" lang="en-US" sz="2040" spc="-1" strike="noStrike">
                <a:solidFill>
                  <a:srgbClr val="3e3d2d"/>
                </a:solidFill>
                <a:latin typeface="Century Gothic"/>
                <a:ea typeface="Century Gothic"/>
              </a:rPr>
              <a:t>Basic terminologies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Linked lists contain a pointer variable START that stores the address of the first node in the list.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We can traverse the entire list using START which contains the address of the first node; the next part of the first node in turn stores the address of its succeeding node.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Using this technique, the individual nodes of the list will form a chain of nodes.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If START = NULL, then the linked list is empty and contains no nodes.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In C, we can implement a linked list using the following code: </a:t>
            </a:r>
            <a:endParaRPr b="0" lang="en-US" sz="2040" spc="-1" strike="noStrike">
              <a:solidFill>
                <a:srgbClr val="000000"/>
              </a:solidFill>
              <a:latin typeface="Arial"/>
            </a:endParaRPr>
          </a:p>
          <a:p>
            <a:pPr marL="68760">
              <a:lnSpc>
                <a:spcPct val="80000"/>
              </a:lnSpc>
              <a:spcBef>
                <a:spcPts val="408"/>
              </a:spcBef>
              <a:tabLst>
                <a:tab algn="l" pos="0"/>
              </a:tabLst>
            </a:pPr>
            <a:r>
              <a:rPr b="1" lang="en-US" sz="2040" spc="-1" strike="noStrike">
                <a:solidFill>
                  <a:srgbClr val="3e3d2d"/>
                </a:solidFill>
                <a:latin typeface="Century Gothic"/>
                <a:ea typeface="Century Gothic"/>
              </a:rPr>
              <a:t>	</a:t>
            </a:r>
            <a:r>
              <a:rPr b="1" lang="en-US" sz="2040" spc="-1" strike="noStrike">
                <a:solidFill>
                  <a:srgbClr val="3e3d2d"/>
                </a:solidFill>
                <a:latin typeface="Century Gothic"/>
                <a:ea typeface="Century Gothic"/>
              </a:rPr>
              <a:t>struct node </a:t>
            </a:r>
            <a:endParaRPr b="0" lang="en-US" sz="2040" spc="-1" strike="noStrike">
              <a:solidFill>
                <a:srgbClr val="000000"/>
              </a:solidFill>
              <a:latin typeface="Arial"/>
            </a:endParaRPr>
          </a:p>
          <a:p>
            <a:pPr marL="68760">
              <a:lnSpc>
                <a:spcPct val="80000"/>
              </a:lnSpc>
              <a:spcBef>
                <a:spcPts val="408"/>
              </a:spcBef>
              <a:tabLst>
                <a:tab algn="l" pos="0"/>
              </a:tabLst>
            </a:pPr>
            <a:r>
              <a:rPr b="1" lang="en-US" sz="2040" spc="-1" strike="noStrike">
                <a:solidFill>
                  <a:srgbClr val="3e3d2d"/>
                </a:solidFill>
                <a:latin typeface="Century Gothic"/>
                <a:ea typeface="Century Gothic"/>
              </a:rPr>
              <a:t>	</a:t>
            </a:r>
            <a:r>
              <a:rPr b="1" lang="en-US" sz="2040" spc="-1" strike="noStrike">
                <a:solidFill>
                  <a:srgbClr val="3e3d2d"/>
                </a:solidFill>
                <a:latin typeface="Century Gothic"/>
                <a:ea typeface="Century Gothic"/>
              </a:rPr>
              <a:t>{ </a:t>
            </a:r>
            <a:endParaRPr b="0" lang="en-US" sz="2040" spc="-1" strike="noStrike">
              <a:solidFill>
                <a:srgbClr val="000000"/>
              </a:solidFill>
              <a:latin typeface="Arial"/>
            </a:endParaRPr>
          </a:p>
          <a:p>
            <a:pPr marL="68760">
              <a:lnSpc>
                <a:spcPct val="80000"/>
              </a:lnSpc>
              <a:spcBef>
                <a:spcPts val="408"/>
              </a:spcBef>
              <a:tabLst>
                <a:tab algn="l" pos="0"/>
              </a:tabLst>
            </a:pPr>
            <a:r>
              <a:rPr b="1" lang="en-US" sz="2040" spc="-1" strike="noStrike">
                <a:solidFill>
                  <a:srgbClr val="3e3d2d"/>
                </a:solidFill>
                <a:latin typeface="Century Gothic"/>
                <a:ea typeface="Century Gothic"/>
              </a:rPr>
              <a:t>	</a:t>
            </a:r>
            <a:r>
              <a:rPr b="1" lang="en-US" sz="2040" spc="-1" strike="noStrike">
                <a:solidFill>
                  <a:srgbClr val="3e3d2d"/>
                </a:solidFill>
                <a:latin typeface="Century Gothic"/>
                <a:ea typeface="Century Gothic"/>
              </a:rPr>
              <a:t>	</a:t>
            </a:r>
            <a:r>
              <a:rPr b="1" lang="en-US" sz="2040" spc="-1" strike="noStrike">
                <a:solidFill>
                  <a:srgbClr val="3e3d2d"/>
                </a:solidFill>
                <a:latin typeface="Century Gothic"/>
                <a:ea typeface="Century Gothic"/>
              </a:rPr>
              <a:t>int data; </a:t>
            </a:r>
            <a:endParaRPr b="0" lang="en-US" sz="2040" spc="-1" strike="noStrike">
              <a:solidFill>
                <a:srgbClr val="000000"/>
              </a:solidFill>
              <a:latin typeface="Arial"/>
            </a:endParaRPr>
          </a:p>
          <a:p>
            <a:pPr marL="68760">
              <a:lnSpc>
                <a:spcPct val="80000"/>
              </a:lnSpc>
              <a:spcBef>
                <a:spcPts val="408"/>
              </a:spcBef>
              <a:tabLst>
                <a:tab algn="l" pos="0"/>
              </a:tabLst>
            </a:pPr>
            <a:r>
              <a:rPr b="1" lang="en-US" sz="2040" spc="-1" strike="noStrike">
                <a:solidFill>
                  <a:srgbClr val="3e3d2d"/>
                </a:solidFill>
                <a:latin typeface="Century Gothic"/>
                <a:ea typeface="Century Gothic"/>
              </a:rPr>
              <a:t>	</a:t>
            </a:r>
            <a:r>
              <a:rPr b="1" lang="en-US" sz="2040" spc="-1" strike="noStrike">
                <a:solidFill>
                  <a:srgbClr val="3e3d2d"/>
                </a:solidFill>
                <a:latin typeface="Century Gothic"/>
                <a:ea typeface="Century Gothic"/>
              </a:rPr>
              <a:t>	</a:t>
            </a:r>
            <a:r>
              <a:rPr b="1" lang="en-US" sz="2040" spc="-1" strike="noStrike">
                <a:solidFill>
                  <a:srgbClr val="3e3d2d"/>
                </a:solidFill>
                <a:latin typeface="Century Gothic"/>
                <a:ea typeface="Century Gothic"/>
              </a:rPr>
              <a:t>struct node *next; </a:t>
            </a:r>
            <a:endParaRPr b="0" lang="en-US" sz="2040" spc="-1" strike="noStrike">
              <a:solidFill>
                <a:srgbClr val="000000"/>
              </a:solidFill>
              <a:latin typeface="Arial"/>
            </a:endParaRPr>
          </a:p>
          <a:p>
            <a:pPr marL="68760">
              <a:lnSpc>
                <a:spcPct val="80000"/>
              </a:lnSpc>
              <a:spcBef>
                <a:spcPts val="408"/>
              </a:spcBef>
              <a:tabLst>
                <a:tab algn="l" pos="0"/>
              </a:tabLst>
            </a:pPr>
            <a:r>
              <a:rPr b="1" lang="en-US" sz="2040" spc="-1" strike="noStrike">
                <a:solidFill>
                  <a:srgbClr val="3e3d2d"/>
                </a:solidFill>
                <a:latin typeface="Century Gothic"/>
                <a:ea typeface="Century Gothic"/>
              </a:rPr>
              <a:t>	</a:t>
            </a:r>
            <a:r>
              <a:rPr b="1" lang="en-US" sz="2040" spc="-1" strike="noStrike">
                <a:solidFill>
                  <a:srgbClr val="3e3d2d"/>
                </a:solidFill>
                <a:latin typeface="Century Gothic"/>
                <a:ea typeface="Century Gothic"/>
              </a:rPr>
              <a:t>}; </a:t>
            </a:r>
            <a:endParaRPr b="0" lang="en-US" sz="2040" spc="-1" strike="noStrike">
              <a:solidFill>
                <a:srgbClr val="000000"/>
              </a:solidFill>
              <a:latin typeface="Arial"/>
            </a:endParaRPr>
          </a:p>
        </p:txBody>
      </p:sp>
      <p:sp>
        <p:nvSpPr>
          <p:cNvPr id="242"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412E67BC-BF1D-4ACA-A6F9-F7C3FAD05AD2}" type="slidenum">
              <a:rPr b="0" lang="en-US" sz="1200" spc="-1" strike="noStrike">
                <a:solidFill>
                  <a:srgbClr val="fefefe"/>
                </a:solidFill>
                <a:latin typeface="Century Gothic"/>
                <a:ea typeface="Century Gothic"/>
              </a:rPr>
              <a:t>7</a:t>
            </a:fld>
            <a:endParaRPr b="0" lang="en-US" sz="1200" spc="-1" strike="noStrike">
              <a:latin typeface="Times New Roman"/>
            </a:endParaRPr>
          </a:p>
        </p:txBody>
      </p:sp>
      <p:sp>
        <p:nvSpPr>
          <p:cNvPr id="243"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542" name="TextShape 2"/>
          <p:cNvSpPr txBox="1"/>
          <p:nvPr/>
        </p:nvSpPr>
        <p:spPr>
          <a:xfrm>
            <a:off x="685800" y="838080"/>
            <a:ext cx="7848360" cy="2514240"/>
          </a:xfrm>
          <a:prstGeom prst="rect">
            <a:avLst/>
          </a:prstGeom>
          <a:noFill/>
          <a:ln>
            <a:noFill/>
          </a:ln>
        </p:spPr>
        <p:txBody>
          <a:bodyPr>
            <a:normAutofit fontScale="97000"/>
          </a:bodyPr>
          <a:p>
            <a:pPr marL="343080" indent="-293040">
              <a:lnSpc>
                <a:spcPct val="80000"/>
              </a:lnSpc>
              <a:buClr>
                <a:srgbClr val="94c600"/>
              </a:buClr>
              <a:buFont typeface="Noto Sans Symbols"/>
              <a:buChar char=""/>
            </a:pPr>
            <a:r>
              <a:rPr b="1" lang="en-US" sz="1800" spc="-1" strike="noStrike">
                <a:solidFill>
                  <a:srgbClr val="3e3d2d"/>
                </a:solidFill>
                <a:latin typeface="Century Gothic"/>
                <a:ea typeface="Century Gothic"/>
              </a:rPr>
              <a:t>Inserting a Node at the Beginning of a Doubly Linked List </a:t>
            </a:r>
            <a:endParaRPr b="0" lang="en-US" sz="1800" spc="-1" strike="noStrike">
              <a:solidFill>
                <a:srgbClr val="000000"/>
              </a:solidFill>
              <a:latin typeface="Arial"/>
            </a:endParaRPr>
          </a:p>
          <a:p>
            <a:pPr marL="343080" indent="-293040">
              <a:lnSpc>
                <a:spcPct val="80000"/>
              </a:lnSpc>
              <a:spcBef>
                <a:spcPts val="300"/>
              </a:spcBef>
              <a:buClr>
                <a:srgbClr val="94c600"/>
              </a:buClr>
              <a:buFont typeface="Noto Sans Symbols"/>
              <a:buChar char=""/>
            </a:pPr>
            <a:r>
              <a:rPr b="1" lang="en-US" sz="1800" spc="-1" strike="noStrike">
                <a:solidFill>
                  <a:srgbClr val="3e3d2d"/>
                </a:solidFill>
                <a:latin typeface="Century Gothic"/>
                <a:ea typeface="Century Gothic"/>
              </a:rPr>
              <a:t>Figure 6.40 shows the algorithm to insert a new node at the beginning of a doubly linked list. </a:t>
            </a:r>
            <a:endParaRPr b="0" lang="en-US" sz="1800" spc="-1" strike="noStrike">
              <a:solidFill>
                <a:srgbClr val="000000"/>
              </a:solidFill>
              <a:latin typeface="Arial"/>
            </a:endParaRPr>
          </a:p>
          <a:p>
            <a:pPr marL="343080" indent="-293040">
              <a:lnSpc>
                <a:spcPct val="80000"/>
              </a:lnSpc>
              <a:spcBef>
                <a:spcPts val="300"/>
              </a:spcBef>
              <a:buClr>
                <a:srgbClr val="94c600"/>
              </a:buClr>
              <a:buFont typeface="Noto Sans Symbols"/>
              <a:buChar char=""/>
            </a:pPr>
            <a:r>
              <a:rPr b="1" lang="en-US" sz="1800" spc="-1" strike="noStrike">
                <a:solidFill>
                  <a:srgbClr val="3e3d2d"/>
                </a:solidFill>
                <a:latin typeface="Century Gothic"/>
                <a:ea typeface="Century Gothic"/>
              </a:rPr>
              <a:t>Set its DATA part with the given VAL and the NEXT part is initialized with the address of the first node of the list, which is stored in START. </a:t>
            </a:r>
            <a:endParaRPr b="0" lang="en-US" sz="1800" spc="-1" strike="noStrike">
              <a:solidFill>
                <a:srgbClr val="000000"/>
              </a:solidFill>
              <a:latin typeface="Arial"/>
            </a:endParaRPr>
          </a:p>
          <a:p>
            <a:pPr marL="343080" indent="-293040">
              <a:lnSpc>
                <a:spcPct val="80000"/>
              </a:lnSpc>
              <a:spcBef>
                <a:spcPts val="300"/>
              </a:spcBef>
              <a:buClr>
                <a:srgbClr val="94c600"/>
              </a:buClr>
              <a:buFont typeface="Noto Sans Symbols"/>
              <a:buChar char=""/>
            </a:pPr>
            <a:r>
              <a:rPr b="1" lang="en-US" sz="1800" spc="-1" strike="noStrike">
                <a:solidFill>
                  <a:srgbClr val="3e3d2d"/>
                </a:solidFill>
                <a:latin typeface="Century Gothic"/>
                <a:ea typeface="Century Gothic"/>
              </a:rPr>
              <a:t>Now, since the new node is added as the first node of the list, it will now be known as the START node, that is, the START pointer variable will now hold the address of NEW_NODE. </a:t>
            </a:r>
            <a:endParaRPr b="0" lang="en-US" sz="1800" spc="-1" strike="noStrike">
              <a:solidFill>
                <a:srgbClr val="000000"/>
              </a:solidFill>
              <a:latin typeface="Arial"/>
            </a:endParaRPr>
          </a:p>
        </p:txBody>
      </p:sp>
      <p:sp>
        <p:nvSpPr>
          <p:cNvPr id="543"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A48B4069-7ACA-4DD2-B3BB-9A09EB45BFB5}" type="slidenum">
              <a:rPr b="0" lang="en-US" sz="1200" spc="-1" strike="noStrike">
                <a:solidFill>
                  <a:srgbClr val="fefefe"/>
                </a:solidFill>
                <a:latin typeface="Century Gothic"/>
                <a:ea typeface="Century Gothic"/>
              </a:rPr>
              <a:t>70</a:t>
            </a:fld>
            <a:endParaRPr b="0" lang="en-US" sz="1200" spc="-1" strike="noStrike">
              <a:latin typeface="Times New Roman"/>
            </a:endParaRPr>
          </a:p>
        </p:txBody>
      </p:sp>
      <p:sp>
        <p:nvSpPr>
          <p:cNvPr id="544"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45" name="Google Shape;933;p86" descr=""/>
          <p:cNvPicPr/>
          <p:nvPr/>
        </p:nvPicPr>
        <p:blipFill>
          <a:blip r:embed="rId1"/>
          <a:stretch/>
        </p:blipFill>
        <p:spPr>
          <a:xfrm>
            <a:off x="1645200" y="3010680"/>
            <a:ext cx="3809160" cy="3545280"/>
          </a:xfrm>
          <a:prstGeom prst="rect">
            <a:avLst/>
          </a:prstGeom>
          <a:ln>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547" name="TextShape 2"/>
          <p:cNvSpPr txBox="1"/>
          <p:nvPr/>
        </p:nvSpPr>
        <p:spPr>
          <a:xfrm>
            <a:off x="685800" y="838080"/>
            <a:ext cx="7848360" cy="2514240"/>
          </a:xfrm>
          <a:prstGeom prst="rect">
            <a:avLst/>
          </a:prstGeom>
          <a:noFill/>
          <a:ln>
            <a:noFill/>
          </a:ln>
        </p:spPr>
        <p:txBody>
          <a:bodyPr>
            <a:normAutofit fontScale="91000"/>
          </a:bodyPr>
          <a:p>
            <a:pPr marL="343080" indent="-273960">
              <a:lnSpc>
                <a:spcPct val="90000"/>
              </a:lnSpc>
              <a:buClr>
                <a:srgbClr val="94c600"/>
              </a:buClr>
              <a:buFont typeface="Noto Sans Symbols"/>
              <a:buChar char=""/>
            </a:pPr>
            <a:r>
              <a:rPr b="1" lang="en-US" sz="2220" spc="-1" strike="noStrike">
                <a:solidFill>
                  <a:srgbClr val="3e3d2d"/>
                </a:solidFill>
                <a:latin typeface="Century Gothic"/>
                <a:ea typeface="Century Gothic"/>
              </a:rPr>
              <a:t>Inserting a Node at the End end of a Doubly Linked List </a:t>
            </a:r>
            <a:endParaRPr b="0" lang="en-US" sz="2220" spc="-1" strike="noStrike">
              <a:solidFill>
                <a:srgbClr val="000000"/>
              </a:solidFill>
              <a:latin typeface="Arial"/>
            </a:endParaRPr>
          </a:p>
          <a:p>
            <a:pPr marL="343080" indent="-273960">
              <a:lnSpc>
                <a:spcPct val="9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Consider the doubly linked list shown in Fig. 6.41.</a:t>
            </a:r>
            <a:endParaRPr b="0" lang="en-US" sz="2220" spc="-1" strike="noStrike">
              <a:solidFill>
                <a:srgbClr val="000000"/>
              </a:solidFill>
              <a:latin typeface="Arial"/>
            </a:endParaRPr>
          </a:p>
          <a:p>
            <a:pPr marL="343080" indent="-273960">
              <a:lnSpc>
                <a:spcPct val="9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Suppose we want to add a new node with data 9 as the last node of the list. </a:t>
            </a:r>
            <a:endParaRPr b="0" lang="en-US" sz="2220" spc="-1" strike="noStrike">
              <a:solidFill>
                <a:srgbClr val="000000"/>
              </a:solidFill>
              <a:latin typeface="Arial"/>
            </a:endParaRPr>
          </a:p>
          <a:p>
            <a:pPr marL="343080" indent="-273960">
              <a:lnSpc>
                <a:spcPct val="9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Then the following changes will be done in the linked list.</a:t>
            </a:r>
            <a:endParaRPr b="0" lang="en-US" sz="2220" spc="-1" strike="noStrike">
              <a:solidFill>
                <a:srgbClr val="000000"/>
              </a:solidFill>
              <a:latin typeface="Arial"/>
            </a:endParaRPr>
          </a:p>
        </p:txBody>
      </p:sp>
      <p:sp>
        <p:nvSpPr>
          <p:cNvPr id="548"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B6A3F4F5-BE12-446E-BF5B-BCAC93151448}" type="slidenum">
              <a:rPr b="0" lang="en-US" sz="1200" spc="-1" strike="noStrike">
                <a:solidFill>
                  <a:srgbClr val="fefefe"/>
                </a:solidFill>
                <a:latin typeface="Century Gothic"/>
                <a:ea typeface="Century Gothic"/>
              </a:rPr>
              <a:t>71</a:t>
            </a:fld>
            <a:endParaRPr b="0" lang="en-US" sz="1200" spc="-1" strike="noStrike">
              <a:latin typeface="Times New Roman"/>
            </a:endParaRPr>
          </a:p>
        </p:txBody>
      </p:sp>
      <p:sp>
        <p:nvSpPr>
          <p:cNvPr id="549"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50" name="Google Shape;943;p87" descr=""/>
          <p:cNvPicPr/>
          <p:nvPr/>
        </p:nvPicPr>
        <p:blipFill>
          <a:blip r:embed="rId1"/>
          <a:stretch/>
        </p:blipFill>
        <p:spPr>
          <a:xfrm>
            <a:off x="1523880" y="3200400"/>
            <a:ext cx="6752880" cy="3085920"/>
          </a:xfrm>
          <a:prstGeom prst="rect">
            <a:avLst/>
          </a:prstGeom>
          <a:ln>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552" name="TextShape 2"/>
          <p:cNvSpPr txBox="1"/>
          <p:nvPr/>
        </p:nvSpPr>
        <p:spPr>
          <a:xfrm>
            <a:off x="685800" y="838080"/>
            <a:ext cx="7848360" cy="2514240"/>
          </a:xfrm>
          <a:prstGeom prst="rect">
            <a:avLst/>
          </a:prstGeom>
          <a:noFill/>
          <a:ln>
            <a:noFill/>
          </a:ln>
        </p:spPr>
        <p:txBody>
          <a:bodyPr>
            <a:normAutofit/>
          </a:bodyPr>
          <a:p>
            <a:pPr marL="343080" indent="-273960">
              <a:lnSpc>
                <a:spcPct val="80000"/>
              </a:lnSpc>
              <a:buClr>
                <a:srgbClr val="94c600"/>
              </a:buClr>
              <a:buFont typeface="Noto Sans Symbols"/>
              <a:buChar char=""/>
            </a:pPr>
            <a:r>
              <a:rPr b="1" lang="en-US" sz="1500" spc="-1" strike="noStrike">
                <a:solidFill>
                  <a:srgbClr val="3e3d2d"/>
                </a:solidFill>
                <a:latin typeface="Century Gothic"/>
                <a:ea typeface="Century Gothic"/>
              </a:rPr>
              <a:t>Inserting a Node at the End end of a Doubly Linked List </a:t>
            </a:r>
            <a:endParaRPr b="0" lang="en-US" sz="15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500" spc="-1" strike="noStrike">
                <a:solidFill>
                  <a:srgbClr val="3e3d2d"/>
                </a:solidFill>
                <a:latin typeface="Century Gothic"/>
                <a:ea typeface="Century Gothic"/>
              </a:rPr>
              <a:t>Figure 6.42 shows the algorithm to insert a new node at the end of a doubly linked list. </a:t>
            </a:r>
            <a:endParaRPr b="0" lang="en-US" sz="15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500" spc="-1" strike="noStrike">
                <a:solidFill>
                  <a:srgbClr val="3e3d2d"/>
                </a:solidFill>
                <a:latin typeface="Century Gothic"/>
                <a:ea typeface="Century Gothic"/>
              </a:rPr>
              <a:t>In Step 6, we take a pointer variable PTR and initialize it with START. In the while loop, we traverse through the linked list to reach the last node. </a:t>
            </a:r>
            <a:endParaRPr b="0" lang="en-US" sz="15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500" spc="-1" strike="noStrike">
                <a:solidFill>
                  <a:srgbClr val="3e3d2d"/>
                </a:solidFill>
                <a:latin typeface="Century Gothic"/>
                <a:ea typeface="Century Gothic"/>
              </a:rPr>
              <a:t>Once we reach the last node, in Step 9, we change the NEXT pointer of the last node to store the address of the new node. </a:t>
            </a:r>
            <a:endParaRPr b="0" lang="en-US" sz="15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500" spc="-1" strike="noStrike">
                <a:solidFill>
                  <a:srgbClr val="3e3d2d"/>
                </a:solidFill>
                <a:latin typeface="Century Gothic"/>
                <a:ea typeface="Century Gothic"/>
              </a:rPr>
              <a:t>Remember that the NEXT field of the new node contains NULL which signifies the end of the linked list. </a:t>
            </a:r>
            <a:endParaRPr b="0" lang="en-US" sz="15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500" spc="-1" strike="noStrike">
                <a:solidFill>
                  <a:srgbClr val="3e3d2d"/>
                </a:solidFill>
                <a:latin typeface="Century Gothic"/>
                <a:ea typeface="Century Gothic"/>
              </a:rPr>
              <a:t>The PREV field of the NEW_NODE will be set so that it points to the node pointed by PTR (now the second last node of the list).</a:t>
            </a:r>
            <a:endParaRPr b="0" lang="en-US" sz="1500" spc="-1" strike="noStrike">
              <a:solidFill>
                <a:srgbClr val="000000"/>
              </a:solidFill>
              <a:latin typeface="Arial"/>
            </a:endParaRPr>
          </a:p>
        </p:txBody>
      </p:sp>
      <p:sp>
        <p:nvSpPr>
          <p:cNvPr id="553"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0F4B3F5C-7934-4410-A78E-02DA29BDBB35}" type="slidenum">
              <a:rPr b="0" lang="en-US" sz="1200" spc="-1" strike="noStrike">
                <a:solidFill>
                  <a:srgbClr val="fefefe"/>
                </a:solidFill>
                <a:latin typeface="Century Gothic"/>
                <a:ea typeface="Century Gothic"/>
              </a:rPr>
              <a:t>72</a:t>
            </a:fld>
            <a:endParaRPr b="0" lang="en-US" sz="1200" spc="-1" strike="noStrike">
              <a:latin typeface="Times New Roman"/>
            </a:endParaRPr>
          </a:p>
        </p:txBody>
      </p:sp>
      <p:sp>
        <p:nvSpPr>
          <p:cNvPr id="554"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55" name="Google Shape;953;p88" descr=""/>
          <p:cNvPicPr/>
          <p:nvPr/>
        </p:nvPicPr>
        <p:blipFill>
          <a:blip r:embed="rId1"/>
          <a:stretch/>
        </p:blipFill>
        <p:spPr>
          <a:xfrm>
            <a:off x="1914480" y="3189960"/>
            <a:ext cx="3800160" cy="3266640"/>
          </a:xfrm>
          <a:prstGeom prst="rect">
            <a:avLst/>
          </a:prstGeom>
          <a:ln>
            <a:noFill/>
          </a:ln>
        </p:spPr>
      </p:pic>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557" name="TextShape 2"/>
          <p:cNvSpPr txBox="1"/>
          <p:nvPr/>
        </p:nvSpPr>
        <p:spPr>
          <a:xfrm>
            <a:off x="685800" y="838080"/>
            <a:ext cx="7848360" cy="1599840"/>
          </a:xfrm>
          <a:prstGeom prst="rect">
            <a:avLst/>
          </a:prstGeom>
          <a:noFill/>
          <a:ln>
            <a:noFill/>
          </a:ln>
        </p:spPr>
        <p:txBody>
          <a:bodyPr>
            <a:normAutofit/>
          </a:bodyPr>
          <a:p>
            <a:pPr marL="343080" indent="-273960">
              <a:lnSpc>
                <a:spcPct val="80000"/>
              </a:lnSpc>
              <a:buClr>
                <a:srgbClr val="94c600"/>
              </a:buClr>
              <a:buFont typeface="Noto Sans Symbols"/>
              <a:buChar char=""/>
            </a:pPr>
            <a:r>
              <a:rPr b="1" lang="en-US" sz="2000" spc="-1" strike="noStrike">
                <a:solidFill>
                  <a:srgbClr val="3e3d2d"/>
                </a:solidFill>
                <a:latin typeface="Century Gothic"/>
                <a:ea typeface="Century Gothic"/>
              </a:rPr>
              <a:t>Inserting a Node After a Given Node in a Doubly Linked List </a:t>
            </a:r>
            <a:endParaRPr b="0" lang="en-US" sz="2000"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2000" spc="-1" strike="noStrike">
                <a:solidFill>
                  <a:srgbClr val="3e3d2d"/>
                </a:solidFill>
                <a:latin typeface="Century Gothic"/>
                <a:ea typeface="Century Gothic"/>
              </a:rPr>
              <a:t>Consider the doubly linked list shown in Fig. 6.44.</a:t>
            </a:r>
            <a:endParaRPr b="0" lang="en-US" sz="2000"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2000" spc="-1" strike="noStrike">
                <a:solidFill>
                  <a:srgbClr val="3e3d2d"/>
                </a:solidFill>
                <a:latin typeface="Century Gothic"/>
                <a:ea typeface="Century Gothic"/>
              </a:rPr>
              <a:t>Suppose we want to add a new node with value 9 after the node containing 3. </a:t>
            </a:r>
            <a:endParaRPr b="0" lang="en-US" sz="2000" spc="-1" strike="noStrike">
              <a:solidFill>
                <a:srgbClr val="000000"/>
              </a:solidFill>
              <a:latin typeface="Arial"/>
            </a:endParaRPr>
          </a:p>
        </p:txBody>
      </p:sp>
      <p:sp>
        <p:nvSpPr>
          <p:cNvPr id="558"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E8B3FC71-256E-4F73-9E1B-A00A14936CEE}" type="slidenum">
              <a:rPr b="0" lang="en-US" sz="1200" spc="-1" strike="noStrike">
                <a:solidFill>
                  <a:srgbClr val="fefefe"/>
                </a:solidFill>
                <a:latin typeface="Century Gothic"/>
                <a:ea typeface="Century Gothic"/>
              </a:rPr>
              <a:t>73</a:t>
            </a:fld>
            <a:endParaRPr b="0" lang="en-US" sz="1200" spc="-1" strike="noStrike">
              <a:latin typeface="Times New Roman"/>
            </a:endParaRPr>
          </a:p>
        </p:txBody>
      </p:sp>
      <p:sp>
        <p:nvSpPr>
          <p:cNvPr id="559"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60" name="Google Shape;963;p89" descr=""/>
          <p:cNvPicPr/>
          <p:nvPr/>
        </p:nvPicPr>
        <p:blipFill>
          <a:blip r:embed="rId1"/>
          <a:stretch/>
        </p:blipFill>
        <p:spPr>
          <a:xfrm>
            <a:off x="914400" y="2438280"/>
            <a:ext cx="7009920" cy="3657240"/>
          </a:xfrm>
          <a:prstGeom prst="rect">
            <a:avLst/>
          </a:prstGeom>
          <a:ln>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562" name="TextShape 2"/>
          <p:cNvSpPr txBox="1"/>
          <p:nvPr/>
        </p:nvSpPr>
        <p:spPr>
          <a:xfrm>
            <a:off x="685800" y="838080"/>
            <a:ext cx="7848360" cy="2710800"/>
          </a:xfrm>
          <a:prstGeom prst="rect">
            <a:avLst/>
          </a:prstGeom>
          <a:noFill/>
          <a:ln>
            <a:noFill/>
          </a:ln>
        </p:spPr>
        <p:txBody>
          <a:bodyPr>
            <a:normAutofit fontScale="85000"/>
          </a:bodyPr>
          <a:p>
            <a:pPr marL="343080" indent="-273960">
              <a:lnSpc>
                <a:spcPct val="80000"/>
              </a:lnSpc>
              <a:buClr>
                <a:srgbClr val="94c600"/>
              </a:buClr>
              <a:buFont typeface="Noto Sans Symbols"/>
              <a:buChar char=""/>
            </a:pPr>
            <a:r>
              <a:rPr b="1" lang="en-US" sz="1800" spc="-1" strike="noStrike">
                <a:solidFill>
                  <a:srgbClr val="3e3d2d"/>
                </a:solidFill>
                <a:latin typeface="Century Gothic"/>
                <a:ea typeface="Century Gothic"/>
              </a:rPr>
              <a:t>Inserting a Node After a Given Node in a Doubly Linked List </a:t>
            </a:r>
            <a:endParaRPr b="0" lang="en-US" sz="18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800" spc="-1" strike="noStrike">
                <a:solidFill>
                  <a:srgbClr val="3e3d2d"/>
                </a:solidFill>
                <a:latin typeface="Century Gothic"/>
                <a:ea typeface="Century Gothic"/>
              </a:rPr>
              <a:t>Figure 6.43 shows the algorithm to insert a new node after a given node in a doubly linked list. </a:t>
            </a:r>
            <a:endParaRPr b="0" lang="en-US" sz="18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800" spc="-1" strike="noStrike">
                <a:solidFill>
                  <a:srgbClr val="3e3d2d"/>
                </a:solidFill>
                <a:latin typeface="Century Gothic"/>
                <a:ea typeface="Century Gothic"/>
              </a:rPr>
              <a:t>In Step 5, we take a pointer PTR and initialize it with START. </a:t>
            </a:r>
            <a:endParaRPr b="0" lang="en-US" sz="18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800" spc="-1" strike="noStrike">
                <a:solidFill>
                  <a:srgbClr val="3e3d2d"/>
                </a:solidFill>
                <a:latin typeface="Century Gothic"/>
                <a:ea typeface="Century Gothic"/>
              </a:rPr>
              <a:t>In the while loop, we traverse through the linked list to reach the node that has its value equal to NUM. </a:t>
            </a:r>
            <a:endParaRPr b="0" lang="en-US" sz="18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800" spc="-1" strike="noStrike">
                <a:solidFill>
                  <a:srgbClr val="3e3d2d"/>
                </a:solidFill>
                <a:latin typeface="Century Gothic"/>
                <a:ea typeface="Century Gothic"/>
              </a:rPr>
              <a:t>We need to reach this node because the new node will be inserted after this node. </a:t>
            </a:r>
            <a:endParaRPr b="0" lang="en-US" sz="18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800" spc="-1" strike="noStrike">
                <a:solidFill>
                  <a:srgbClr val="3e3d2d"/>
                </a:solidFill>
                <a:latin typeface="Century Gothic"/>
                <a:ea typeface="Century Gothic"/>
              </a:rPr>
              <a:t>Once we reach this node, we change the NEXT and PREV </a:t>
            </a:r>
            <a:r>
              <a:rPr b="1" lang="en-US" sz="1500" spc="-1" strike="noStrike">
                <a:solidFill>
                  <a:srgbClr val="3e3d2d"/>
                </a:solidFill>
                <a:latin typeface="Century Gothic"/>
                <a:ea typeface="Century Gothic"/>
              </a:rPr>
              <a:t>fields in such a way that the new node is inserted after the desired node. </a:t>
            </a:r>
            <a:endParaRPr b="0" lang="en-US" sz="1500" spc="-1" strike="noStrike">
              <a:solidFill>
                <a:srgbClr val="000000"/>
              </a:solidFill>
              <a:latin typeface="Arial"/>
            </a:endParaRPr>
          </a:p>
        </p:txBody>
      </p:sp>
      <p:sp>
        <p:nvSpPr>
          <p:cNvPr id="563"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1AB8ACB2-BD79-4DF3-A880-625FEDA69ECA}" type="slidenum">
              <a:rPr b="0" lang="en-US" sz="1200" spc="-1" strike="noStrike">
                <a:solidFill>
                  <a:srgbClr val="fefefe"/>
                </a:solidFill>
                <a:latin typeface="Century Gothic"/>
                <a:ea typeface="Century Gothic"/>
              </a:rPr>
              <a:t>74</a:t>
            </a:fld>
            <a:endParaRPr b="0" lang="en-US" sz="1200" spc="-1" strike="noStrike">
              <a:latin typeface="Times New Roman"/>
            </a:endParaRPr>
          </a:p>
        </p:txBody>
      </p:sp>
      <p:sp>
        <p:nvSpPr>
          <p:cNvPr id="564"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65" name="Picture 2" descr=""/>
          <p:cNvPicPr/>
          <p:nvPr/>
        </p:nvPicPr>
        <p:blipFill>
          <a:blip r:embed="rId1"/>
          <a:stretch/>
        </p:blipFill>
        <p:spPr>
          <a:xfrm>
            <a:off x="5682240" y="5131440"/>
            <a:ext cx="1990440" cy="685440"/>
          </a:xfrm>
          <a:prstGeom prst="rect">
            <a:avLst/>
          </a:prstGeom>
          <a:ln>
            <a:noFill/>
          </a:ln>
        </p:spPr>
      </p:pic>
      <p:pic>
        <p:nvPicPr>
          <p:cNvPr id="566" name="Picture 2" descr=""/>
          <p:cNvPicPr/>
          <p:nvPr/>
        </p:nvPicPr>
        <p:blipFill>
          <a:blip r:embed="rId2"/>
          <a:stretch/>
        </p:blipFill>
        <p:spPr>
          <a:xfrm>
            <a:off x="1442520" y="3256200"/>
            <a:ext cx="3876480" cy="3257280"/>
          </a:xfrm>
          <a:prstGeom prst="rect">
            <a:avLst/>
          </a:prstGeom>
          <a:ln>
            <a:noFill/>
          </a:ln>
        </p:spPr>
      </p:pic>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568" name="TextShape 2"/>
          <p:cNvSpPr txBox="1"/>
          <p:nvPr/>
        </p:nvSpPr>
        <p:spPr>
          <a:xfrm>
            <a:off x="685800" y="838080"/>
            <a:ext cx="7848360" cy="2000880"/>
          </a:xfrm>
          <a:prstGeom prst="rect">
            <a:avLst/>
          </a:prstGeom>
          <a:noFill/>
          <a:ln>
            <a:noFill/>
          </a:ln>
        </p:spPr>
        <p:txBody>
          <a:bodyPr>
            <a:normAutofit/>
          </a:bodyPr>
          <a:p>
            <a:pPr marL="343080" indent="-273960">
              <a:lnSpc>
                <a:spcPct val="80000"/>
              </a:lnSpc>
              <a:buClr>
                <a:srgbClr val="94c600"/>
              </a:buClr>
              <a:buFont typeface="Noto Sans Symbols"/>
              <a:buChar char=""/>
            </a:pPr>
            <a:r>
              <a:rPr b="1" lang="en-US" sz="2040" spc="-1" strike="noStrike">
                <a:solidFill>
                  <a:srgbClr val="3e3d2d"/>
                </a:solidFill>
                <a:latin typeface="Century Gothic"/>
                <a:ea typeface="Century Gothic"/>
              </a:rPr>
              <a:t>Inserting a Node Before a Given Node in a Doubly Linked List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Consider the doubly linked list shown in Fig. 6.46.</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Suppose we want to add a new node with value 9 before the node containing 3. </a:t>
            </a:r>
            <a:endParaRPr b="0" lang="en-US" sz="2040" spc="-1" strike="noStrike">
              <a:solidFill>
                <a:srgbClr val="000000"/>
              </a:solidFill>
              <a:latin typeface="Arial"/>
            </a:endParaRPr>
          </a:p>
        </p:txBody>
      </p:sp>
      <p:sp>
        <p:nvSpPr>
          <p:cNvPr id="569"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CE28E9FB-5B26-4FE1-88F2-D161544A50FD}" type="slidenum">
              <a:rPr b="0" lang="en-US" sz="1200" spc="-1" strike="noStrike">
                <a:solidFill>
                  <a:srgbClr val="fefefe"/>
                </a:solidFill>
                <a:latin typeface="Century Gothic"/>
                <a:ea typeface="Century Gothic"/>
              </a:rPr>
              <a:t>75</a:t>
            </a:fld>
            <a:endParaRPr b="0" lang="en-US" sz="1200" spc="-1" strike="noStrike">
              <a:latin typeface="Times New Roman"/>
            </a:endParaRPr>
          </a:p>
        </p:txBody>
      </p:sp>
      <p:sp>
        <p:nvSpPr>
          <p:cNvPr id="570"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71" name="Google Shape;1002;p93" descr=""/>
          <p:cNvPicPr/>
          <p:nvPr/>
        </p:nvPicPr>
        <p:blipFill>
          <a:blip r:embed="rId1"/>
          <a:stretch/>
        </p:blipFill>
        <p:spPr>
          <a:xfrm>
            <a:off x="810000" y="2289600"/>
            <a:ext cx="6762240" cy="4209840"/>
          </a:xfrm>
          <a:prstGeom prst="rect">
            <a:avLst/>
          </a:prstGeom>
          <a:ln>
            <a:noFill/>
          </a:ln>
        </p:spPr>
      </p:pic>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573"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6E12081A-394D-44E4-BD5C-C79F84C78F3E}" type="slidenum">
              <a:rPr b="0" lang="en-US" sz="1200" spc="-1" strike="noStrike">
                <a:solidFill>
                  <a:srgbClr val="fefefe"/>
                </a:solidFill>
                <a:latin typeface="Century Gothic"/>
                <a:ea typeface="Century Gothic"/>
              </a:rPr>
              <a:t>76</a:t>
            </a:fld>
            <a:endParaRPr b="0" lang="en-US" sz="1200" spc="-1" strike="noStrike">
              <a:latin typeface="Times New Roman"/>
            </a:endParaRPr>
          </a:p>
        </p:txBody>
      </p:sp>
      <p:sp>
        <p:nvSpPr>
          <p:cNvPr id="574"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
        <p:nvSpPr>
          <p:cNvPr id="575" name="CustomShape 4"/>
          <p:cNvSpPr/>
          <p:nvPr/>
        </p:nvSpPr>
        <p:spPr>
          <a:xfrm>
            <a:off x="741960" y="865080"/>
            <a:ext cx="7848360" cy="2142360"/>
          </a:xfrm>
          <a:prstGeom prst="rect">
            <a:avLst/>
          </a:prstGeom>
          <a:noFill/>
          <a:ln>
            <a:noFill/>
          </a:ln>
        </p:spPr>
        <p:style>
          <a:lnRef idx="0"/>
          <a:fillRef idx="0"/>
          <a:effectRef idx="0"/>
          <a:fontRef idx="minor"/>
        </p:style>
        <p:txBody>
          <a:bodyPr>
            <a:normAutofit fontScale="42000"/>
          </a:bodyPr>
          <a:p>
            <a:pPr marL="343080" indent="-273960">
              <a:lnSpc>
                <a:spcPct val="80000"/>
              </a:lnSpc>
              <a:buClr>
                <a:srgbClr val="94c600"/>
              </a:buClr>
              <a:buFont typeface="Noto Sans Symbols"/>
              <a:buChar char=""/>
            </a:pPr>
            <a:r>
              <a:rPr b="1" lang="en-US" sz="2040" spc="-1" strike="noStrike">
                <a:solidFill>
                  <a:srgbClr val="3e3d2d"/>
                </a:solidFill>
                <a:latin typeface="Century Gothic"/>
                <a:ea typeface="Century Gothic"/>
              </a:rPr>
              <a:t>Inserting a Node Before a Given Node in a Doubly Linked List </a:t>
            </a:r>
            <a:endParaRPr b="0" lang="en-US" sz="2040" spc="-1" strike="noStrike">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In Step 5, we take a pointer variable PTR and initialize it with START. </a:t>
            </a:r>
            <a:endParaRPr b="0" lang="en-US" sz="2040" spc="-1" strike="noStrike">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That is, PTR now points to the first node of the linked list. </a:t>
            </a:r>
            <a:endParaRPr b="0" lang="en-US" sz="2040" spc="-1" strike="noStrike">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In the while loop, we traverse through the linked list to reach the node that has its value equal to NUM. </a:t>
            </a:r>
            <a:endParaRPr b="0" lang="en-US" sz="2040" spc="-1" strike="noStrike">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We need to reach this node because the new node will be inserted before this node. </a:t>
            </a:r>
            <a:endParaRPr b="0" lang="en-US" sz="2040" spc="-1" strike="noStrike">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Once we reach this node, we change the NEXT and PREV fields in such a way that the new node is inserted before the desired node.</a:t>
            </a:r>
            <a:endParaRPr b="0" lang="en-US" sz="2040" spc="-1" strike="noStrike">
              <a:latin typeface="Arial"/>
            </a:endParaRPr>
          </a:p>
        </p:txBody>
      </p:sp>
      <p:pic>
        <p:nvPicPr>
          <p:cNvPr id="576" name="Picture 3" descr=""/>
          <p:cNvPicPr/>
          <p:nvPr/>
        </p:nvPicPr>
        <p:blipFill>
          <a:blip r:embed="rId1"/>
          <a:stretch/>
        </p:blipFill>
        <p:spPr>
          <a:xfrm>
            <a:off x="5874840" y="4498920"/>
            <a:ext cx="1990440" cy="771120"/>
          </a:xfrm>
          <a:prstGeom prst="rect">
            <a:avLst/>
          </a:prstGeom>
          <a:ln>
            <a:noFill/>
          </a:ln>
        </p:spPr>
      </p:pic>
      <p:pic>
        <p:nvPicPr>
          <p:cNvPr id="577" name="Picture 2" descr=""/>
          <p:cNvPicPr/>
          <p:nvPr/>
        </p:nvPicPr>
        <p:blipFill>
          <a:blip r:embed="rId2"/>
          <a:stretch/>
        </p:blipFill>
        <p:spPr>
          <a:xfrm>
            <a:off x="1247040" y="2894760"/>
            <a:ext cx="4219200" cy="3619080"/>
          </a:xfrm>
          <a:prstGeom prst="rect">
            <a:avLst/>
          </a:prstGeom>
          <a:ln>
            <a:noFill/>
          </a:ln>
        </p:spPr>
      </p:pic>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579" name="TextShape 2"/>
          <p:cNvSpPr txBox="1"/>
          <p:nvPr/>
        </p:nvSpPr>
        <p:spPr>
          <a:xfrm>
            <a:off x="685800" y="838080"/>
            <a:ext cx="7848360" cy="5333760"/>
          </a:xfrm>
          <a:prstGeom prst="rect">
            <a:avLst/>
          </a:prstGeom>
          <a:noFill/>
          <a:ln>
            <a:noFill/>
          </a:ln>
        </p:spPr>
        <p:txBody>
          <a:bodyPr>
            <a:normAutofit/>
          </a:bodyPr>
          <a:p>
            <a:pPr marL="343080" indent="-273960">
              <a:lnSpc>
                <a:spcPct val="100000"/>
              </a:lnSpc>
              <a:buClr>
                <a:srgbClr val="94c600"/>
              </a:buClr>
              <a:buFont typeface="Noto Sans Symbols"/>
              <a:buChar char=""/>
            </a:pPr>
            <a:r>
              <a:rPr b="1" lang="en-US" sz="2400" spc="-1" strike="noStrike">
                <a:solidFill>
                  <a:srgbClr val="3e3d2d"/>
                </a:solidFill>
                <a:latin typeface="Century Gothic"/>
                <a:ea typeface="Century Gothic"/>
              </a:rPr>
              <a:t>Deleting a node from a doubly Linked List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In this section, we will see how a node is deleted from an already existing doubly linked list.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We will take four cases and then see how deletion is done in each case.</a:t>
            </a:r>
            <a:endParaRPr b="0" lang="en-US" sz="2400" spc="-1" strike="noStrike">
              <a:solidFill>
                <a:srgbClr val="000000"/>
              </a:solidFill>
              <a:latin typeface="Arial"/>
            </a:endParaRPr>
          </a:p>
          <a:p>
            <a:pPr lvl="1" marL="800280" indent="-273960">
              <a:lnSpc>
                <a:spcPct val="100000"/>
              </a:lnSpc>
              <a:spcBef>
                <a:spcPts val="479"/>
              </a:spcBef>
              <a:buClr>
                <a:srgbClr val="94c600"/>
              </a:buClr>
              <a:buFont typeface="Noto Sans Symbols"/>
              <a:buChar char=""/>
            </a:pPr>
            <a:r>
              <a:rPr b="1" lang="en-US" sz="2200" spc="-1" strike="noStrike">
                <a:solidFill>
                  <a:srgbClr val="3e3d2d"/>
                </a:solidFill>
                <a:latin typeface="Century Gothic"/>
                <a:ea typeface="Century Gothic"/>
              </a:rPr>
              <a:t>Case 1: The first node is deleted. </a:t>
            </a:r>
            <a:endParaRPr b="0" lang="en-US" sz="2200" spc="-1" strike="noStrike">
              <a:solidFill>
                <a:srgbClr val="000000"/>
              </a:solidFill>
              <a:latin typeface="Arial"/>
            </a:endParaRPr>
          </a:p>
          <a:p>
            <a:pPr lvl="1" marL="800280" indent="-273960">
              <a:lnSpc>
                <a:spcPct val="100000"/>
              </a:lnSpc>
              <a:spcBef>
                <a:spcPts val="479"/>
              </a:spcBef>
              <a:buClr>
                <a:srgbClr val="94c600"/>
              </a:buClr>
              <a:buFont typeface="Noto Sans Symbols"/>
              <a:buChar char=""/>
            </a:pPr>
            <a:r>
              <a:rPr b="1" lang="en-US" sz="2200" spc="-1" strike="noStrike">
                <a:solidFill>
                  <a:srgbClr val="3e3d2d"/>
                </a:solidFill>
                <a:latin typeface="Century Gothic"/>
                <a:ea typeface="Century Gothic"/>
              </a:rPr>
              <a:t>Case 2: The last node is deleted. </a:t>
            </a:r>
            <a:endParaRPr b="0" lang="en-US" sz="2200" spc="-1" strike="noStrike">
              <a:solidFill>
                <a:srgbClr val="000000"/>
              </a:solidFill>
              <a:latin typeface="Arial"/>
            </a:endParaRPr>
          </a:p>
          <a:p>
            <a:pPr lvl="1" marL="800280" indent="-273960">
              <a:lnSpc>
                <a:spcPct val="100000"/>
              </a:lnSpc>
              <a:spcBef>
                <a:spcPts val="479"/>
              </a:spcBef>
              <a:buClr>
                <a:srgbClr val="94c600"/>
              </a:buClr>
              <a:buFont typeface="Noto Sans Symbols"/>
              <a:buChar char=""/>
            </a:pPr>
            <a:r>
              <a:rPr b="1" lang="en-US" sz="2200" spc="-1" strike="noStrike">
                <a:solidFill>
                  <a:srgbClr val="3e3d2d"/>
                </a:solidFill>
                <a:latin typeface="Century Gothic"/>
                <a:ea typeface="Century Gothic"/>
              </a:rPr>
              <a:t>Case 3: The node after a given node is deleted.</a:t>
            </a:r>
            <a:endParaRPr b="0" lang="en-US" sz="2200" spc="-1" strike="noStrike">
              <a:solidFill>
                <a:srgbClr val="000000"/>
              </a:solidFill>
              <a:latin typeface="Arial"/>
            </a:endParaRPr>
          </a:p>
          <a:p>
            <a:pPr lvl="1" marL="800280" indent="-273960">
              <a:lnSpc>
                <a:spcPct val="100000"/>
              </a:lnSpc>
              <a:spcBef>
                <a:spcPts val="479"/>
              </a:spcBef>
              <a:buClr>
                <a:srgbClr val="94c600"/>
              </a:buClr>
              <a:buFont typeface="Noto Sans Symbols"/>
              <a:buChar char=""/>
            </a:pPr>
            <a:r>
              <a:rPr b="1" lang="en-US" sz="2200" spc="-1" strike="noStrike">
                <a:solidFill>
                  <a:srgbClr val="3e3d2d"/>
                </a:solidFill>
                <a:latin typeface="Century Gothic"/>
                <a:ea typeface="Century Gothic"/>
              </a:rPr>
              <a:t>Case 4: The node before a given node is deleted. </a:t>
            </a:r>
            <a:endParaRPr b="0" lang="en-US" sz="2200" spc="-1" strike="noStrike">
              <a:solidFill>
                <a:srgbClr val="000000"/>
              </a:solidFill>
              <a:latin typeface="Arial"/>
            </a:endParaRPr>
          </a:p>
        </p:txBody>
      </p:sp>
      <p:sp>
        <p:nvSpPr>
          <p:cNvPr id="580"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FD7ACCF0-E187-4358-88E5-3F95AA34E19D}" type="slidenum">
              <a:rPr b="0" lang="en-US" sz="1200" spc="-1" strike="noStrike">
                <a:solidFill>
                  <a:srgbClr val="fefefe"/>
                </a:solidFill>
                <a:latin typeface="Century Gothic"/>
                <a:ea typeface="Century Gothic"/>
              </a:rPr>
              <a:t>77</a:t>
            </a:fld>
            <a:endParaRPr b="0" lang="en-US" sz="1200" spc="-1" strike="noStrike">
              <a:latin typeface="Times New Roman"/>
            </a:endParaRPr>
          </a:p>
        </p:txBody>
      </p:sp>
      <p:sp>
        <p:nvSpPr>
          <p:cNvPr id="581"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583" name="TextShape 2"/>
          <p:cNvSpPr txBox="1"/>
          <p:nvPr/>
        </p:nvSpPr>
        <p:spPr>
          <a:xfrm>
            <a:off x="685800" y="838080"/>
            <a:ext cx="7848360" cy="5333760"/>
          </a:xfrm>
          <a:prstGeom prst="rect">
            <a:avLst/>
          </a:prstGeom>
          <a:noFill/>
          <a:ln>
            <a:noFill/>
          </a:ln>
        </p:spPr>
        <p:txBody>
          <a:bodyPr>
            <a:normAutofit/>
          </a:bodyPr>
          <a:p>
            <a:pPr marL="343080" indent="-273960">
              <a:lnSpc>
                <a:spcPct val="100000"/>
              </a:lnSpc>
              <a:buClr>
                <a:srgbClr val="94c600"/>
              </a:buClr>
              <a:buFont typeface="Noto Sans Symbols"/>
              <a:buChar char=""/>
            </a:pPr>
            <a:r>
              <a:rPr b="1" lang="en-US" sz="2400" spc="-1" strike="noStrike">
                <a:solidFill>
                  <a:srgbClr val="3e3d2d"/>
                </a:solidFill>
                <a:latin typeface="Century Gothic"/>
                <a:ea typeface="Century Gothic"/>
              </a:rPr>
              <a:t>Deleting the First Node from a Doubly Linked List</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Consider the doubly linked list shown in Fig. 6.47.</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When we want to delete a node from the beginning of the list, then the following changes will be done in the linked list.</a:t>
            </a:r>
            <a:endParaRPr b="0" lang="en-US" sz="2400" spc="-1" strike="noStrike">
              <a:solidFill>
                <a:srgbClr val="000000"/>
              </a:solidFill>
              <a:latin typeface="Arial"/>
            </a:endParaRPr>
          </a:p>
        </p:txBody>
      </p:sp>
      <p:sp>
        <p:nvSpPr>
          <p:cNvPr id="584"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85757725-B68B-4981-9875-BA6BAC933D99}" type="slidenum">
              <a:rPr b="0" lang="en-US" sz="1200" spc="-1" strike="noStrike">
                <a:solidFill>
                  <a:srgbClr val="fefefe"/>
                </a:solidFill>
                <a:latin typeface="Century Gothic"/>
                <a:ea typeface="Century Gothic"/>
              </a:rPr>
              <a:t>78</a:t>
            </a:fld>
            <a:endParaRPr b="0" lang="en-US" sz="1200" spc="-1" strike="noStrike">
              <a:latin typeface="Times New Roman"/>
            </a:endParaRPr>
          </a:p>
        </p:txBody>
      </p:sp>
      <p:sp>
        <p:nvSpPr>
          <p:cNvPr id="585"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86" name="Google Shape;1021;p95" descr=""/>
          <p:cNvPicPr/>
          <p:nvPr/>
        </p:nvPicPr>
        <p:blipFill>
          <a:blip r:embed="rId1"/>
          <a:stretch/>
        </p:blipFill>
        <p:spPr>
          <a:xfrm>
            <a:off x="1239120" y="3548160"/>
            <a:ext cx="6819480" cy="1800000"/>
          </a:xfrm>
          <a:prstGeom prst="rect">
            <a:avLst/>
          </a:prstGeom>
          <a:ln>
            <a:noFill/>
          </a:ln>
        </p:spPr>
      </p:pic>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588" name="TextShape 2"/>
          <p:cNvSpPr txBox="1"/>
          <p:nvPr/>
        </p:nvSpPr>
        <p:spPr>
          <a:xfrm>
            <a:off x="685800" y="838080"/>
            <a:ext cx="7848360" cy="3047760"/>
          </a:xfrm>
          <a:prstGeom prst="rect">
            <a:avLst/>
          </a:prstGeom>
          <a:noFill/>
          <a:ln>
            <a:noFill/>
          </a:ln>
        </p:spPr>
        <p:txBody>
          <a:bodyPr>
            <a:normAutofit/>
          </a:bodyPr>
          <a:p>
            <a:pPr marL="343080" indent="-273960">
              <a:lnSpc>
                <a:spcPct val="80000"/>
              </a:lnSpc>
              <a:buClr>
                <a:srgbClr val="94c600"/>
              </a:buClr>
              <a:buFont typeface="Noto Sans Symbols"/>
              <a:buChar char=""/>
            </a:pPr>
            <a:r>
              <a:rPr b="1" lang="en-US" sz="1500" spc="-1" strike="noStrike">
                <a:solidFill>
                  <a:srgbClr val="3e3d2d"/>
                </a:solidFill>
                <a:latin typeface="Century Gothic"/>
                <a:ea typeface="Century Gothic"/>
              </a:rPr>
              <a:t>Deleting the First Node from a Doubly Linked</a:t>
            </a:r>
            <a:endParaRPr b="0" lang="en-US" sz="15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500" spc="-1" strike="noStrike">
                <a:solidFill>
                  <a:srgbClr val="3e3d2d"/>
                </a:solidFill>
                <a:latin typeface="Century Gothic"/>
                <a:ea typeface="Century Gothic"/>
              </a:rPr>
              <a:t>ListFigure 6.48 shows the algorithm to delete the first node of a doubly linked list. </a:t>
            </a:r>
            <a:endParaRPr b="0" lang="en-US" sz="15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500" spc="-1" strike="noStrike">
                <a:solidFill>
                  <a:srgbClr val="3e3d2d"/>
                </a:solidFill>
                <a:latin typeface="Century Gothic"/>
                <a:ea typeface="Century Gothic"/>
              </a:rPr>
              <a:t>In Step 1 of the algorithm, we check if the linked list exists or not. </a:t>
            </a:r>
            <a:endParaRPr b="0" lang="en-US" sz="15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500" spc="-1" strike="noStrike">
                <a:solidFill>
                  <a:srgbClr val="3e3d2d"/>
                </a:solidFill>
                <a:latin typeface="Century Gothic"/>
                <a:ea typeface="Century Gothic"/>
              </a:rPr>
              <a:t>If START = NULL, then it signifies that there are no nodes in the list and the control is transferred to the last statement of the algorithm. </a:t>
            </a:r>
            <a:endParaRPr b="0" lang="en-US" sz="15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500" spc="-1" strike="noStrike">
                <a:solidFill>
                  <a:srgbClr val="3e3d2d"/>
                </a:solidFill>
                <a:latin typeface="Century Gothic"/>
                <a:ea typeface="Century Gothic"/>
              </a:rPr>
              <a:t>However, if there are nodes in the linked list, then we use a temporary pointer variable PTR that is set to point to the first node of the list. </a:t>
            </a:r>
            <a:endParaRPr b="0" lang="en-US" sz="15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500" spc="-1" strike="noStrike">
                <a:solidFill>
                  <a:srgbClr val="3e3d2d"/>
                </a:solidFill>
                <a:latin typeface="Century Gothic"/>
                <a:ea typeface="Century Gothic"/>
              </a:rPr>
              <a:t>For this, we initialize PTR with START that stores the address of the first node of the list. </a:t>
            </a:r>
            <a:endParaRPr b="0" lang="en-US" sz="15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500" spc="-1" strike="noStrike">
                <a:solidFill>
                  <a:srgbClr val="3e3d2d"/>
                </a:solidFill>
                <a:latin typeface="Century Gothic"/>
                <a:ea typeface="Century Gothic"/>
              </a:rPr>
              <a:t>In Step 3, START is made to point to the next node in sequence and finally the memory occupied by PTR (initially the first node of the list) is freed and returned to the free pool. </a:t>
            </a:r>
            <a:endParaRPr b="0" lang="en-US" sz="1500" spc="-1" strike="noStrike">
              <a:solidFill>
                <a:srgbClr val="000000"/>
              </a:solidFill>
              <a:latin typeface="Arial"/>
            </a:endParaRPr>
          </a:p>
        </p:txBody>
      </p:sp>
      <p:sp>
        <p:nvSpPr>
          <p:cNvPr id="589"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F99D832E-822D-4BB5-8AD5-37651BAB5130}" type="slidenum">
              <a:rPr b="0" lang="en-US" sz="1200" spc="-1" strike="noStrike">
                <a:solidFill>
                  <a:srgbClr val="fefefe"/>
                </a:solidFill>
                <a:latin typeface="Century Gothic"/>
                <a:ea typeface="Century Gothic"/>
              </a:rPr>
              <a:t>79</a:t>
            </a:fld>
            <a:endParaRPr b="0" lang="en-US" sz="1200" spc="-1" strike="noStrike">
              <a:latin typeface="Times New Roman"/>
            </a:endParaRPr>
          </a:p>
        </p:txBody>
      </p:sp>
      <p:sp>
        <p:nvSpPr>
          <p:cNvPr id="590"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91" name="Google Shape;1031;p96" descr=""/>
          <p:cNvPicPr/>
          <p:nvPr/>
        </p:nvPicPr>
        <p:blipFill>
          <a:blip r:embed="rId1"/>
          <a:stretch/>
        </p:blipFill>
        <p:spPr>
          <a:xfrm>
            <a:off x="1905120" y="3669480"/>
            <a:ext cx="3713400" cy="26596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Introduction</a:t>
            </a:r>
            <a:endParaRPr b="0" lang="en-US" sz="2400" spc="-1" strike="noStrike">
              <a:solidFill>
                <a:srgbClr val="000000"/>
              </a:solidFill>
              <a:latin typeface="Arial"/>
            </a:endParaRPr>
          </a:p>
        </p:txBody>
      </p:sp>
      <p:sp>
        <p:nvSpPr>
          <p:cNvPr id="245" name="TextShape 2"/>
          <p:cNvSpPr txBox="1"/>
          <p:nvPr/>
        </p:nvSpPr>
        <p:spPr>
          <a:xfrm>
            <a:off x="685800" y="990720"/>
            <a:ext cx="7848360" cy="2437920"/>
          </a:xfrm>
          <a:prstGeom prst="rect">
            <a:avLst/>
          </a:prstGeom>
          <a:noFill/>
          <a:ln>
            <a:noFill/>
          </a:ln>
        </p:spPr>
        <p:txBody>
          <a:bodyPr>
            <a:normAutofit fontScale="74000"/>
          </a:bodyPr>
          <a:p>
            <a:pPr marL="343080" indent="-273960">
              <a:lnSpc>
                <a:spcPct val="90000"/>
              </a:lnSpc>
              <a:buClr>
                <a:srgbClr val="94c600"/>
              </a:buClr>
              <a:buFont typeface="Noto Sans Symbols"/>
              <a:buChar char=""/>
            </a:pPr>
            <a:r>
              <a:rPr b="1" lang="en-US" sz="2220" spc="-1" strike="noStrike">
                <a:solidFill>
                  <a:srgbClr val="3e3d2d"/>
                </a:solidFill>
                <a:latin typeface="Century Gothic"/>
                <a:ea typeface="Century Gothic"/>
              </a:rPr>
              <a:t>Basic terminologies </a:t>
            </a:r>
            <a:endParaRPr b="0" lang="en-US" sz="2220" spc="-1" strike="noStrike">
              <a:solidFill>
                <a:srgbClr val="000000"/>
              </a:solidFill>
              <a:latin typeface="Arial"/>
            </a:endParaRPr>
          </a:p>
          <a:p>
            <a:pPr marL="343080" indent="-273960">
              <a:lnSpc>
                <a:spcPct val="9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Let us see how a linked list is maintained in the memory. </a:t>
            </a:r>
            <a:endParaRPr b="0" lang="en-US" sz="2220" spc="-1" strike="noStrike">
              <a:solidFill>
                <a:srgbClr val="000000"/>
              </a:solidFill>
              <a:latin typeface="Arial"/>
            </a:endParaRPr>
          </a:p>
          <a:p>
            <a:pPr marL="343080" indent="-273960">
              <a:lnSpc>
                <a:spcPct val="9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In order to form a linked list, we need a structure called node which has two fields, DATA and NEXT. </a:t>
            </a:r>
            <a:endParaRPr b="0" lang="en-US" sz="2220" spc="-1" strike="noStrike">
              <a:solidFill>
                <a:srgbClr val="000000"/>
              </a:solidFill>
              <a:latin typeface="Arial"/>
            </a:endParaRPr>
          </a:p>
          <a:p>
            <a:pPr marL="343080" indent="-273960">
              <a:lnSpc>
                <a:spcPct val="9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DATA will store the information part and NEXT will store the address of the next node in sequence. </a:t>
            </a:r>
            <a:endParaRPr b="0" lang="en-US" sz="2220" spc="-1" strike="noStrike">
              <a:solidFill>
                <a:srgbClr val="000000"/>
              </a:solidFill>
              <a:latin typeface="Arial"/>
            </a:endParaRPr>
          </a:p>
        </p:txBody>
      </p:sp>
      <p:sp>
        <p:nvSpPr>
          <p:cNvPr id="246"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58E0BF7D-7440-4E45-AAC2-3B642C7E4D4D}" type="slidenum">
              <a:rPr b="0" lang="en-US" sz="1200" spc="-1" strike="noStrike">
                <a:solidFill>
                  <a:srgbClr val="fefefe"/>
                </a:solidFill>
                <a:latin typeface="Century Gothic"/>
                <a:ea typeface="Century Gothic"/>
              </a:rPr>
              <a:t>8</a:t>
            </a:fld>
            <a:endParaRPr b="0" lang="en-US" sz="1200" spc="-1" strike="noStrike">
              <a:latin typeface="Times New Roman"/>
            </a:endParaRPr>
          </a:p>
        </p:txBody>
      </p:sp>
      <p:sp>
        <p:nvSpPr>
          <p:cNvPr id="247"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248" name="Google Shape;326;p8" descr=""/>
          <p:cNvPicPr/>
          <p:nvPr/>
        </p:nvPicPr>
        <p:blipFill>
          <a:blip r:embed="rId1"/>
          <a:stretch/>
        </p:blipFill>
        <p:spPr>
          <a:xfrm>
            <a:off x="2438280" y="3276720"/>
            <a:ext cx="2929680" cy="2970360"/>
          </a:xfrm>
          <a:prstGeom prst="rect">
            <a:avLst/>
          </a:prstGeom>
          <a:ln>
            <a:noFill/>
          </a:ln>
        </p:spPr>
      </p:pic>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593" name="TextShape 2"/>
          <p:cNvSpPr txBox="1"/>
          <p:nvPr/>
        </p:nvSpPr>
        <p:spPr>
          <a:xfrm>
            <a:off x="685800" y="838080"/>
            <a:ext cx="7848360" cy="1599840"/>
          </a:xfrm>
          <a:prstGeom prst="rect">
            <a:avLst/>
          </a:prstGeom>
          <a:noFill/>
          <a:ln>
            <a:noFill/>
          </a:ln>
        </p:spPr>
        <p:txBody>
          <a:bodyPr>
            <a:normAutofit fontScale="66000"/>
          </a:bodyPr>
          <a:p>
            <a:pPr marL="343080" indent="-273960">
              <a:lnSpc>
                <a:spcPct val="80000"/>
              </a:lnSpc>
              <a:buClr>
                <a:srgbClr val="94c600"/>
              </a:buClr>
              <a:buFont typeface="Noto Sans Symbols"/>
              <a:buChar char=""/>
            </a:pPr>
            <a:r>
              <a:rPr b="1" lang="en-US" sz="2220" spc="-1" strike="noStrike">
                <a:solidFill>
                  <a:srgbClr val="3e3d2d"/>
                </a:solidFill>
                <a:latin typeface="Century Gothic"/>
                <a:ea typeface="Century Gothic"/>
              </a:rPr>
              <a:t>Deleting the Last Node from a Doubly Linked List</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Consider the doubly linked list shown in Fig. 6.49.</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Suppose we want to delete the last node from the linked list, then the following changes will be done in the linked list.</a:t>
            </a:r>
            <a:endParaRPr b="0" lang="en-US" sz="2220" spc="-1" strike="noStrike">
              <a:solidFill>
                <a:srgbClr val="000000"/>
              </a:solidFill>
              <a:latin typeface="Arial"/>
            </a:endParaRPr>
          </a:p>
        </p:txBody>
      </p:sp>
      <p:sp>
        <p:nvSpPr>
          <p:cNvPr id="594"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43652942-0B85-487F-9B88-6E0DE086BC39}" type="slidenum">
              <a:rPr b="0" lang="en-US" sz="1200" spc="-1" strike="noStrike">
                <a:solidFill>
                  <a:srgbClr val="fefefe"/>
                </a:solidFill>
                <a:latin typeface="Century Gothic"/>
                <a:ea typeface="Century Gothic"/>
              </a:rPr>
              <a:t>80</a:t>
            </a:fld>
            <a:endParaRPr b="0" lang="en-US" sz="1200" spc="-1" strike="noStrike">
              <a:latin typeface="Times New Roman"/>
            </a:endParaRPr>
          </a:p>
        </p:txBody>
      </p:sp>
      <p:sp>
        <p:nvSpPr>
          <p:cNvPr id="595"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596" name="Google Shape;1041;p97" descr=""/>
          <p:cNvPicPr/>
          <p:nvPr/>
        </p:nvPicPr>
        <p:blipFill>
          <a:blip r:embed="rId1"/>
          <a:stretch/>
        </p:blipFill>
        <p:spPr>
          <a:xfrm>
            <a:off x="1266840" y="2747880"/>
            <a:ext cx="6686280" cy="3266640"/>
          </a:xfrm>
          <a:prstGeom prst="rect">
            <a:avLst/>
          </a:prstGeom>
          <a:ln>
            <a:noFill/>
          </a:ln>
        </p:spPr>
      </p:pic>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598" name="TextShape 2"/>
          <p:cNvSpPr txBox="1"/>
          <p:nvPr/>
        </p:nvSpPr>
        <p:spPr>
          <a:xfrm>
            <a:off x="724680" y="914400"/>
            <a:ext cx="7848360" cy="3276360"/>
          </a:xfrm>
          <a:prstGeom prst="rect">
            <a:avLst/>
          </a:prstGeom>
          <a:noFill/>
          <a:ln>
            <a:noFill/>
          </a:ln>
        </p:spPr>
        <p:txBody>
          <a:bodyPr>
            <a:normAutofit fontScale="86000"/>
          </a:bodyPr>
          <a:p>
            <a:pPr marL="343080" indent="-273960">
              <a:lnSpc>
                <a:spcPct val="80000"/>
              </a:lnSpc>
              <a:buClr>
                <a:srgbClr val="94c600"/>
              </a:buClr>
              <a:buFont typeface="Noto Sans Symbols"/>
              <a:buChar char=""/>
            </a:pPr>
            <a:r>
              <a:rPr b="1" lang="en-US" sz="1679" spc="-1" strike="noStrike">
                <a:solidFill>
                  <a:srgbClr val="3e3d2d"/>
                </a:solidFill>
                <a:latin typeface="Century Gothic"/>
                <a:ea typeface="Century Gothic"/>
              </a:rPr>
              <a:t>Deleting the Last Node from a Doubly Linked List</a:t>
            </a:r>
            <a:endParaRPr b="0" lang="en-US" sz="1679"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679" spc="-1" strike="noStrike">
                <a:solidFill>
                  <a:srgbClr val="3e3d2d"/>
                </a:solidFill>
                <a:latin typeface="Century Gothic"/>
                <a:ea typeface="Century Gothic"/>
              </a:rPr>
              <a:t>Figure 6.50 shows the algorithm to delete the last node of a doubly linked list. </a:t>
            </a:r>
            <a:endParaRPr b="0" lang="en-US" sz="1679"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679" spc="-1" strike="noStrike">
                <a:solidFill>
                  <a:srgbClr val="3e3d2d"/>
                </a:solidFill>
                <a:latin typeface="Century Gothic"/>
                <a:ea typeface="Century Gothic"/>
              </a:rPr>
              <a:t>In Step 2, we take a pointer variable PTR and initialize it with START. </a:t>
            </a:r>
            <a:endParaRPr b="0" lang="en-US" sz="1679"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679" spc="-1" strike="noStrike">
                <a:solidFill>
                  <a:srgbClr val="3e3d2d"/>
                </a:solidFill>
                <a:latin typeface="Century Gothic"/>
                <a:ea typeface="Century Gothic"/>
              </a:rPr>
              <a:t>That is, PTR now points to the first node of the linked list. </a:t>
            </a:r>
            <a:endParaRPr b="0" lang="en-US" sz="1679"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679" spc="-1" strike="noStrike">
                <a:solidFill>
                  <a:srgbClr val="3e3d2d"/>
                </a:solidFill>
                <a:latin typeface="Century Gothic"/>
                <a:ea typeface="Century Gothic"/>
              </a:rPr>
              <a:t>The while loop traverses through the list to reach the last node. </a:t>
            </a:r>
            <a:endParaRPr b="0" lang="en-US" sz="1679"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679" spc="-1" strike="noStrike">
                <a:solidFill>
                  <a:srgbClr val="3e3d2d"/>
                </a:solidFill>
                <a:latin typeface="Century Gothic"/>
                <a:ea typeface="Century Gothic"/>
              </a:rPr>
              <a:t>Once we reach the last node, we can also access the second last node by taking its address from the PREV field of the last node. </a:t>
            </a:r>
            <a:endParaRPr b="0" lang="en-US" sz="1679"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679" spc="-1" strike="noStrike">
                <a:solidFill>
                  <a:srgbClr val="3e3d2d"/>
                </a:solidFill>
                <a:latin typeface="Century Gothic"/>
                <a:ea typeface="Century Gothic"/>
              </a:rPr>
              <a:t>To delete the last node, we simply have to set the next field of second last node to NULL, so that it now becomes the (new) last node of the linked list. </a:t>
            </a:r>
            <a:endParaRPr b="0" lang="en-US" sz="1679"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679" spc="-1" strike="noStrike">
                <a:solidFill>
                  <a:srgbClr val="3e3d2d"/>
                </a:solidFill>
                <a:latin typeface="Century Gothic"/>
                <a:ea typeface="Century Gothic"/>
              </a:rPr>
              <a:t>The memory of the previous last node is freed and returned to the free pool. </a:t>
            </a:r>
            <a:endParaRPr b="0" lang="en-US" sz="1679" spc="-1" strike="noStrike">
              <a:solidFill>
                <a:srgbClr val="000000"/>
              </a:solidFill>
              <a:latin typeface="Arial"/>
            </a:endParaRPr>
          </a:p>
        </p:txBody>
      </p:sp>
      <p:sp>
        <p:nvSpPr>
          <p:cNvPr id="599"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387FEF35-FC4B-473F-AAD6-B998A50BCD56}" type="slidenum">
              <a:rPr b="0" lang="en-US" sz="1200" spc="-1" strike="noStrike">
                <a:solidFill>
                  <a:srgbClr val="fefefe"/>
                </a:solidFill>
                <a:latin typeface="Century Gothic"/>
                <a:ea typeface="Century Gothic"/>
              </a:rPr>
              <a:t>81</a:t>
            </a:fld>
            <a:endParaRPr b="0" lang="en-US" sz="1200" spc="-1" strike="noStrike">
              <a:latin typeface="Times New Roman"/>
            </a:endParaRPr>
          </a:p>
        </p:txBody>
      </p:sp>
      <p:sp>
        <p:nvSpPr>
          <p:cNvPr id="600"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01" name="Google Shape;1051;p98" descr=""/>
          <p:cNvPicPr/>
          <p:nvPr/>
        </p:nvPicPr>
        <p:blipFill>
          <a:blip r:embed="rId1"/>
          <a:stretch/>
        </p:blipFill>
        <p:spPr>
          <a:xfrm>
            <a:off x="1600200" y="4038480"/>
            <a:ext cx="3626280" cy="2361960"/>
          </a:xfrm>
          <a:prstGeom prst="rect">
            <a:avLst/>
          </a:prstGeom>
          <a:ln>
            <a:noFill/>
          </a:ln>
        </p:spPr>
      </p:pic>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603" name="TextShape 2"/>
          <p:cNvSpPr txBox="1"/>
          <p:nvPr/>
        </p:nvSpPr>
        <p:spPr>
          <a:xfrm>
            <a:off x="724680" y="914400"/>
            <a:ext cx="7848360" cy="1676160"/>
          </a:xfrm>
          <a:prstGeom prst="rect">
            <a:avLst/>
          </a:prstGeom>
          <a:noFill/>
          <a:ln>
            <a:noFill/>
          </a:ln>
        </p:spPr>
        <p:txBody>
          <a:bodyPr>
            <a:normAutofit fontScale="90000"/>
          </a:bodyPr>
          <a:p>
            <a:pPr marL="343080" indent="-273960">
              <a:lnSpc>
                <a:spcPct val="80000"/>
              </a:lnSpc>
              <a:buClr>
                <a:srgbClr val="94c600"/>
              </a:buClr>
              <a:buFont typeface="Noto Sans Symbols"/>
              <a:buChar char=""/>
            </a:pPr>
            <a:r>
              <a:rPr b="1" lang="en-US" sz="1860" spc="-1" strike="noStrike">
                <a:solidFill>
                  <a:srgbClr val="3e3d2d"/>
                </a:solidFill>
                <a:latin typeface="Century Gothic"/>
                <a:ea typeface="Century Gothic"/>
              </a:rPr>
              <a:t>Deleting the Node After a Given Node in a Doubly Linked List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Consider the doubly linked list shown in Fig. 6.51. </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Suppose we want to delete the node that succeeds the node which contains data value 4.</a:t>
            </a:r>
            <a:endParaRPr b="0" lang="en-US" sz="1860" spc="-1" strike="noStrike">
              <a:solidFill>
                <a:srgbClr val="000000"/>
              </a:solidFill>
              <a:latin typeface="Arial"/>
            </a:endParaRPr>
          </a:p>
          <a:p>
            <a:pPr marL="343080" indent="-273960">
              <a:lnSpc>
                <a:spcPct val="80000"/>
              </a:lnSpc>
              <a:spcBef>
                <a:spcPts val="371"/>
              </a:spcBef>
              <a:buClr>
                <a:srgbClr val="94c600"/>
              </a:buClr>
              <a:buFont typeface="Noto Sans Symbols"/>
              <a:buChar char=""/>
            </a:pPr>
            <a:r>
              <a:rPr b="1" lang="en-US" sz="1860" spc="-1" strike="noStrike">
                <a:solidFill>
                  <a:srgbClr val="3e3d2d"/>
                </a:solidFill>
                <a:latin typeface="Century Gothic"/>
                <a:ea typeface="Century Gothic"/>
              </a:rPr>
              <a:t>Then the following changes will be done in the linked list.</a:t>
            </a:r>
            <a:endParaRPr b="0" lang="en-US" sz="1860" spc="-1" strike="noStrike">
              <a:solidFill>
                <a:srgbClr val="000000"/>
              </a:solidFill>
              <a:latin typeface="Arial"/>
            </a:endParaRPr>
          </a:p>
        </p:txBody>
      </p:sp>
      <p:sp>
        <p:nvSpPr>
          <p:cNvPr id="604"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09F4F089-706D-4F23-A86F-716BD45A5AD1}" type="slidenum">
              <a:rPr b="0" lang="en-US" sz="1200" spc="-1" strike="noStrike">
                <a:solidFill>
                  <a:srgbClr val="fefefe"/>
                </a:solidFill>
                <a:latin typeface="Century Gothic"/>
                <a:ea typeface="Century Gothic"/>
              </a:rPr>
              <a:t>82</a:t>
            </a:fld>
            <a:endParaRPr b="0" lang="en-US" sz="1200" spc="-1" strike="noStrike">
              <a:latin typeface="Times New Roman"/>
            </a:endParaRPr>
          </a:p>
        </p:txBody>
      </p:sp>
      <p:sp>
        <p:nvSpPr>
          <p:cNvPr id="605"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06" name="Google Shape;1061;p99" descr=""/>
          <p:cNvPicPr/>
          <p:nvPr/>
        </p:nvPicPr>
        <p:blipFill>
          <a:blip r:embed="rId1"/>
          <a:stretch/>
        </p:blipFill>
        <p:spPr>
          <a:xfrm>
            <a:off x="1143000" y="2733840"/>
            <a:ext cx="6810120" cy="3590640"/>
          </a:xfrm>
          <a:prstGeom prst="rect">
            <a:avLst/>
          </a:prstGeom>
          <a:ln>
            <a:noFill/>
          </a:ln>
        </p:spPr>
      </p:pic>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608" name="TextShape 2"/>
          <p:cNvSpPr txBox="1"/>
          <p:nvPr/>
        </p:nvSpPr>
        <p:spPr>
          <a:xfrm>
            <a:off x="724680" y="914400"/>
            <a:ext cx="7848360" cy="2895120"/>
          </a:xfrm>
          <a:prstGeom prst="rect">
            <a:avLst/>
          </a:prstGeom>
          <a:noFill/>
          <a:ln>
            <a:noFill/>
          </a:ln>
        </p:spPr>
        <p:txBody>
          <a:bodyPr>
            <a:normAutofit fontScale="78000"/>
          </a:bodyPr>
          <a:p>
            <a:pPr marL="343080" indent="-273960">
              <a:lnSpc>
                <a:spcPct val="80000"/>
              </a:lnSpc>
              <a:buClr>
                <a:srgbClr val="94c600"/>
              </a:buClr>
              <a:buFont typeface="Noto Sans Symbols"/>
              <a:buChar char=""/>
            </a:pPr>
            <a:r>
              <a:rPr b="1" lang="en-US" sz="1600" spc="-1" strike="noStrike">
                <a:solidFill>
                  <a:srgbClr val="3e3d2d"/>
                </a:solidFill>
                <a:latin typeface="Century Gothic"/>
                <a:ea typeface="Century Gothic"/>
              </a:rPr>
              <a:t>Deleting the Node After a Given Node in a Doubly Linked List</a:t>
            </a:r>
            <a:endParaRPr b="0" lang="en-US" sz="16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600" spc="-1" strike="noStrike">
                <a:solidFill>
                  <a:srgbClr val="3e3d2d"/>
                </a:solidFill>
                <a:latin typeface="Century Gothic"/>
                <a:ea typeface="Century Gothic"/>
              </a:rPr>
              <a:t>Figure 6.52 shows the algorithm to delete a node after a given node of a doubly linked list. </a:t>
            </a:r>
            <a:endParaRPr b="0" lang="en-US" sz="16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600" spc="-1" strike="noStrike">
                <a:solidFill>
                  <a:srgbClr val="3e3d2d"/>
                </a:solidFill>
                <a:latin typeface="Century Gothic"/>
                <a:ea typeface="Century Gothic"/>
              </a:rPr>
              <a:t>In Step 2, we take a pointer variable PTR and initialize it with START.</a:t>
            </a:r>
            <a:endParaRPr b="0" lang="en-US" sz="16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600" spc="-1" strike="noStrike">
                <a:solidFill>
                  <a:srgbClr val="3e3d2d"/>
                </a:solidFill>
                <a:latin typeface="Century Gothic"/>
                <a:ea typeface="Century Gothic"/>
              </a:rPr>
              <a:t>That is, PTR now points to the first node of the doubly linked list. </a:t>
            </a:r>
            <a:endParaRPr b="0" lang="en-US" sz="16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600" spc="-1" strike="noStrike">
                <a:solidFill>
                  <a:srgbClr val="3e3d2d"/>
                </a:solidFill>
                <a:latin typeface="Century Gothic"/>
                <a:ea typeface="Century Gothic"/>
              </a:rPr>
              <a:t>The while loop traverses through the linked list to reach the given node. </a:t>
            </a:r>
            <a:endParaRPr b="0" lang="en-US" sz="16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600" spc="-1" strike="noStrike">
                <a:solidFill>
                  <a:srgbClr val="3e3d2d"/>
                </a:solidFill>
                <a:latin typeface="Century Gothic"/>
                <a:ea typeface="Century Gothic"/>
              </a:rPr>
              <a:t>Once we reach the node containing VAL, the node succeeding it can be easily accessed by using the address stored in its NEXT field. </a:t>
            </a:r>
            <a:endParaRPr b="0" lang="en-US" sz="16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600" spc="-1" strike="noStrike">
                <a:solidFill>
                  <a:srgbClr val="3e3d2d"/>
                </a:solidFill>
                <a:latin typeface="Century Gothic"/>
                <a:ea typeface="Century Gothic"/>
              </a:rPr>
              <a:t>The NEXT field of the given node is set to contain the contents in the NEXT field of the succeeding node. </a:t>
            </a:r>
            <a:endParaRPr b="0" lang="en-US" sz="16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600" spc="-1" strike="noStrike">
                <a:solidFill>
                  <a:srgbClr val="3e3d2d"/>
                </a:solidFill>
                <a:latin typeface="Century Gothic"/>
                <a:ea typeface="Century Gothic"/>
              </a:rPr>
              <a:t>Finally, the memory of the node succeeding the given node is freed</a:t>
            </a:r>
            <a:r>
              <a:rPr b="1" lang="tr-TR" sz="1600" spc="-1" strike="noStrike">
                <a:solidFill>
                  <a:srgbClr val="3e3d2d"/>
                </a:solidFill>
                <a:latin typeface="Century Gothic"/>
                <a:ea typeface="Century Gothic"/>
              </a:rPr>
              <a:t>.</a:t>
            </a:r>
            <a:endParaRPr b="0" lang="en-US" sz="1600" spc="-1" strike="noStrike">
              <a:solidFill>
                <a:srgbClr val="000000"/>
              </a:solidFill>
              <a:latin typeface="Arial"/>
            </a:endParaRPr>
          </a:p>
          <a:p>
            <a:pPr marL="343080" indent="-201600">
              <a:lnSpc>
                <a:spcPct val="80000"/>
              </a:lnSpc>
              <a:spcBef>
                <a:spcPts val="300"/>
              </a:spcBef>
              <a:tabLst>
                <a:tab algn="l" pos="0"/>
              </a:tabLst>
            </a:pPr>
            <a:endParaRPr b="0" lang="en-US" sz="1600" spc="-1" strike="noStrike">
              <a:solidFill>
                <a:srgbClr val="000000"/>
              </a:solidFill>
              <a:latin typeface="Arial"/>
            </a:endParaRPr>
          </a:p>
        </p:txBody>
      </p:sp>
      <p:sp>
        <p:nvSpPr>
          <p:cNvPr id="609"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D03DD0AD-0BEF-446F-B464-6BE6EA1C3BC3}" type="slidenum">
              <a:rPr b="0" lang="en-US" sz="1200" spc="-1" strike="noStrike">
                <a:solidFill>
                  <a:srgbClr val="fefefe"/>
                </a:solidFill>
                <a:latin typeface="Century Gothic"/>
                <a:ea typeface="Century Gothic"/>
              </a:rPr>
              <a:t>83</a:t>
            </a:fld>
            <a:endParaRPr b="0" lang="en-US" sz="1200" spc="-1" strike="noStrike">
              <a:latin typeface="Times New Roman"/>
            </a:endParaRPr>
          </a:p>
        </p:txBody>
      </p:sp>
      <p:sp>
        <p:nvSpPr>
          <p:cNvPr id="610"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11" name="Google Shape;1071;p100" descr=""/>
          <p:cNvPicPr/>
          <p:nvPr/>
        </p:nvPicPr>
        <p:blipFill>
          <a:blip r:embed="rId1"/>
          <a:stretch/>
        </p:blipFill>
        <p:spPr>
          <a:xfrm>
            <a:off x="1424160" y="3501360"/>
            <a:ext cx="3866760" cy="3028680"/>
          </a:xfrm>
          <a:prstGeom prst="rect">
            <a:avLst/>
          </a:prstGeom>
          <a:ln>
            <a:noFill/>
          </a:ln>
        </p:spPr>
      </p:pic>
      <p:pic>
        <p:nvPicPr>
          <p:cNvPr id="612" name="Picture 2" descr=""/>
          <p:cNvPicPr/>
          <p:nvPr/>
        </p:nvPicPr>
        <p:blipFill>
          <a:blip r:embed="rId2"/>
          <a:stretch/>
        </p:blipFill>
        <p:spPr>
          <a:xfrm>
            <a:off x="5411880" y="5176440"/>
            <a:ext cx="3180960" cy="523440"/>
          </a:xfrm>
          <a:prstGeom prst="rect">
            <a:avLst/>
          </a:prstGeom>
          <a:ln>
            <a:noFill/>
          </a:ln>
        </p:spPr>
      </p:pic>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614" name="TextShape 2"/>
          <p:cNvSpPr txBox="1"/>
          <p:nvPr/>
        </p:nvSpPr>
        <p:spPr>
          <a:xfrm>
            <a:off x="724680" y="914400"/>
            <a:ext cx="7848360" cy="1218960"/>
          </a:xfrm>
          <a:prstGeom prst="rect">
            <a:avLst/>
          </a:prstGeom>
          <a:noFill/>
          <a:ln>
            <a:noFill/>
          </a:ln>
        </p:spPr>
        <p:txBody>
          <a:bodyPr>
            <a:noAutofit/>
          </a:bodyPr>
          <a:p>
            <a:pPr marL="343080" indent="-273960">
              <a:lnSpc>
                <a:spcPct val="80000"/>
              </a:lnSpc>
              <a:buClr>
                <a:srgbClr val="94c600"/>
              </a:buClr>
              <a:buFont typeface="Noto Sans Symbols"/>
              <a:buChar char=""/>
            </a:pPr>
            <a:r>
              <a:rPr b="1" lang="en-US" sz="1800" spc="-1" strike="noStrike">
                <a:solidFill>
                  <a:srgbClr val="3e3d2d"/>
                </a:solidFill>
                <a:latin typeface="Century Gothic"/>
                <a:ea typeface="Century Gothic"/>
              </a:rPr>
              <a:t>Deleting the Node Before a Given Node in a Doubly Linked List </a:t>
            </a:r>
            <a:endParaRPr b="0" lang="en-US" sz="18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800" spc="-1" strike="noStrike">
                <a:solidFill>
                  <a:srgbClr val="3e3d2d"/>
                </a:solidFill>
                <a:latin typeface="Century Gothic"/>
                <a:ea typeface="Century Gothic"/>
              </a:rPr>
              <a:t>Consider the doubly linked list shown in Fig. 6.53.</a:t>
            </a:r>
            <a:endParaRPr b="0" lang="en-US" sz="1800" spc="-1" strike="noStrike">
              <a:solidFill>
                <a:srgbClr val="000000"/>
              </a:solidFill>
              <a:latin typeface="Arial"/>
            </a:endParaRPr>
          </a:p>
          <a:p>
            <a:pPr marL="343080" indent="-273960">
              <a:lnSpc>
                <a:spcPct val="80000"/>
              </a:lnSpc>
              <a:spcBef>
                <a:spcPts val="300"/>
              </a:spcBef>
              <a:buClr>
                <a:srgbClr val="94c600"/>
              </a:buClr>
              <a:buFont typeface="Noto Sans Symbols"/>
              <a:buChar char=""/>
            </a:pPr>
            <a:r>
              <a:rPr b="1" lang="en-US" sz="1800" spc="-1" strike="noStrike">
                <a:solidFill>
                  <a:srgbClr val="3e3d2d"/>
                </a:solidFill>
                <a:latin typeface="Century Gothic"/>
                <a:ea typeface="Century Gothic"/>
              </a:rPr>
              <a:t>Suppose we want to delete the node preceding the node with value 4. </a:t>
            </a:r>
            <a:endParaRPr b="0" lang="en-US" sz="1800" spc="-1" strike="noStrike">
              <a:solidFill>
                <a:srgbClr val="000000"/>
              </a:solidFill>
              <a:latin typeface="Arial"/>
            </a:endParaRPr>
          </a:p>
        </p:txBody>
      </p:sp>
      <p:sp>
        <p:nvSpPr>
          <p:cNvPr id="615"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60643753-42A2-4799-97DA-D8D95DCD05C5}" type="slidenum">
              <a:rPr b="0" lang="en-US" sz="1200" spc="-1" strike="noStrike">
                <a:solidFill>
                  <a:srgbClr val="fefefe"/>
                </a:solidFill>
                <a:latin typeface="Century Gothic"/>
                <a:ea typeface="Century Gothic"/>
              </a:rPr>
              <a:t>84</a:t>
            </a:fld>
            <a:endParaRPr b="0" lang="en-US" sz="1200" spc="-1" strike="noStrike">
              <a:latin typeface="Times New Roman"/>
            </a:endParaRPr>
          </a:p>
        </p:txBody>
      </p:sp>
      <p:sp>
        <p:nvSpPr>
          <p:cNvPr id="616"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17" name="Google Shape;1081;p101" descr=""/>
          <p:cNvPicPr/>
          <p:nvPr/>
        </p:nvPicPr>
        <p:blipFill>
          <a:blip r:embed="rId1"/>
          <a:stretch/>
        </p:blipFill>
        <p:spPr>
          <a:xfrm>
            <a:off x="1258200" y="2133720"/>
            <a:ext cx="6781320" cy="3990600"/>
          </a:xfrm>
          <a:prstGeom prst="rect">
            <a:avLst/>
          </a:prstGeom>
          <a:ln>
            <a:noFill/>
          </a:ln>
        </p:spPr>
      </p:pic>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18" name="Google Shape;1091;p102" descr=""/>
          <p:cNvPicPr/>
          <p:nvPr/>
        </p:nvPicPr>
        <p:blipFill>
          <a:blip r:embed="rId1"/>
          <a:stretch/>
        </p:blipFill>
        <p:spPr>
          <a:xfrm>
            <a:off x="1012680" y="2995920"/>
            <a:ext cx="4112640" cy="3293280"/>
          </a:xfrm>
          <a:prstGeom prst="rect">
            <a:avLst/>
          </a:prstGeom>
          <a:ln>
            <a:noFill/>
          </a:ln>
        </p:spPr>
      </p:pic>
      <p:sp>
        <p:nvSpPr>
          <p:cNvPr id="619"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620" name="TextShape 2"/>
          <p:cNvSpPr txBox="1"/>
          <p:nvPr/>
        </p:nvSpPr>
        <p:spPr>
          <a:xfrm>
            <a:off x="724680" y="914400"/>
            <a:ext cx="7848360" cy="2498040"/>
          </a:xfrm>
          <a:prstGeom prst="rect">
            <a:avLst/>
          </a:prstGeom>
          <a:noFill/>
          <a:ln>
            <a:noFill/>
          </a:ln>
        </p:spPr>
        <p:txBody>
          <a:bodyPr>
            <a:noAutofit/>
          </a:bodyPr>
          <a:p>
            <a:pPr marL="343080" indent="-273960">
              <a:lnSpc>
                <a:spcPct val="80000"/>
              </a:lnSpc>
              <a:buClr>
                <a:srgbClr val="94c600"/>
              </a:buClr>
              <a:buFont typeface="Noto Sans Symbols"/>
              <a:buChar char=""/>
            </a:pPr>
            <a:r>
              <a:rPr b="1" lang="en-US" sz="1800" spc="-1" strike="noStrike">
                <a:solidFill>
                  <a:srgbClr val="3e3d2d"/>
                </a:solidFill>
                <a:latin typeface="Century Gothic"/>
                <a:ea typeface="Century Gothic"/>
              </a:rPr>
              <a:t>Deleting the Node Before a Given Node in a Doubly Linked List </a:t>
            </a:r>
            <a:endParaRPr b="0" lang="en-US" sz="1800" spc="-1" strike="noStrike">
              <a:solidFill>
                <a:srgbClr val="000000"/>
              </a:solidFill>
              <a:latin typeface="Arial"/>
            </a:endParaRPr>
          </a:p>
          <a:p>
            <a:pPr marL="343080" indent="-273960">
              <a:lnSpc>
                <a:spcPct val="80000"/>
              </a:lnSpc>
              <a:spcBef>
                <a:spcPts val="264"/>
              </a:spcBef>
              <a:buClr>
                <a:srgbClr val="94c600"/>
              </a:buClr>
              <a:buFont typeface="Noto Sans Symbols"/>
              <a:buChar char=""/>
            </a:pPr>
            <a:r>
              <a:rPr b="1" lang="en-US" sz="1800" spc="-1" strike="noStrike">
                <a:solidFill>
                  <a:srgbClr val="3e3d2d"/>
                </a:solidFill>
                <a:latin typeface="Century Gothic"/>
                <a:ea typeface="Century Gothic"/>
              </a:rPr>
              <a:t>The while loop traverses through the linked list to reach the desired node. </a:t>
            </a:r>
            <a:endParaRPr b="0" lang="en-US" sz="1800" spc="-1" strike="noStrike">
              <a:solidFill>
                <a:srgbClr val="000000"/>
              </a:solidFill>
              <a:latin typeface="Arial"/>
            </a:endParaRPr>
          </a:p>
          <a:p>
            <a:pPr marL="343080" indent="-273960">
              <a:lnSpc>
                <a:spcPct val="80000"/>
              </a:lnSpc>
              <a:spcBef>
                <a:spcPts val="264"/>
              </a:spcBef>
              <a:buClr>
                <a:srgbClr val="94c600"/>
              </a:buClr>
              <a:buFont typeface="Noto Sans Symbols"/>
              <a:buChar char=""/>
            </a:pPr>
            <a:r>
              <a:rPr b="1" lang="en-US" sz="1800" spc="-1" strike="noStrike">
                <a:solidFill>
                  <a:srgbClr val="3e3d2d"/>
                </a:solidFill>
                <a:latin typeface="Century Gothic"/>
                <a:ea typeface="Century Gothic"/>
              </a:rPr>
              <a:t>Once we reach the node containing VAL, the PREV field of PTR is set to contain the address of the node preceding the node which comes before PTR. </a:t>
            </a:r>
            <a:endParaRPr b="0" lang="en-US" sz="1800" spc="-1" strike="noStrike">
              <a:solidFill>
                <a:srgbClr val="000000"/>
              </a:solidFill>
              <a:latin typeface="Arial"/>
            </a:endParaRPr>
          </a:p>
          <a:p>
            <a:pPr marL="343080" indent="-273960">
              <a:lnSpc>
                <a:spcPct val="80000"/>
              </a:lnSpc>
              <a:spcBef>
                <a:spcPts val="264"/>
              </a:spcBef>
              <a:buClr>
                <a:srgbClr val="94c600"/>
              </a:buClr>
              <a:buFont typeface="Noto Sans Symbols"/>
              <a:buChar char=""/>
            </a:pPr>
            <a:r>
              <a:rPr b="1" lang="en-US" sz="1800" spc="-1" strike="noStrike">
                <a:solidFill>
                  <a:srgbClr val="3e3d2d"/>
                </a:solidFill>
                <a:latin typeface="Century Gothic"/>
                <a:ea typeface="Century Gothic"/>
              </a:rPr>
              <a:t>The memory of the node preceding PTR is freed and returned to the free pool. </a:t>
            </a:r>
            <a:endParaRPr b="0" lang="en-US" sz="1800" spc="-1" strike="noStrike">
              <a:solidFill>
                <a:srgbClr val="000000"/>
              </a:solidFill>
              <a:latin typeface="Arial"/>
            </a:endParaRPr>
          </a:p>
        </p:txBody>
      </p:sp>
      <p:sp>
        <p:nvSpPr>
          <p:cNvPr id="621"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6E27FF06-C4BE-4B02-9D5C-F66024168BE0}" type="slidenum">
              <a:rPr b="0" lang="en-US" sz="1200" spc="-1" strike="noStrike">
                <a:solidFill>
                  <a:srgbClr val="fefefe"/>
                </a:solidFill>
                <a:latin typeface="Century Gothic"/>
                <a:ea typeface="Century Gothic"/>
              </a:rPr>
              <a:t>85</a:t>
            </a:fld>
            <a:endParaRPr b="0" lang="en-US" sz="1200" spc="-1" strike="noStrike">
              <a:latin typeface="Times New Roman"/>
            </a:endParaRPr>
          </a:p>
        </p:txBody>
      </p:sp>
      <p:sp>
        <p:nvSpPr>
          <p:cNvPr id="622"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23" name="Picture 2" descr=""/>
          <p:cNvPicPr/>
          <p:nvPr/>
        </p:nvPicPr>
        <p:blipFill>
          <a:blip r:embed="rId2"/>
          <a:stretch/>
        </p:blipFill>
        <p:spPr>
          <a:xfrm>
            <a:off x="5243400" y="4642920"/>
            <a:ext cx="3180960" cy="514080"/>
          </a:xfrm>
          <a:prstGeom prst="rect">
            <a:avLst/>
          </a:prstGeom>
          <a:ln>
            <a:noFill/>
          </a:ln>
        </p:spPr>
      </p:pic>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625"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7424FEE1-4CA2-4F81-B2F4-E30253311FE5}" type="slidenum">
              <a:rPr b="0" lang="en-US" sz="1200" spc="-1" strike="noStrike">
                <a:solidFill>
                  <a:srgbClr val="fefefe"/>
                </a:solidFill>
                <a:latin typeface="Century Gothic"/>
                <a:ea typeface="Century Gothic"/>
              </a:rPr>
              <a:t>86</a:t>
            </a:fld>
            <a:endParaRPr b="0" lang="en-US" sz="1200" spc="-1" strike="noStrike">
              <a:latin typeface="Times New Roman"/>
            </a:endParaRPr>
          </a:p>
        </p:txBody>
      </p:sp>
      <p:sp>
        <p:nvSpPr>
          <p:cNvPr id="626"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27" name="Google Shape;1100;p103" descr=""/>
          <p:cNvPicPr/>
          <p:nvPr/>
        </p:nvPicPr>
        <p:blipFill>
          <a:blip r:embed="rId1"/>
          <a:stretch/>
        </p:blipFill>
        <p:spPr>
          <a:xfrm>
            <a:off x="788040" y="914400"/>
            <a:ext cx="6333840" cy="5409720"/>
          </a:xfrm>
          <a:prstGeom prst="rect">
            <a:avLst/>
          </a:prstGeom>
          <a:ln>
            <a:noFill/>
          </a:ln>
        </p:spPr>
      </p:pic>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629"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78F2B5EF-D2FB-4BDB-BC9C-DC241F60493C}" type="slidenum">
              <a:rPr b="0" lang="en-US" sz="1200" spc="-1" strike="noStrike">
                <a:solidFill>
                  <a:srgbClr val="fefefe"/>
                </a:solidFill>
                <a:latin typeface="Century Gothic"/>
                <a:ea typeface="Century Gothic"/>
              </a:rPr>
              <a:t>87</a:t>
            </a:fld>
            <a:endParaRPr b="0" lang="en-US" sz="1200" spc="-1" strike="noStrike">
              <a:latin typeface="Times New Roman"/>
            </a:endParaRPr>
          </a:p>
        </p:txBody>
      </p:sp>
      <p:sp>
        <p:nvSpPr>
          <p:cNvPr id="630"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31" name="Google Shape;1109;p104" descr=""/>
          <p:cNvPicPr/>
          <p:nvPr/>
        </p:nvPicPr>
        <p:blipFill>
          <a:blip r:embed="rId1"/>
          <a:stretch/>
        </p:blipFill>
        <p:spPr>
          <a:xfrm>
            <a:off x="1102320" y="1676520"/>
            <a:ext cx="6637680" cy="3352320"/>
          </a:xfrm>
          <a:prstGeom prst="rect">
            <a:avLst/>
          </a:prstGeom>
          <a:ln>
            <a:noFill/>
          </a:ln>
        </p:spPr>
      </p:pic>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633"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5DCD5948-BECB-4B13-A2F8-9E2DE94AED7F}" type="slidenum">
              <a:rPr b="0" lang="en-US" sz="1200" spc="-1" strike="noStrike">
                <a:solidFill>
                  <a:srgbClr val="fefefe"/>
                </a:solidFill>
                <a:latin typeface="Century Gothic"/>
                <a:ea typeface="Century Gothic"/>
              </a:rPr>
              <a:t>88</a:t>
            </a:fld>
            <a:endParaRPr b="0" lang="en-US" sz="1200" spc="-1" strike="noStrike">
              <a:latin typeface="Times New Roman"/>
            </a:endParaRPr>
          </a:p>
        </p:txBody>
      </p:sp>
      <p:sp>
        <p:nvSpPr>
          <p:cNvPr id="634"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35" name="Google Shape;1118;p105" descr=""/>
          <p:cNvPicPr/>
          <p:nvPr/>
        </p:nvPicPr>
        <p:blipFill>
          <a:blip r:embed="rId1"/>
          <a:stretch/>
        </p:blipFill>
        <p:spPr>
          <a:xfrm>
            <a:off x="1040400" y="1447920"/>
            <a:ext cx="7036560" cy="3809520"/>
          </a:xfrm>
          <a:prstGeom prst="rect">
            <a:avLst/>
          </a:prstGeom>
          <a:ln>
            <a:noFill/>
          </a:ln>
        </p:spPr>
      </p:pic>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637"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236C3993-858D-4896-BC6A-0D3C5E10AD2F}" type="slidenum">
              <a:rPr b="0" lang="en-US" sz="1200" spc="-1" strike="noStrike">
                <a:solidFill>
                  <a:srgbClr val="fefefe"/>
                </a:solidFill>
                <a:latin typeface="Century Gothic"/>
                <a:ea typeface="Century Gothic"/>
              </a:rPr>
              <a:t>89</a:t>
            </a:fld>
            <a:endParaRPr b="0" lang="en-US" sz="1200" spc="-1" strike="noStrike">
              <a:latin typeface="Times New Roman"/>
            </a:endParaRPr>
          </a:p>
        </p:txBody>
      </p:sp>
      <p:sp>
        <p:nvSpPr>
          <p:cNvPr id="638"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39" name="Google Shape;1127;p106" descr=""/>
          <p:cNvPicPr/>
          <p:nvPr/>
        </p:nvPicPr>
        <p:blipFill>
          <a:blip r:embed="rId1"/>
          <a:stretch/>
        </p:blipFill>
        <p:spPr>
          <a:xfrm>
            <a:off x="807120" y="1295280"/>
            <a:ext cx="7345080" cy="37335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9" name="Google Shape;332;p9" descr=""/>
          <p:cNvPicPr/>
          <p:nvPr/>
        </p:nvPicPr>
        <p:blipFill>
          <a:blip r:embed="rId1"/>
          <a:stretch/>
        </p:blipFill>
        <p:spPr>
          <a:xfrm>
            <a:off x="5791320" y="1639080"/>
            <a:ext cx="2929680" cy="2970360"/>
          </a:xfrm>
          <a:prstGeom prst="rect">
            <a:avLst/>
          </a:prstGeom>
          <a:ln>
            <a:noFill/>
          </a:ln>
        </p:spPr>
      </p:pic>
      <p:sp>
        <p:nvSpPr>
          <p:cNvPr id="250"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Introduction</a:t>
            </a:r>
            <a:endParaRPr b="0" lang="en-US" sz="2400" spc="-1" strike="noStrike">
              <a:solidFill>
                <a:srgbClr val="000000"/>
              </a:solidFill>
              <a:latin typeface="Arial"/>
            </a:endParaRPr>
          </a:p>
        </p:txBody>
      </p:sp>
      <p:sp>
        <p:nvSpPr>
          <p:cNvPr id="251" name="TextShape 2"/>
          <p:cNvSpPr txBox="1"/>
          <p:nvPr/>
        </p:nvSpPr>
        <p:spPr>
          <a:xfrm>
            <a:off x="685800" y="990720"/>
            <a:ext cx="5105160" cy="2742840"/>
          </a:xfrm>
          <a:prstGeom prst="rect">
            <a:avLst/>
          </a:prstGeom>
          <a:noFill/>
          <a:ln>
            <a:noFill/>
          </a:ln>
        </p:spPr>
        <p:txBody>
          <a:bodyPr>
            <a:noAutofit/>
          </a:bodyPr>
          <a:p>
            <a:pPr marL="343080" indent="-273960">
              <a:lnSpc>
                <a:spcPct val="100000"/>
              </a:lnSpc>
              <a:buClr>
                <a:srgbClr val="94c600"/>
              </a:buClr>
              <a:buFont typeface="Noto Sans Symbols"/>
              <a:buChar char=""/>
            </a:pPr>
            <a:r>
              <a:rPr b="1" lang="en-US" sz="1800" spc="-1" strike="noStrike">
                <a:solidFill>
                  <a:srgbClr val="3e3d2d"/>
                </a:solidFill>
                <a:latin typeface="Century Gothic"/>
                <a:ea typeface="Century Gothic"/>
              </a:rPr>
              <a:t>The variable START is used to store the address of the first node. </a:t>
            </a:r>
            <a:endParaRPr b="0" lang="en-US" sz="1800" spc="-1" strike="noStrike">
              <a:solidFill>
                <a:srgbClr val="000000"/>
              </a:solidFill>
              <a:latin typeface="Arial"/>
            </a:endParaRPr>
          </a:p>
          <a:p>
            <a:pPr lvl="1" marL="640080" indent="-273960">
              <a:lnSpc>
                <a:spcPct val="100000"/>
              </a:lnSpc>
              <a:spcBef>
                <a:spcPts val="360"/>
              </a:spcBef>
              <a:buClr>
                <a:srgbClr val="94c600"/>
              </a:buClr>
              <a:buFont typeface="Noto Sans Symbols"/>
              <a:buChar char=""/>
            </a:pPr>
            <a:r>
              <a:rPr b="1" lang="en-US" sz="1800" spc="-1" strike="noStrike">
                <a:solidFill>
                  <a:srgbClr val="3e3d2d"/>
                </a:solidFill>
                <a:latin typeface="Century Gothic"/>
                <a:ea typeface="Century Gothic"/>
              </a:rPr>
              <a:t>START = 1, so the first data is stored at address 1, which is H. </a:t>
            </a:r>
            <a:endParaRPr b="0" lang="en-US" sz="1800" spc="-1" strike="noStrike">
              <a:solidFill>
                <a:srgbClr val="000000"/>
              </a:solidFill>
              <a:latin typeface="Arial"/>
            </a:endParaRPr>
          </a:p>
          <a:p>
            <a:pPr marL="343080" indent="-273960">
              <a:lnSpc>
                <a:spcPct val="100000"/>
              </a:lnSpc>
              <a:spcBef>
                <a:spcPts val="360"/>
              </a:spcBef>
              <a:buClr>
                <a:srgbClr val="94c600"/>
              </a:buClr>
              <a:buFont typeface="Noto Sans Symbols"/>
              <a:buChar char=""/>
            </a:pPr>
            <a:r>
              <a:rPr b="1" lang="en-US" sz="1800" spc="-1" strike="noStrike">
                <a:solidFill>
                  <a:srgbClr val="3e3d2d"/>
                </a:solidFill>
                <a:latin typeface="Century Gothic"/>
                <a:ea typeface="Century Gothic"/>
              </a:rPr>
              <a:t>The corresponding NEXT stores the address of the next node, which is 4. </a:t>
            </a:r>
            <a:endParaRPr b="0" lang="en-US" sz="1800" spc="-1" strike="noStrike">
              <a:solidFill>
                <a:srgbClr val="000000"/>
              </a:solidFill>
              <a:latin typeface="Arial"/>
            </a:endParaRPr>
          </a:p>
          <a:p>
            <a:pPr lvl="1" marL="640080" indent="-273960">
              <a:lnSpc>
                <a:spcPct val="100000"/>
              </a:lnSpc>
              <a:spcBef>
                <a:spcPts val="360"/>
              </a:spcBef>
              <a:buClr>
                <a:srgbClr val="94c600"/>
              </a:buClr>
              <a:buFont typeface="Noto Sans Symbols"/>
              <a:buChar char=""/>
            </a:pPr>
            <a:r>
              <a:rPr b="1" lang="en-US" sz="1800" spc="-1" strike="noStrike">
                <a:solidFill>
                  <a:srgbClr val="3e3d2d"/>
                </a:solidFill>
                <a:latin typeface="Century Gothic"/>
                <a:ea typeface="Century Gothic"/>
              </a:rPr>
              <a:t>The second data element obtained from address 4 is E.</a:t>
            </a:r>
            <a:endParaRPr b="0" lang="en-US" sz="1800" spc="-1" strike="noStrike">
              <a:solidFill>
                <a:srgbClr val="000000"/>
              </a:solidFill>
              <a:latin typeface="Arial"/>
            </a:endParaRPr>
          </a:p>
          <a:p>
            <a:pPr marL="343080" indent="-273960">
              <a:lnSpc>
                <a:spcPct val="100000"/>
              </a:lnSpc>
              <a:spcBef>
                <a:spcPts val="360"/>
              </a:spcBef>
              <a:buClr>
                <a:srgbClr val="94c600"/>
              </a:buClr>
              <a:buFont typeface="Noto Sans Symbols"/>
              <a:buChar char=""/>
            </a:pPr>
            <a:r>
              <a:rPr b="1" lang="en-US" sz="1800" spc="-1" strike="noStrike">
                <a:solidFill>
                  <a:srgbClr val="3e3d2d"/>
                </a:solidFill>
                <a:latin typeface="Century Gothic"/>
                <a:ea typeface="Century Gothic"/>
              </a:rPr>
              <a:t>Again, we see the corresponding NEXT to go to the next node. </a:t>
            </a:r>
            <a:endParaRPr b="0" lang="en-US" sz="1800" spc="-1" strike="noStrike">
              <a:solidFill>
                <a:srgbClr val="000000"/>
              </a:solidFill>
              <a:latin typeface="Arial"/>
            </a:endParaRPr>
          </a:p>
          <a:p>
            <a:pPr lvl="1" marL="640080" indent="-273960">
              <a:lnSpc>
                <a:spcPct val="100000"/>
              </a:lnSpc>
              <a:spcBef>
                <a:spcPts val="360"/>
              </a:spcBef>
              <a:buClr>
                <a:srgbClr val="94c600"/>
              </a:buClr>
              <a:buFont typeface="Noto Sans Symbols"/>
              <a:buChar char=""/>
            </a:pPr>
            <a:r>
              <a:rPr b="1" lang="en-US" sz="1800" spc="-1" strike="noStrike">
                <a:solidFill>
                  <a:srgbClr val="3e3d2d"/>
                </a:solidFill>
                <a:latin typeface="Century Gothic"/>
                <a:ea typeface="Century Gothic"/>
              </a:rPr>
              <a:t>We get the next address, that is 7, and fetch L as the data. </a:t>
            </a:r>
            <a:endParaRPr b="0" lang="en-US" sz="1800" spc="-1" strike="noStrike">
              <a:solidFill>
                <a:srgbClr val="000000"/>
              </a:solidFill>
              <a:latin typeface="Arial"/>
            </a:endParaRPr>
          </a:p>
          <a:p>
            <a:pPr marL="343080" indent="-273960">
              <a:lnSpc>
                <a:spcPct val="100000"/>
              </a:lnSpc>
              <a:spcBef>
                <a:spcPts val="360"/>
              </a:spcBef>
              <a:buClr>
                <a:srgbClr val="94c600"/>
              </a:buClr>
              <a:buFont typeface="Noto Sans Symbols"/>
              <a:buChar char=""/>
            </a:pPr>
            <a:r>
              <a:rPr b="1" lang="en-US" sz="1800" spc="-1" strike="noStrike">
                <a:solidFill>
                  <a:srgbClr val="3e3d2d"/>
                </a:solidFill>
                <a:latin typeface="Century Gothic"/>
                <a:ea typeface="Century Gothic"/>
              </a:rPr>
              <a:t>We repeat this procedure until the NEXT entry contains –1 or NULL</a:t>
            </a:r>
            <a:endParaRPr b="0" lang="en-US" sz="1800" spc="-1" strike="noStrike">
              <a:solidFill>
                <a:srgbClr val="000000"/>
              </a:solidFill>
              <a:latin typeface="Arial"/>
            </a:endParaRPr>
          </a:p>
          <a:p>
            <a:pPr marL="343080" indent="-273960">
              <a:lnSpc>
                <a:spcPct val="100000"/>
              </a:lnSpc>
              <a:spcBef>
                <a:spcPts val="360"/>
              </a:spcBef>
              <a:buClr>
                <a:srgbClr val="94c600"/>
              </a:buClr>
              <a:buFont typeface="Noto Sans Symbols"/>
              <a:buChar char=""/>
            </a:pPr>
            <a:r>
              <a:rPr b="1" lang="en-US" sz="1800" spc="-1" strike="noStrike">
                <a:solidFill>
                  <a:srgbClr val="3e3d2d"/>
                </a:solidFill>
                <a:latin typeface="Century Gothic"/>
                <a:ea typeface="Century Gothic"/>
              </a:rPr>
              <a:t>The characters that are stored in the linked list form the word HELLO. </a:t>
            </a:r>
            <a:endParaRPr b="0" lang="en-US" sz="1800" spc="-1" strike="noStrike">
              <a:solidFill>
                <a:srgbClr val="000000"/>
              </a:solidFill>
              <a:latin typeface="Arial"/>
            </a:endParaRPr>
          </a:p>
        </p:txBody>
      </p:sp>
      <p:sp>
        <p:nvSpPr>
          <p:cNvPr id="252"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7FA9A180-BB99-4F9F-B62C-1C76C4DB1B12}" type="slidenum">
              <a:rPr b="0" lang="en-US" sz="1200" spc="-1" strike="noStrike">
                <a:solidFill>
                  <a:srgbClr val="fefefe"/>
                </a:solidFill>
                <a:latin typeface="Century Gothic"/>
                <a:ea typeface="Century Gothic"/>
              </a:rPr>
              <a:t>9</a:t>
            </a:fld>
            <a:endParaRPr b="0" lang="en-US" sz="1200" spc="-1" strike="noStrike">
              <a:latin typeface="Times New Roman"/>
            </a:endParaRPr>
          </a:p>
        </p:txBody>
      </p:sp>
      <p:sp>
        <p:nvSpPr>
          <p:cNvPr id="253"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641"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A3A11E87-B347-477C-AFD4-3BE9D2C073DD}" type="slidenum">
              <a:rPr b="0" lang="en-US" sz="1200" spc="-1" strike="noStrike">
                <a:solidFill>
                  <a:srgbClr val="fefefe"/>
                </a:solidFill>
                <a:latin typeface="Century Gothic"/>
                <a:ea typeface="Century Gothic"/>
              </a:rPr>
              <a:t>90</a:t>
            </a:fld>
            <a:endParaRPr b="0" lang="en-US" sz="1200" spc="-1" strike="noStrike">
              <a:latin typeface="Times New Roman"/>
            </a:endParaRPr>
          </a:p>
        </p:txBody>
      </p:sp>
      <p:sp>
        <p:nvSpPr>
          <p:cNvPr id="642"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43" name="Google Shape;1136;p107" descr=""/>
          <p:cNvPicPr/>
          <p:nvPr/>
        </p:nvPicPr>
        <p:blipFill>
          <a:blip r:embed="rId1"/>
          <a:stretch/>
        </p:blipFill>
        <p:spPr>
          <a:xfrm>
            <a:off x="1676520" y="1066680"/>
            <a:ext cx="5142600" cy="4618800"/>
          </a:xfrm>
          <a:prstGeom prst="rect">
            <a:avLst/>
          </a:prstGeom>
          <a:ln>
            <a:noFill/>
          </a:ln>
        </p:spPr>
      </p:pic>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Doubly Linked Lists</a:t>
            </a:r>
            <a:endParaRPr b="0" lang="en-US" sz="2400" spc="-1" strike="noStrike">
              <a:solidFill>
                <a:srgbClr val="000000"/>
              </a:solidFill>
              <a:latin typeface="Arial"/>
            </a:endParaRPr>
          </a:p>
        </p:txBody>
      </p:sp>
      <p:sp>
        <p:nvSpPr>
          <p:cNvPr id="645" name="TextShape 2"/>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E1A1DA4A-4769-418D-AE56-DA1CD5924016}" type="slidenum">
              <a:rPr b="0" lang="en-US" sz="1200" spc="-1" strike="noStrike">
                <a:solidFill>
                  <a:srgbClr val="fefefe"/>
                </a:solidFill>
                <a:latin typeface="Century Gothic"/>
                <a:ea typeface="Century Gothic"/>
              </a:rPr>
              <a:t>91</a:t>
            </a:fld>
            <a:endParaRPr b="0" lang="en-US" sz="1200" spc="-1" strike="noStrike">
              <a:latin typeface="Times New Roman"/>
            </a:endParaRPr>
          </a:p>
        </p:txBody>
      </p:sp>
      <p:sp>
        <p:nvSpPr>
          <p:cNvPr id="646" name="TextShape 3"/>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47" name="Google Shape;1145;p108" descr=""/>
          <p:cNvPicPr/>
          <p:nvPr/>
        </p:nvPicPr>
        <p:blipFill>
          <a:blip r:embed="rId1"/>
          <a:stretch/>
        </p:blipFill>
        <p:spPr>
          <a:xfrm>
            <a:off x="854280" y="1371600"/>
            <a:ext cx="7217280" cy="3276360"/>
          </a:xfrm>
          <a:prstGeom prst="rect">
            <a:avLst/>
          </a:prstGeom>
          <a:ln>
            <a:noFill/>
          </a:ln>
        </p:spPr>
      </p:pic>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Doubly Linked Lists</a:t>
            </a:r>
            <a:endParaRPr b="0" lang="en-US" sz="2400" spc="-1" strike="noStrike">
              <a:solidFill>
                <a:srgbClr val="000000"/>
              </a:solidFill>
              <a:latin typeface="Arial"/>
            </a:endParaRPr>
          </a:p>
        </p:txBody>
      </p:sp>
      <p:sp>
        <p:nvSpPr>
          <p:cNvPr id="649" name="TextShape 2"/>
          <p:cNvSpPr txBox="1"/>
          <p:nvPr/>
        </p:nvSpPr>
        <p:spPr>
          <a:xfrm>
            <a:off x="724680" y="914400"/>
            <a:ext cx="7848360" cy="3416760"/>
          </a:xfrm>
          <a:prstGeom prst="rect">
            <a:avLst/>
          </a:prstGeom>
          <a:noFill/>
          <a:ln>
            <a:noFill/>
          </a:ln>
        </p:spPr>
        <p:txBody>
          <a:bodyPr>
            <a:normAutofit/>
          </a:bodyPr>
          <a:p>
            <a:pPr marL="343080" indent="-273960">
              <a:lnSpc>
                <a:spcPct val="80000"/>
              </a:lnSpc>
              <a:buClr>
                <a:srgbClr val="94c600"/>
              </a:buClr>
              <a:buFont typeface="Noto Sans Symbols"/>
              <a:buChar char=""/>
            </a:pPr>
            <a:r>
              <a:rPr b="1" lang="en-US" sz="2000" spc="-1" strike="noStrike">
                <a:solidFill>
                  <a:srgbClr val="3e3d2d"/>
                </a:solidFill>
                <a:latin typeface="Century Gothic"/>
                <a:ea typeface="Century Gothic"/>
              </a:rPr>
              <a:t>A circular doubly linked list or a circular two-way linked list is a more complex type of linked list which contains a pointer to the next as well as the previous node in the sequence. </a:t>
            </a:r>
            <a:endParaRPr b="0" lang="en-US" sz="2000"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2000" spc="-1" strike="noStrike">
                <a:solidFill>
                  <a:srgbClr val="3e3d2d"/>
                </a:solidFill>
                <a:latin typeface="Century Gothic"/>
                <a:ea typeface="Century Gothic"/>
              </a:rPr>
              <a:t>The difference between a doubly linked and a circular doubly linked list is same as that exists between a singly linked list and a circular linked list. </a:t>
            </a:r>
            <a:endParaRPr b="0" lang="en-US" sz="2000"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2000" spc="-1" strike="noStrike">
                <a:solidFill>
                  <a:srgbClr val="3e3d2d"/>
                </a:solidFill>
                <a:latin typeface="Century Gothic"/>
                <a:ea typeface="Century Gothic"/>
              </a:rPr>
              <a:t>The circular doubly linked list does not contain NULL in the previous field of the first node and the next field of the last node. </a:t>
            </a:r>
            <a:endParaRPr b="0" lang="en-US" sz="2000"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2000" spc="-1" strike="noStrike">
                <a:solidFill>
                  <a:srgbClr val="3e3d2d"/>
                </a:solidFill>
                <a:latin typeface="Century Gothic"/>
                <a:ea typeface="Century Gothic"/>
              </a:rPr>
              <a:t>Rather, the next field of the last node stores the address of the first node of the list, i.e., START. </a:t>
            </a:r>
            <a:endParaRPr b="0" lang="en-US" sz="2000" spc="-1" strike="noStrike">
              <a:solidFill>
                <a:srgbClr val="000000"/>
              </a:solidFill>
              <a:latin typeface="Arial"/>
            </a:endParaRPr>
          </a:p>
        </p:txBody>
      </p:sp>
      <p:sp>
        <p:nvSpPr>
          <p:cNvPr id="650"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930A9DA7-5D25-4580-A9E1-7C1A5B746B07}" type="slidenum">
              <a:rPr b="0" lang="en-US" sz="1200" spc="-1" strike="noStrike">
                <a:solidFill>
                  <a:srgbClr val="fefefe"/>
                </a:solidFill>
                <a:latin typeface="Century Gothic"/>
                <a:ea typeface="Century Gothic"/>
              </a:rPr>
              <a:t>92</a:t>
            </a:fld>
            <a:endParaRPr b="0" lang="en-US" sz="1200" spc="-1" strike="noStrike">
              <a:latin typeface="Times New Roman"/>
            </a:endParaRPr>
          </a:p>
        </p:txBody>
      </p:sp>
      <p:sp>
        <p:nvSpPr>
          <p:cNvPr id="651"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52" name="Google Shape;1155;p109" descr=""/>
          <p:cNvPicPr/>
          <p:nvPr/>
        </p:nvPicPr>
        <p:blipFill>
          <a:blip r:embed="rId1"/>
          <a:stretch/>
        </p:blipFill>
        <p:spPr>
          <a:xfrm>
            <a:off x="1496160" y="4668120"/>
            <a:ext cx="6305040" cy="1247400"/>
          </a:xfrm>
          <a:prstGeom prst="rect">
            <a:avLst/>
          </a:prstGeom>
          <a:ln>
            <a:noFill/>
          </a:ln>
        </p:spPr>
      </p:pic>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Doubly Linked Lists</a:t>
            </a:r>
            <a:endParaRPr b="0" lang="en-US" sz="2400" spc="-1" strike="noStrike">
              <a:solidFill>
                <a:srgbClr val="000000"/>
              </a:solidFill>
              <a:latin typeface="Arial"/>
            </a:endParaRPr>
          </a:p>
        </p:txBody>
      </p:sp>
      <p:sp>
        <p:nvSpPr>
          <p:cNvPr id="654" name="TextShape 2"/>
          <p:cNvSpPr txBox="1"/>
          <p:nvPr/>
        </p:nvSpPr>
        <p:spPr>
          <a:xfrm>
            <a:off x="724680" y="914400"/>
            <a:ext cx="7848360" cy="5257440"/>
          </a:xfrm>
          <a:prstGeom prst="rect">
            <a:avLst/>
          </a:prstGeom>
          <a:noFill/>
          <a:ln>
            <a:noFill/>
          </a:ln>
        </p:spPr>
        <p:txBody>
          <a:bodyPr>
            <a:normAutofit/>
          </a:bodyPr>
          <a:p>
            <a:pPr marL="343080" indent="-273960">
              <a:lnSpc>
                <a:spcPct val="100000"/>
              </a:lnSpc>
              <a:buClr>
                <a:srgbClr val="94c600"/>
              </a:buClr>
              <a:buFont typeface="Noto Sans Symbols"/>
              <a:buChar char=""/>
            </a:pPr>
            <a:r>
              <a:rPr b="1" lang="en-US" sz="2400" spc="-1" strike="noStrike">
                <a:solidFill>
                  <a:srgbClr val="3e3d2d"/>
                </a:solidFill>
                <a:latin typeface="Century Gothic"/>
                <a:ea typeface="Century Gothic"/>
              </a:rPr>
              <a:t>Inserting a new node in a circular doubly Linked List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In this section, we will see how a new node is added into an already existing circular doubly linked list.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We will take two cases and then see how insertion is done in each case.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Rest of the cases are similar to that given for doubly linked lists.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Case 1: The new node is inserted at the beginning. </a:t>
            </a:r>
            <a:endParaRPr b="0" lang="en-US" sz="2400" spc="-1" strike="noStrike">
              <a:solidFill>
                <a:srgbClr val="000000"/>
              </a:solidFill>
              <a:latin typeface="Arial"/>
            </a:endParaRPr>
          </a:p>
          <a:p>
            <a:pPr marL="343080" indent="-273960">
              <a:lnSpc>
                <a:spcPct val="100000"/>
              </a:lnSpc>
              <a:spcBef>
                <a:spcPts val="479"/>
              </a:spcBef>
              <a:buClr>
                <a:srgbClr val="94c600"/>
              </a:buClr>
              <a:buFont typeface="Noto Sans Symbols"/>
              <a:buChar char=""/>
            </a:pPr>
            <a:r>
              <a:rPr b="1" lang="en-US" sz="2400" spc="-1" strike="noStrike">
                <a:solidFill>
                  <a:srgbClr val="3e3d2d"/>
                </a:solidFill>
                <a:latin typeface="Century Gothic"/>
                <a:ea typeface="Century Gothic"/>
              </a:rPr>
              <a:t>Case 2: The new node is inserted at the end. </a:t>
            </a:r>
            <a:endParaRPr b="0" lang="en-US" sz="2400" spc="-1" strike="noStrike">
              <a:solidFill>
                <a:srgbClr val="000000"/>
              </a:solidFill>
              <a:latin typeface="Arial"/>
            </a:endParaRPr>
          </a:p>
        </p:txBody>
      </p:sp>
      <p:sp>
        <p:nvSpPr>
          <p:cNvPr id="655"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AA1EEB00-C62F-4531-809B-72F53FC40033}" type="slidenum">
              <a:rPr b="0" lang="en-US" sz="1200" spc="-1" strike="noStrike">
                <a:solidFill>
                  <a:srgbClr val="fefefe"/>
                </a:solidFill>
                <a:latin typeface="Century Gothic"/>
                <a:ea typeface="Century Gothic"/>
              </a:rPr>
              <a:t>93</a:t>
            </a:fld>
            <a:endParaRPr b="0" lang="en-US" sz="1200" spc="-1" strike="noStrike">
              <a:latin typeface="Times New Roman"/>
            </a:endParaRPr>
          </a:p>
        </p:txBody>
      </p:sp>
      <p:sp>
        <p:nvSpPr>
          <p:cNvPr id="656"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Doubly Linked Lists</a:t>
            </a:r>
            <a:endParaRPr b="0" lang="en-US" sz="2400" spc="-1" strike="noStrike">
              <a:solidFill>
                <a:srgbClr val="000000"/>
              </a:solidFill>
              <a:latin typeface="Arial"/>
            </a:endParaRPr>
          </a:p>
        </p:txBody>
      </p:sp>
      <p:sp>
        <p:nvSpPr>
          <p:cNvPr id="658" name="TextShape 2"/>
          <p:cNvSpPr txBox="1"/>
          <p:nvPr/>
        </p:nvSpPr>
        <p:spPr>
          <a:xfrm>
            <a:off x="724680" y="914400"/>
            <a:ext cx="7848360" cy="1599840"/>
          </a:xfrm>
          <a:prstGeom prst="rect">
            <a:avLst/>
          </a:prstGeom>
          <a:noFill/>
          <a:ln>
            <a:noFill/>
          </a:ln>
        </p:spPr>
        <p:txBody>
          <a:bodyPr>
            <a:normAutofit/>
          </a:bodyPr>
          <a:p>
            <a:pPr marL="343080" indent="-273960">
              <a:lnSpc>
                <a:spcPct val="80000"/>
              </a:lnSpc>
              <a:buClr>
                <a:srgbClr val="94c600"/>
              </a:buClr>
              <a:buFont typeface="Noto Sans Symbols"/>
              <a:buChar char=""/>
            </a:pPr>
            <a:r>
              <a:rPr b="1" lang="en-US" sz="1679" spc="-1" strike="noStrike">
                <a:solidFill>
                  <a:srgbClr val="3e3d2d"/>
                </a:solidFill>
                <a:latin typeface="Century Gothic"/>
                <a:ea typeface="Century Gothic"/>
              </a:rPr>
              <a:t>Inserting a Node at the Beginning of a Circular Doubly Linked List </a:t>
            </a:r>
            <a:endParaRPr b="0" lang="en-US" sz="1679"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679" spc="-1" strike="noStrike">
                <a:solidFill>
                  <a:srgbClr val="3e3d2d"/>
                </a:solidFill>
                <a:latin typeface="Century Gothic"/>
                <a:ea typeface="Century Gothic"/>
              </a:rPr>
              <a:t>Consider the circular doubly linked list shown in Fig. 6.57. </a:t>
            </a:r>
            <a:endParaRPr b="0" lang="en-US" sz="1679"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679" spc="-1" strike="noStrike">
                <a:solidFill>
                  <a:srgbClr val="3e3d2d"/>
                </a:solidFill>
                <a:latin typeface="Century Gothic"/>
                <a:ea typeface="Century Gothic"/>
              </a:rPr>
              <a:t>Suppose we want to add a new node with data 9 as the first node of the list. </a:t>
            </a:r>
            <a:endParaRPr b="0" lang="en-US" sz="1679"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679" spc="-1" strike="noStrike">
                <a:solidFill>
                  <a:srgbClr val="3e3d2d"/>
                </a:solidFill>
                <a:latin typeface="Century Gothic"/>
                <a:ea typeface="Century Gothic"/>
              </a:rPr>
              <a:t>Then, the following changes will be done in the linked list.</a:t>
            </a:r>
            <a:endParaRPr b="0" lang="en-US" sz="1679" spc="-1" strike="noStrike">
              <a:solidFill>
                <a:srgbClr val="000000"/>
              </a:solidFill>
              <a:latin typeface="Arial"/>
            </a:endParaRPr>
          </a:p>
        </p:txBody>
      </p:sp>
      <p:sp>
        <p:nvSpPr>
          <p:cNvPr id="659"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3D363730-0BE8-4CE6-953F-3552E5AFC6E7}" type="slidenum">
              <a:rPr b="0" lang="en-US" sz="1200" spc="-1" strike="noStrike">
                <a:solidFill>
                  <a:srgbClr val="fefefe"/>
                </a:solidFill>
                <a:latin typeface="Century Gothic"/>
                <a:ea typeface="Century Gothic"/>
              </a:rPr>
              <a:t>94</a:t>
            </a:fld>
            <a:endParaRPr b="0" lang="en-US" sz="1200" spc="-1" strike="noStrike">
              <a:latin typeface="Times New Roman"/>
            </a:endParaRPr>
          </a:p>
        </p:txBody>
      </p:sp>
      <p:sp>
        <p:nvSpPr>
          <p:cNvPr id="660"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61" name="Google Shape;1193;p113" descr=""/>
          <p:cNvPicPr/>
          <p:nvPr/>
        </p:nvPicPr>
        <p:blipFill>
          <a:blip r:embed="rId1"/>
          <a:stretch/>
        </p:blipFill>
        <p:spPr>
          <a:xfrm>
            <a:off x="1097280" y="2415600"/>
            <a:ext cx="6781320" cy="3985200"/>
          </a:xfrm>
          <a:prstGeom prst="rect">
            <a:avLst/>
          </a:prstGeom>
          <a:ln>
            <a:noFill/>
          </a:ln>
        </p:spPr>
      </p:pic>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2" name="Google Shape;1212;p115" descr=""/>
          <p:cNvPicPr/>
          <p:nvPr/>
        </p:nvPicPr>
        <p:blipFill>
          <a:blip r:embed="rId1"/>
          <a:stretch/>
        </p:blipFill>
        <p:spPr>
          <a:xfrm>
            <a:off x="4351320" y="2696760"/>
            <a:ext cx="4359240" cy="3715560"/>
          </a:xfrm>
          <a:prstGeom prst="rect">
            <a:avLst/>
          </a:prstGeom>
          <a:ln>
            <a:noFill/>
          </a:ln>
        </p:spPr>
      </p:pic>
      <p:sp>
        <p:nvSpPr>
          <p:cNvPr id="663"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Doubly Linked Lists</a:t>
            </a:r>
            <a:endParaRPr b="0" lang="en-US" sz="2400" spc="-1" strike="noStrike">
              <a:solidFill>
                <a:srgbClr val="000000"/>
              </a:solidFill>
              <a:latin typeface="Arial"/>
            </a:endParaRPr>
          </a:p>
        </p:txBody>
      </p:sp>
      <p:sp>
        <p:nvSpPr>
          <p:cNvPr id="664" name="TextShape 2"/>
          <p:cNvSpPr txBox="1"/>
          <p:nvPr/>
        </p:nvSpPr>
        <p:spPr>
          <a:xfrm>
            <a:off x="724680" y="914400"/>
            <a:ext cx="7848360" cy="3043800"/>
          </a:xfrm>
          <a:prstGeom prst="rect">
            <a:avLst/>
          </a:prstGeom>
          <a:noFill/>
          <a:ln>
            <a:noFill/>
          </a:ln>
        </p:spPr>
        <p:txBody>
          <a:bodyPr>
            <a:normAutofit/>
          </a:bodyPr>
          <a:p>
            <a:pPr marL="343080" indent="-273960">
              <a:lnSpc>
                <a:spcPct val="80000"/>
              </a:lnSpc>
              <a:buClr>
                <a:srgbClr val="94c600"/>
              </a:buClr>
              <a:buFont typeface="Noto Sans Symbols"/>
              <a:buChar char=""/>
            </a:pPr>
            <a:r>
              <a:rPr b="1" lang="en-US" sz="2000" spc="-1" strike="noStrike">
                <a:solidFill>
                  <a:srgbClr val="3e3d2d"/>
                </a:solidFill>
                <a:latin typeface="Century Gothic"/>
                <a:ea typeface="Century Gothic"/>
              </a:rPr>
              <a:t>Figure 6.58 shows the algorithm to insert a new node at the beginning of a circular doubly linked list. </a:t>
            </a:r>
            <a:endParaRPr b="0" lang="en-US" sz="200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tr-TR" sz="2000" spc="-1" strike="noStrike">
                <a:solidFill>
                  <a:srgbClr val="3e3d2d"/>
                </a:solidFill>
                <a:latin typeface="Century Gothic"/>
                <a:ea typeface="Century Gothic"/>
              </a:rPr>
              <a:t>N</a:t>
            </a:r>
            <a:r>
              <a:rPr b="1" lang="en-US" sz="2000" spc="-1" strike="noStrike">
                <a:solidFill>
                  <a:srgbClr val="3e3d2d"/>
                </a:solidFill>
                <a:latin typeface="Century Gothic"/>
                <a:ea typeface="Century Gothic"/>
              </a:rPr>
              <a:t>ext part</a:t>
            </a:r>
            <a:r>
              <a:rPr b="1" lang="tr-TR" sz="2000" spc="-1" strike="noStrike">
                <a:solidFill>
                  <a:srgbClr val="3e3d2d"/>
                </a:solidFill>
                <a:latin typeface="Century Gothic"/>
                <a:ea typeface="Century Gothic"/>
              </a:rPr>
              <a:t> of the new node</a:t>
            </a:r>
            <a:r>
              <a:rPr b="1" lang="en-US" sz="2000" spc="-1" strike="noStrike">
                <a:solidFill>
                  <a:srgbClr val="3e3d2d"/>
                </a:solidFill>
                <a:latin typeface="Century Gothic"/>
                <a:ea typeface="Century Gothic"/>
              </a:rPr>
              <a:t> is initialized with the address of the first node of the list, which is stored in START. </a:t>
            </a:r>
            <a:endParaRPr b="0" lang="en-US" sz="200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000" spc="-1" strike="noStrike">
                <a:solidFill>
                  <a:srgbClr val="3e3d2d"/>
                </a:solidFill>
                <a:latin typeface="Century Gothic"/>
                <a:ea typeface="Century Gothic"/>
              </a:rPr>
              <a:t>Now since the new node is added as the first node of the list, it will now be known as the START node, that is, the START pointer variable will now hold the address of NEW_NODE. </a:t>
            </a:r>
            <a:endParaRPr b="0" lang="en-US" sz="2000" spc="-1" strike="noStrike">
              <a:solidFill>
                <a:srgbClr val="000000"/>
              </a:solidFill>
              <a:latin typeface="Arial"/>
            </a:endParaRPr>
          </a:p>
        </p:txBody>
      </p:sp>
      <p:sp>
        <p:nvSpPr>
          <p:cNvPr id="665"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78E56A87-A358-4F8C-80CF-A3C720E11F96}" type="slidenum">
              <a:rPr b="0" lang="en-US" sz="1200" spc="-1" strike="noStrike">
                <a:solidFill>
                  <a:srgbClr val="fefefe"/>
                </a:solidFill>
                <a:latin typeface="Century Gothic"/>
                <a:ea typeface="Century Gothic"/>
              </a:rPr>
              <a:t>95</a:t>
            </a:fld>
            <a:endParaRPr b="0" lang="en-US" sz="1200" spc="-1" strike="noStrike">
              <a:latin typeface="Times New Roman"/>
            </a:endParaRPr>
          </a:p>
        </p:txBody>
      </p:sp>
      <p:sp>
        <p:nvSpPr>
          <p:cNvPr id="666"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sp>
        <p:nvSpPr>
          <p:cNvPr id="667" name="CustomShape 5"/>
          <p:cNvSpPr/>
          <p:nvPr/>
        </p:nvSpPr>
        <p:spPr>
          <a:xfrm>
            <a:off x="730080" y="2984760"/>
            <a:ext cx="3488760" cy="3043800"/>
          </a:xfrm>
          <a:prstGeom prst="rect">
            <a:avLst/>
          </a:prstGeom>
          <a:noFill/>
          <a:ln>
            <a:noFill/>
          </a:ln>
        </p:spPr>
        <p:style>
          <a:lnRef idx="0"/>
          <a:fillRef idx="0"/>
          <a:effectRef idx="0"/>
          <a:fontRef idx="minor"/>
        </p:style>
        <p:txBody>
          <a:bodyPr>
            <a:normAutofit/>
          </a:bodyPr>
          <a:p>
            <a:pPr marL="343080" indent="-273960">
              <a:lnSpc>
                <a:spcPct val="80000"/>
              </a:lnSpc>
              <a:spcBef>
                <a:spcPts val="445"/>
              </a:spcBef>
              <a:buClr>
                <a:srgbClr val="94c600"/>
              </a:buClr>
              <a:buFont typeface="Noto Sans Symbols"/>
              <a:buChar char=""/>
            </a:pPr>
            <a:r>
              <a:rPr b="1" lang="en-US" sz="2000" spc="-1" strike="noStrike">
                <a:solidFill>
                  <a:srgbClr val="3e3d2d"/>
                </a:solidFill>
                <a:latin typeface="Century Gothic"/>
                <a:ea typeface="Century Gothic"/>
              </a:rPr>
              <a:t>Since it is a circular doubly linked list, the PREV field of the NEW_NODE is set to contain the address of the last node. </a:t>
            </a:r>
            <a:endParaRPr b="0" lang="en-US" sz="2000" spc="-1" strike="noStrike">
              <a:latin typeface="Arial"/>
            </a:endParaRPr>
          </a:p>
        </p:txBody>
      </p:sp>
      <p:pic>
        <p:nvPicPr>
          <p:cNvPr id="668" name="Picture 2" descr=""/>
          <p:cNvPicPr/>
          <p:nvPr/>
        </p:nvPicPr>
        <p:blipFill>
          <a:blip r:embed="rId2"/>
          <a:stretch/>
        </p:blipFill>
        <p:spPr>
          <a:xfrm>
            <a:off x="1152000" y="5111280"/>
            <a:ext cx="3066840" cy="533160"/>
          </a:xfrm>
          <a:prstGeom prst="rect">
            <a:avLst/>
          </a:prstGeom>
          <a:ln>
            <a:noFill/>
          </a:ln>
        </p:spPr>
      </p:pic>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Doubly Linked Lists</a:t>
            </a:r>
            <a:endParaRPr b="0" lang="en-US" sz="2400" spc="-1" strike="noStrike">
              <a:solidFill>
                <a:srgbClr val="000000"/>
              </a:solidFill>
              <a:latin typeface="Arial"/>
            </a:endParaRPr>
          </a:p>
        </p:txBody>
      </p:sp>
      <p:sp>
        <p:nvSpPr>
          <p:cNvPr id="670" name="TextShape 2"/>
          <p:cNvSpPr txBox="1"/>
          <p:nvPr/>
        </p:nvSpPr>
        <p:spPr>
          <a:xfrm>
            <a:off x="724680" y="914400"/>
            <a:ext cx="7848360" cy="1599840"/>
          </a:xfrm>
          <a:prstGeom prst="rect">
            <a:avLst/>
          </a:prstGeom>
          <a:noFill/>
          <a:ln>
            <a:noFill/>
          </a:ln>
        </p:spPr>
        <p:txBody>
          <a:bodyPr>
            <a:normAutofit fontScale="61000"/>
          </a:bodyPr>
          <a:p>
            <a:pPr marL="343080" indent="-273960">
              <a:lnSpc>
                <a:spcPct val="80000"/>
              </a:lnSpc>
              <a:buClr>
                <a:srgbClr val="94c600"/>
              </a:buClr>
              <a:buFont typeface="Noto Sans Symbols"/>
              <a:buChar char=""/>
            </a:pPr>
            <a:r>
              <a:rPr b="1" lang="en-US" sz="2040" spc="-1" strike="noStrike">
                <a:solidFill>
                  <a:srgbClr val="3e3d2d"/>
                </a:solidFill>
                <a:latin typeface="Century Gothic"/>
                <a:ea typeface="Century Gothic"/>
              </a:rPr>
              <a:t>Inserting a Node at the End of a Circular Doubly Linked List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Consider the circular doubly linked list shown in Fig. 6.59.</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Suppose we want to add a new node with data 9 as the last node of the list. </a:t>
            </a:r>
            <a:endParaRPr b="0" lang="en-US" sz="2040" spc="-1" strike="noStrike">
              <a:solidFill>
                <a:srgbClr val="000000"/>
              </a:solidFill>
              <a:latin typeface="Arial"/>
            </a:endParaRPr>
          </a:p>
          <a:p>
            <a:pPr marL="343080" indent="-273960">
              <a:lnSpc>
                <a:spcPct val="80000"/>
              </a:lnSpc>
              <a:spcBef>
                <a:spcPts val="408"/>
              </a:spcBef>
              <a:buClr>
                <a:srgbClr val="94c600"/>
              </a:buClr>
              <a:buFont typeface="Noto Sans Symbols"/>
              <a:buChar char=""/>
            </a:pPr>
            <a:r>
              <a:rPr b="1" lang="en-US" sz="2040" spc="-1" strike="noStrike">
                <a:solidFill>
                  <a:srgbClr val="3e3d2d"/>
                </a:solidFill>
                <a:latin typeface="Century Gothic"/>
                <a:ea typeface="Century Gothic"/>
              </a:rPr>
              <a:t>Then the following changes will be done in the linked list.</a:t>
            </a:r>
            <a:endParaRPr b="0" lang="en-US" sz="2040" spc="-1" strike="noStrike">
              <a:solidFill>
                <a:srgbClr val="000000"/>
              </a:solidFill>
              <a:latin typeface="Arial"/>
            </a:endParaRPr>
          </a:p>
        </p:txBody>
      </p:sp>
      <p:sp>
        <p:nvSpPr>
          <p:cNvPr id="671"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5F38E86B-331D-453F-931B-8A348E25F1AB}" type="slidenum">
              <a:rPr b="0" lang="en-US" sz="1200" spc="-1" strike="noStrike">
                <a:solidFill>
                  <a:srgbClr val="fefefe"/>
                </a:solidFill>
                <a:latin typeface="Century Gothic"/>
                <a:ea typeface="Century Gothic"/>
              </a:rPr>
              <a:t>96</a:t>
            </a:fld>
            <a:endParaRPr b="0" lang="en-US" sz="1200" spc="-1" strike="noStrike">
              <a:latin typeface="Times New Roman"/>
            </a:endParaRPr>
          </a:p>
        </p:txBody>
      </p:sp>
      <p:sp>
        <p:nvSpPr>
          <p:cNvPr id="672"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73" name="Google Shape;1222;p116" descr=""/>
          <p:cNvPicPr/>
          <p:nvPr/>
        </p:nvPicPr>
        <p:blipFill>
          <a:blip r:embed="rId1"/>
          <a:stretch/>
        </p:blipFill>
        <p:spPr>
          <a:xfrm>
            <a:off x="1314360" y="2714760"/>
            <a:ext cx="6762240" cy="3228480"/>
          </a:xfrm>
          <a:prstGeom prst="rect">
            <a:avLst/>
          </a:prstGeom>
          <a:ln>
            <a:noFill/>
          </a:ln>
        </p:spPr>
      </p:pic>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74" name="Google Shape;1232;p117" descr=""/>
          <p:cNvPicPr/>
          <p:nvPr/>
        </p:nvPicPr>
        <p:blipFill>
          <a:blip r:embed="rId1"/>
          <a:stretch/>
        </p:blipFill>
        <p:spPr>
          <a:xfrm>
            <a:off x="939240" y="3110400"/>
            <a:ext cx="4005360" cy="3362040"/>
          </a:xfrm>
          <a:prstGeom prst="rect">
            <a:avLst/>
          </a:prstGeom>
          <a:ln>
            <a:noFill/>
          </a:ln>
        </p:spPr>
      </p:pic>
      <p:sp>
        <p:nvSpPr>
          <p:cNvPr id="675"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Doubly Linked Lists</a:t>
            </a:r>
            <a:endParaRPr b="0" lang="en-US" sz="2400" spc="-1" strike="noStrike">
              <a:solidFill>
                <a:srgbClr val="000000"/>
              </a:solidFill>
              <a:latin typeface="Arial"/>
            </a:endParaRPr>
          </a:p>
        </p:txBody>
      </p:sp>
      <p:sp>
        <p:nvSpPr>
          <p:cNvPr id="676" name="TextShape 2"/>
          <p:cNvSpPr txBox="1"/>
          <p:nvPr/>
        </p:nvSpPr>
        <p:spPr>
          <a:xfrm>
            <a:off x="724680" y="914400"/>
            <a:ext cx="7848360" cy="2666520"/>
          </a:xfrm>
          <a:prstGeom prst="rect">
            <a:avLst/>
          </a:prstGeom>
          <a:noFill/>
          <a:ln>
            <a:noFill/>
          </a:ln>
        </p:spPr>
        <p:txBody>
          <a:bodyPr>
            <a:noAutofit/>
          </a:bodyPr>
          <a:p>
            <a:pPr marL="343080" indent="-273960">
              <a:lnSpc>
                <a:spcPct val="80000"/>
              </a:lnSpc>
              <a:spcBef>
                <a:spcPts val="337"/>
              </a:spcBef>
              <a:buClr>
                <a:srgbClr val="94c600"/>
              </a:buClr>
              <a:buFont typeface="Noto Sans Symbols"/>
              <a:buChar char=""/>
            </a:pPr>
            <a:r>
              <a:rPr b="1" lang="en-US" sz="1800" spc="-1" strike="noStrike">
                <a:solidFill>
                  <a:srgbClr val="3e3d2d"/>
                </a:solidFill>
                <a:latin typeface="Century Gothic"/>
                <a:ea typeface="Century Gothic"/>
              </a:rPr>
              <a:t>Figure 6.60 shows the algorithm to insert a new node at the end of a circular doubly linked list. </a:t>
            </a:r>
            <a:endParaRPr b="0" lang="en-US" sz="1800"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800" spc="-1" strike="noStrike">
                <a:solidFill>
                  <a:srgbClr val="3e3d2d"/>
                </a:solidFill>
                <a:latin typeface="Century Gothic"/>
                <a:ea typeface="Century Gothic"/>
              </a:rPr>
              <a:t>In Step 6, we take a pointer variable PTR and initialize it with START.</a:t>
            </a:r>
            <a:endParaRPr b="0" lang="en-US" sz="1800"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800" spc="-1" strike="noStrike">
                <a:solidFill>
                  <a:srgbClr val="3e3d2d"/>
                </a:solidFill>
                <a:latin typeface="Century Gothic"/>
                <a:ea typeface="Century Gothic"/>
              </a:rPr>
              <a:t>That is, PTR now points to the first node of the linked list. In the while loop, we traverse through the linked list to reach the last node. </a:t>
            </a:r>
            <a:endParaRPr b="0" lang="en-US" sz="1800"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800" spc="-1" strike="noStrike">
                <a:solidFill>
                  <a:srgbClr val="3e3d2d"/>
                </a:solidFill>
                <a:latin typeface="Century Gothic"/>
                <a:ea typeface="Century Gothic"/>
              </a:rPr>
              <a:t>Once we reach the last node, in Step 9, we change the NEXT pointer of the last node to store the address of the new node. </a:t>
            </a:r>
            <a:endParaRPr b="0" lang="en-US" sz="1800" spc="-1" strike="noStrike">
              <a:solidFill>
                <a:srgbClr val="000000"/>
              </a:solidFill>
              <a:latin typeface="Arial"/>
            </a:endParaRPr>
          </a:p>
          <a:p>
            <a:pPr marL="343080" indent="-273960">
              <a:lnSpc>
                <a:spcPct val="80000"/>
              </a:lnSpc>
              <a:spcBef>
                <a:spcPts val="337"/>
              </a:spcBef>
              <a:buClr>
                <a:srgbClr val="94c600"/>
              </a:buClr>
              <a:buFont typeface="Noto Sans Symbols"/>
              <a:buChar char=""/>
            </a:pPr>
            <a:r>
              <a:rPr b="1" lang="en-US" sz="1800" spc="-1" strike="noStrike">
                <a:solidFill>
                  <a:srgbClr val="3e3d2d"/>
                </a:solidFill>
                <a:latin typeface="Century Gothic"/>
                <a:ea typeface="Century Gothic"/>
              </a:rPr>
              <a:t>The PREV field of the NEW_NODE will be set so that it points to the node pointed by PTR (now the second last node of the list). </a:t>
            </a:r>
            <a:endParaRPr b="0" lang="en-US" sz="1800" spc="-1" strike="noStrike">
              <a:solidFill>
                <a:srgbClr val="000000"/>
              </a:solidFill>
              <a:latin typeface="Arial"/>
            </a:endParaRPr>
          </a:p>
        </p:txBody>
      </p:sp>
      <p:sp>
        <p:nvSpPr>
          <p:cNvPr id="677"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2B31D2C4-F68E-499B-A11F-07C9739FBD48}" type="slidenum">
              <a:rPr b="0" lang="en-US" sz="1200" spc="-1" strike="noStrike">
                <a:solidFill>
                  <a:srgbClr val="fefefe"/>
                </a:solidFill>
                <a:latin typeface="Century Gothic"/>
                <a:ea typeface="Century Gothic"/>
              </a:rPr>
              <a:t>97</a:t>
            </a:fld>
            <a:endParaRPr b="0" lang="en-US" sz="1200" spc="-1" strike="noStrike">
              <a:latin typeface="Times New Roman"/>
            </a:endParaRPr>
          </a:p>
        </p:txBody>
      </p:sp>
      <p:sp>
        <p:nvSpPr>
          <p:cNvPr id="678" name="TextShape 4"/>
          <p:cNvSpPr txBox="1"/>
          <p:nvPr/>
        </p:nvSpPr>
        <p:spPr>
          <a:xfrm>
            <a:off x="5133600" y="65332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79" name="Picture 2" descr=""/>
          <p:cNvPicPr/>
          <p:nvPr/>
        </p:nvPicPr>
        <p:blipFill>
          <a:blip r:embed="rId2"/>
          <a:stretch/>
        </p:blipFill>
        <p:spPr>
          <a:xfrm>
            <a:off x="5257080" y="4702680"/>
            <a:ext cx="3057120" cy="580680"/>
          </a:xfrm>
          <a:prstGeom prst="rect">
            <a:avLst/>
          </a:prstGeom>
          <a:ln>
            <a:noFill/>
          </a:ln>
        </p:spPr>
      </p:pic>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Doubly Linked Lists</a:t>
            </a:r>
            <a:endParaRPr b="0" lang="en-US" sz="2400" spc="-1" strike="noStrike">
              <a:solidFill>
                <a:srgbClr val="000000"/>
              </a:solidFill>
              <a:latin typeface="Arial"/>
            </a:endParaRPr>
          </a:p>
        </p:txBody>
      </p:sp>
      <p:sp>
        <p:nvSpPr>
          <p:cNvPr id="681" name="TextShape 2"/>
          <p:cNvSpPr txBox="1"/>
          <p:nvPr/>
        </p:nvSpPr>
        <p:spPr>
          <a:xfrm>
            <a:off x="724680" y="914400"/>
            <a:ext cx="7848360" cy="2235600"/>
          </a:xfrm>
          <a:prstGeom prst="rect">
            <a:avLst/>
          </a:prstGeom>
          <a:noFill/>
          <a:ln>
            <a:noFill/>
          </a:ln>
        </p:spPr>
        <p:txBody>
          <a:bodyPr>
            <a:normAutofit/>
          </a:bodyPr>
          <a:p>
            <a:pPr marL="343080" indent="-273960">
              <a:lnSpc>
                <a:spcPct val="80000"/>
              </a:lnSpc>
              <a:buClr>
                <a:srgbClr val="94c600"/>
              </a:buClr>
              <a:buFont typeface="Noto Sans Symbols"/>
              <a:buChar char=""/>
            </a:pPr>
            <a:r>
              <a:rPr b="1" lang="en-US" sz="2220" spc="-1" strike="noStrike">
                <a:solidFill>
                  <a:srgbClr val="3e3d2d"/>
                </a:solidFill>
                <a:latin typeface="Century Gothic"/>
                <a:ea typeface="Century Gothic"/>
              </a:rPr>
              <a:t>Deleting the First Node from a Circular Doubly Linked List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Consider the circular doubly linked list shown in Fig. 6.61.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When we want to delete a node from the beginning of the list, then the following changes will be done in the linked list. </a:t>
            </a:r>
            <a:endParaRPr b="0" lang="en-US" sz="2220" spc="-1" strike="noStrike">
              <a:solidFill>
                <a:srgbClr val="000000"/>
              </a:solidFill>
              <a:latin typeface="Arial"/>
            </a:endParaRPr>
          </a:p>
        </p:txBody>
      </p:sp>
      <p:sp>
        <p:nvSpPr>
          <p:cNvPr id="682"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CBE45920-2CED-414E-9CD3-1297468CBB23}" type="slidenum">
              <a:rPr b="0" lang="en-US" sz="1200" spc="-1" strike="noStrike">
                <a:solidFill>
                  <a:srgbClr val="fefefe"/>
                </a:solidFill>
                <a:latin typeface="Century Gothic"/>
                <a:ea typeface="Century Gothic"/>
              </a:rPr>
              <a:t>98</a:t>
            </a:fld>
            <a:endParaRPr b="0" lang="en-US" sz="1200" spc="-1" strike="noStrike">
              <a:latin typeface="Times New Roman"/>
            </a:endParaRPr>
          </a:p>
        </p:txBody>
      </p:sp>
      <p:sp>
        <p:nvSpPr>
          <p:cNvPr id="683"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84" name="Google Shape;1242;p118" descr=""/>
          <p:cNvPicPr/>
          <p:nvPr/>
        </p:nvPicPr>
        <p:blipFill>
          <a:blip r:embed="rId1"/>
          <a:stretch/>
        </p:blipFill>
        <p:spPr>
          <a:xfrm>
            <a:off x="1238400" y="3150360"/>
            <a:ext cx="6762240" cy="3174120"/>
          </a:xfrm>
          <a:prstGeom prst="rect">
            <a:avLst/>
          </a:prstGeom>
          <a:ln>
            <a:noFill/>
          </a:ln>
        </p:spPr>
      </p:pic>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TextShape 1"/>
          <p:cNvSpPr txBox="1"/>
          <p:nvPr/>
        </p:nvSpPr>
        <p:spPr>
          <a:xfrm>
            <a:off x="442800" y="228600"/>
            <a:ext cx="7024320" cy="685440"/>
          </a:xfrm>
          <a:prstGeom prst="rect">
            <a:avLst/>
          </a:prstGeom>
          <a:noFill/>
          <a:ln>
            <a:noFill/>
          </a:ln>
        </p:spPr>
        <p:txBody>
          <a:bodyPr anchor="b">
            <a:normAutofit/>
          </a:bodyPr>
          <a:p>
            <a:pPr>
              <a:lnSpc>
                <a:spcPct val="100000"/>
              </a:lnSpc>
              <a:tabLst>
                <a:tab algn="l" pos="0"/>
              </a:tabLst>
            </a:pPr>
            <a:r>
              <a:rPr b="1" lang="en-US" sz="2400" spc="-1" strike="noStrike">
                <a:solidFill>
                  <a:srgbClr val="94c600"/>
                </a:solidFill>
                <a:latin typeface="Century Gothic"/>
                <a:ea typeface="Century Gothic"/>
              </a:rPr>
              <a:t>Circular Doubly Linked Lists</a:t>
            </a:r>
            <a:endParaRPr b="0" lang="en-US" sz="2400" spc="-1" strike="noStrike">
              <a:solidFill>
                <a:srgbClr val="000000"/>
              </a:solidFill>
              <a:latin typeface="Arial"/>
            </a:endParaRPr>
          </a:p>
        </p:txBody>
      </p:sp>
      <p:sp>
        <p:nvSpPr>
          <p:cNvPr id="686" name="TextShape 2"/>
          <p:cNvSpPr txBox="1"/>
          <p:nvPr/>
        </p:nvSpPr>
        <p:spPr>
          <a:xfrm>
            <a:off x="724680" y="914400"/>
            <a:ext cx="7848360" cy="2235600"/>
          </a:xfrm>
          <a:prstGeom prst="rect">
            <a:avLst/>
          </a:prstGeom>
          <a:noFill/>
          <a:ln>
            <a:noFill/>
          </a:ln>
        </p:spPr>
        <p:txBody>
          <a:bodyPr>
            <a:normAutofit/>
          </a:bodyPr>
          <a:p>
            <a:pPr marL="343080" indent="-273960">
              <a:lnSpc>
                <a:spcPct val="80000"/>
              </a:lnSpc>
              <a:buClr>
                <a:srgbClr val="94c600"/>
              </a:buClr>
              <a:buFont typeface="Noto Sans Symbols"/>
              <a:buChar char=""/>
            </a:pPr>
            <a:r>
              <a:rPr b="1" lang="en-US" sz="2220" spc="-1" strike="noStrike">
                <a:solidFill>
                  <a:srgbClr val="3e3d2d"/>
                </a:solidFill>
                <a:latin typeface="Century Gothic"/>
                <a:ea typeface="Century Gothic"/>
              </a:rPr>
              <a:t>Deleting the Last Node from a Circular Doubly Linked List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Consider the circular doubly linked list shown in Fig. 6.63. </a:t>
            </a:r>
            <a:endParaRPr b="0" lang="en-US" sz="2220" spc="-1" strike="noStrike">
              <a:solidFill>
                <a:srgbClr val="000000"/>
              </a:solidFill>
              <a:latin typeface="Arial"/>
            </a:endParaRPr>
          </a:p>
          <a:p>
            <a:pPr marL="343080" indent="-273960">
              <a:lnSpc>
                <a:spcPct val="80000"/>
              </a:lnSpc>
              <a:spcBef>
                <a:spcPts val="445"/>
              </a:spcBef>
              <a:buClr>
                <a:srgbClr val="94c600"/>
              </a:buClr>
              <a:buFont typeface="Noto Sans Symbols"/>
              <a:buChar char=""/>
            </a:pPr>
            <a:r>
              <a:rPr b="1" lang="en-US" sz="2220" spc="-1" strike="noStrike">
                <a:solidFill>
                  <a:srgbClr val="3e3d2d"/>
                </a:solidFill>
                <a:latin typeface="Century Gothic"/>
                <a:ea typeface="Century Gothic"/>
              </a:rPr>
              <a:t>Suppose we want to delete the last node from the linked list, then the following changes will be done in the linked list.</a:t>
            </a:r>
            <a:endParaRPr b="0" lang="en-US" sz="2220" spc="-1" strike="noStrike">
              <a:solidFill>
                <a:srgbClr val="000000"/>
              </a:solidFill>
              <a:latin typeface="Arial"/>
            </a:endParaRPr>
          </a:p>
        </p:txBody>
      </p:sp>
      <p:sp>
        <p:nvSpPr>
          <p:cNvPr id="687" name="TextShape 3"/>
          <p:cNvSpPr txBox="1"/>
          <p:nvPr/>
        </p:nvSpPr>
        <p:spPr>
          <a:xfrm>
            <a:off x="4649040" y="224640"/>
            <a:ext cx="1331640" cy="364680"/>
          </a:xfrm>
          <a:prstGeom prst="rect">
            <a:avLst/>
          </a:prstGeom>
          <a:noFill/>
          <a:ln>
            <a:noFill/>
          </a:ln>
        </p:spPr>
        <p:txBody>
          <a:bodyPr anchor="ctr">
            <a:noAutofit/>
          </a:bodyPr>
          <a:p>
            <a:pPr>
              <a:lnSpc>
                <a:spcPct val="100000"/>
              </a:lnSpc>
              <a:tabLst>
                <a:tab algn="l" pos="0"/>
              </a:tabLst>
            </a:pPr>
            <a:fld id="{49ED2270-D6C3-45E5-B482-A7C65F2EDA9A}" type="slidenum">
              <a:rPr b="0" lang="en-US" sz="1200" spc="-1" strike="noStrike">
                <a:solidFill>
                  <a:srgbClr val="fefefe"/>
                </a:solidFill>
                <a:latin typeface="Century Gothic"/>
                <a:ea typeface="Century Gothic"/>
              </a:rPr>
              <a:t>99</a:t>
            </a:fld>
            <a:endParaRPr b="0" lang="en-US" sz="1200" spc="-1" strike="noStrike">
              <a:latin typeface="Times New Roman"/>
            </a:endParaRPr>
          </a:p>
        </p:txBody>
      </p:sp>
      <p:sp>
        <p:nvSpPr>
          <p:cNvPr id="688" name="TextShape 4"/>
          <p:cNvSpPr txBox="1"/>
          <p:nvPr/>
        </p:nvSpPr>
        <p:spPr>
          <a:xfrm>
            <a:off x="5181480" y="6324480"/>
            <a:ext cx="3501720" cy="364680"/>
          </a:xfrm>
          <a:prstGeom prst="rect">
            <a:avLst/>
          </a:prstGeom>
          <a:noFill/>
          <a:ln>
            <a:noFill/>
          </a:ln>
        </p:spPr>
        <p:txBody>
          <a:bodyPr anchor="ctr">
            <a:noAutofit/>
          </a:bodyPr>
          <a:p>
            <a:pPr algn="r">
              <a:lnSpc>
                <a:spcPct val="100000"/>
              </a:lnSpc>
              <a:tabLst>
                <a:tab algn="l" pos="0"/>
              </a:tabLst>
            </a:pPr>
            <a:r>
              <a:rPr b="1" lang="en-US" sz="1200" spc="-1" strike="noStrike">
                <a:solidFill>
                  <a:srgbClr val="000000"/>
                </a:solidFill>
                <a:latin typeface="Century Gothic"/>
                <a:ea typeface="Century Gothic"/>
              </a:rPr>
              <a:t>Data Structures Using C, Second Edition</a:t>
            </a:r>
            <a:endParaRPr b="0" lang="en-US" sz="1200" spc="-1" strike="noStrike">
              <a:latin typeface="Times New Roman"/>
            </a:endParaRPr>
          </a:p>
          <a:p>
            <a:pPr algn="r">
              <a:lnSpc>
                <a:spcPct val="100000"/>
              </a:lnSpc>
              <a:tabLst>
                <a:tab algn="l" pos="0"/>
              </a:tabLst>
            </a:pPr>
            <a:r>
              <a:rPr b="0" lang="en-US" sz="1200" spc="-1" strike="noStrike">
                <a:solidFill>
                  <a:srgbClr val="000000"/>
                </a:solidFill>
                <a:latin typeface="Century Gothic"/>
                <a:ea typeface="Century Gothic"/>
              </a:rPr>
              <a:t>Reema Thareja</a:t>
            </a:r>
            <a:endParaRPr b="0" lang="en-US" sz="1200" spc="-1" strike="noStrike">
              <a:latin typeface="Times New Roman"/>
            </a:endParaRPr>
          </a:p>
        </p:txBody>
      </p:sp>
      <p:pic>
        <p:nvPicPr>
          <p:cNvPr id="689" name="Google Shape;1252;p119" descr=""/>
          <p:cNvPicPr/>
          <p:nvPr/>
        </p:nvPicPr>
        <p:blipFill>
          <a:blip r:embed="rId1"/>
          <a:stretch/>
        </p:blipFill>
        <p:spPr>
          <a:xfrm>
            <a:off x="990720" y="3046680"/>
            <a:ext cx="7095600" cy="32014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194</TotalTime>
  <Application>LibreOffice/6.4.7.2$Linux_X86_64 LibreOffice_project/40$Build-2</Application>
  <Words>8612</Words>
  <Paragraphs>945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AR</dc:creator>
  <dc:description/>
  <dc:language>en-US</dc:language>
  <cp:lastModifiedBy/>
  <dcterms:modified xsi:type="dcterms:W3CDTF">2022-01-07T22:09:49Z</dcterms:modified>
  <cp:revision>24</cp:revision>
  <dc:subject/>
  <dc:title>BLM267</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108</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108</vt:i4>
  </property>
</Properties>
</file>