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7" r:id="rId3"/>
    <p:sldId id="308" r:id="rId4"/>
    <p:sldId id="309" r:id="rId5"/>
    <p:sldId id="335" r:id="rId6"/>
    <p:sldId id="278" r:id="rId7"/>
    <p:sldId id="275" r:id="rId8"/>
    <p:sldId id="284" r:id="rId9"/>
    <p:sldId id="295" r:id="rId10"/>
    <p:sldId id="337" r:id="rId11"/>
    <p:sldId id="301" r:id="rId12"/>
    <p:sldId id="302" r:id="rId13"/>
    <p:sldId id="338" r:id="rId14"/>
    <p:sldId id="339" r:id="rId15"/>
    <p:sldId id="30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0223" autoAdjust="0"/>
  </p:normalViewPr>
  <p:slideViewPr>
    <p:cSldViewPr snapToGrid="0">
      <p:cViewPr varScale="1">
        <p:scale>
          <a:sx n="26" d="100"/>
          <a:sy n="26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2FA5C-51B8-458B-ACB3-620F80595CF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596D4-15F9-45FF-B180-20B09C733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0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328B6AA-F862-45F2-8E01-47B695911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10946C-0878-4064-8B03-35B4FC90CCB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CB7B538-7F91-4912-92D3-B084D6643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014300A-D13D-44EE-A292-3C83A2E0F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24A8C87-D79B-4489-9F30-85BF167CC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0F0C67-F7D8-4B57-884A-76B0EDE618AD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7C0ED71-8FC2-44D0-9EC6-7D784FB4D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FCDFF1A-4943-45F8-9677-8E8234806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008C2C7F-139B-48C3-B419-AC38D1809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164CA0-B947-4A42-B016-5B38AC67D61A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7D19AC0D-1B78-4DF5-8CC0-00ADD2F50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102FDEA-149B-402F-8616-E928BC390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596D4-15F9-45FF-B180-20B09C7333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45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596D4-15F9-45FF-B180-20B09C7333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B889EE8-9673-416A-B163-565763730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95F489-2C29-439C-8CD3-602D552C8B39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F69B011-A22C-44EB-887D-73B402CC6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AF3A492-9155-4A76-B62A-9B2692D39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6D13ECF-AB9D-41A5-A36C-5670991F3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160721-80E9-4C60-B068-6F5B36FD685E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4169554-8FB5-4440-BFA1-AB68BCBD6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BE1200E-3317-4620-9DB5-52565135F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B51CDEFC-2948-4336-B281-4E3009022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1C6D41-A3B6-43A6-B7F4-E1EC01AE463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C72E526-8DD7-413D-84C4-F59D5EFED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B483094-0556-4A4B-9F8D-7374A7CC6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ED81AB2-9EE5-45F1-A4A9-7C76713A8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080BBA-A00B-4003-B127-F963FCD968F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251ED4E-1F28-4118-945C-B3B06B3B6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A307A73-0C9B-43C2-BCBD-6DF0C6578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ayt Resmi Yer Tutucusu 1">
            <a:extLst>
              <a:ext uri="{FF2B5EF4-FFF2-40B4-BE49-F238E27FC236}">
                <a16:creationId xmlns:a16="http://schemas.microsoft.com/office/drawing/2014/main" id="{494F7B84-1A7A-4BA4-BB40-F16E0243EE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 Yer Tutucusu 2">
            <a:extLst>
              <a:ext uri="{FF2B5EF4-FFF2-40B4-BE49-F238E27FC236}">
                <a16:creationId xmlns:a16="http://schemas.microsoft.com/office/drawing/2014/main" id="{4579DA55-D41B-483E-AB87-3912AA4EA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95236" name="Slayt Numarası Yer Tutucusu 3">
            <a:extLst>
              <a:ext uri="{FF2B5EF4-FFF2-40B4-BE49-F238E27FC236}">
                <a16:creationId xmlns:a16="http://schemas.microsoft.com/office/drawing/2014/main" id="{BC63CA40-F3E0-45DE-B5FF-DA756DF2C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692B5E-1166-48FA-904C-85CDC9A1BD5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BDB06EA-1829-4E9B-B295-D61C46854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3B9312-E8ED-4733-948A-9F85E06FCD55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0EAF120-059C-423D-80C6-78467B456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FDCF4D3-1C0A-424E-9A44-D238B63A5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B2273FC-0520-4E7A-A11F-A1B558D90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E6505F-02A0-4A98-A3D2-7D7415EB2DC8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C8FEB6C-310B-4792-B531-C7123B5D33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EE4FD8A-E7D1-47D2-BD70-CDC90249A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D8599A-B1C4-4EFC-88F7-FB1002576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2F1590-7AF3-45C2-9745-A631AA11EA4F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929155A-4426-4561-9336-1EA711F6A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7941568-14F5-464E-8606-D270E3593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44364CC-1ADF-4139-A4E0-96F0FBEB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74AC8B-759A-4858-A000-6BAE4F3F536A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1F1BFC1-76D8-4CB9-9BC8-F7BEFD9E4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9D5FA02-4831-4019-B4BD-689689B25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596D4-15F9-45FF-B180-20B09C7333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90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0805A6-478F-44DE-99AF-7EC316A94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61C22A7-EF1F-4204-B631-7FCE92E6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079212-1100-49AF-9C93-D3166EE9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0F49A1-8A67-48CA-8E88-2A31714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CAE460-2275-4AE4-A297-F58ACC64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47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E4C546-EAF0-49EA-8A3F-1C5A5D5E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6514484-F1D8-40A1-91AB-59AC748D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AA45D6-1375-4852-B63E-B0DE41FA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7A34C7-5413-4026-8A13-6CF7D37F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FC297E-F16C-4604-997F-9C86A0BE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3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03325BB-F996-4742-8768-4B61379D5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FF9DA9-22A4-4091-B6FA-919A3EE6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88EE82-9902-445C-B13E-2BCB6DE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03C73B-D470-4CDF-9839-23DDB072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C498B2-7EA6-4D74-AF95-053A3D5D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9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77A39A-6CA1-4BBA-A463-936E96F7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D25951-D153-4FE2-A351-74FD557D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EFE5F2-21C7-46F8-8C58-C8F8802C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A8E661-B457-4874-8F70-CEE88C14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5DE4FE-A443-430A-9E82-8E7041EC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DA6281-A658-4733-90B6-3AD0C65E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0504B9-C138-4CA8-A76F-D878BCA9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969203-C58A-4ADB-A3BA-F20A18B1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5998A4-F252-4801-84F7-DCCC2F09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19F3A9-BA17-4932-838A-B81F15FA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87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BF2007-7B66-4862-A2CF-E176DEA0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DA719E-1B9E-4F63-9B56-B7CD1639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8E52C7-13C9-4F87-BC1B-45BD979E7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3F1327-5E4F-416F-A97A-B454CEF8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EC932B2-A892-4B3A-8331-670DE1C9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C215D7-565A-4459-A6D7-77A9A13C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3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603052-1357-41A2-97EC-62653978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F09323-82E3-4125-A4BB-15C4D507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5C0654-0A7A-4079-AD11-7D49D8940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A3FBE0E-2FB2-46C2-A9ED-E2C7623B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25CE95A-CEA7-42F8-8179-33A2527E3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D9887DC-3E38-4E20-A4D6-83511A27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75E02A6-53B7-4EFC-8051-78AD80C7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02CD105-DC9B-41BC-BF49-A1EEC5DC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FBC13-20E2-4C77-9059-B57AAA6B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2C2B8E9-DC74-406A-A3A7-F0DD2FD8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31687F-CF14-4FB2-A77B-986CEECD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3E517A4-ECC2-4004-B727-4BDB2E70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1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96581C5-1A01-4415-8DF1-32C4963E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D009477-E63C-4433-A7FD-D22C33AF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E4543D6-0D99-45A7-B8EA-603993C7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3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AFFC3B-A624-4C4F-84DE-5C5746F0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EF8681-684C-46B0-9E87-52BBDDAC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50C2BC-9CA7-4767-AB11-75E3171B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BF7808-A629-4B73-9A96-5F9B9BEB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099BAC7-5431-4E83-9F83-C0E0CAAA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88CD4F-74F4-4850-9B91-1A4BF50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3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D8033-6764-4839-9339-FE700308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377C7B3-84CD-4595-AD42-011A4CA1C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622274-16DC-4640-B8A3-96FA4FE4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0A3FB1-8353-4916-8BD2-B631862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B169285-C65D-4B4A-B8FB-9B291A2D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9A4B5B-6656-48DB-A3D0-1242D85B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AC5E236-1B98-4EBC-B8A5-9801A3DE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F3E4FA-7066-4315-83C0-AD451386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E33B4D-D976-4991-BC09-FD739C837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2C33-632F-4288-AD22-D49D94FB9BD7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E3B40E-8566-46E1-871D-BFCE588DF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633277-3648-4DF6-9750-F308264AE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4F74-38E0-41C5-BCDB-9BBFC1375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5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7EDBD3-6DE6-40EE-BC04-6D2A09EB2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Chapter</a:t>
            </a:r>
            <a:r>
              <a:rPr lang="tr-TR" dirty="0"/>
              <a:t> 2</a:t>
            </a:r>
            <a:endParaRPr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B74CAF-2CE1-443B-82B3-1DBFF7B45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31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D3DF4B-E1F1-4F7A-B1DA-0DF92364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Conversion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Canonical</a:t>
            </a:r>
            <a:r>
              <a:rPr lang="tr-TR" dirty="0"/>
              <a:t> Forms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ACA4A1-A817-4559-BBE9-155DE6CD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F(A,B,C)=∑(1,4,5,6,7)</a:t>
            </a:r>
          </a:p>
          <a:p>
            <a:r>
              <a:rPr lang="tr-TR" dirty="0"/>
              <a:t>F’(A,B,C)=∑(0,2,3)=m</a:t>
            </a:r>
            <a:r>
              <a:rPr lang="tr-TR" baseline="-25000" dirty="0"/>
              <a:t>0</a:t>
            </a:r>
            <a:r>
              <a:rPr lang="tr-TR" dirty="0"/>
              <a:t>+m</a:t>
            </a:r>
            <a:r>
              <a:rPr lang="tr-TR" baseline="-25000" dirty="0"/>
              <a:t>2</a:t>
            </a:r>
            <a:r>
              <a:rPr lang="tr-TR" dirty="0"/>
              <a:t>+m</a:t>
            </a:r>
            <a:r>
              <a:rPr lang="tr-TR" baseline="-25000" dirty="0"/>
              <a:t>3</a:t>
            </a:r>
          </a:p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DeMorgan’s</a:t>
            </a:r>
            <a:endParaRPr lang="tr-TR" dirty="0"/>
          </a:p>
          <a:p>
            <a:r>
              <a:rPr lang="tr-TR" dirty="0"/>
              <a:t>F=(m</a:t>
            </a:r>
            <a:r>
              <a:rPr lang="tr-TR" baseline="-25000" dirty="0"/>
              <a:t>0</a:t>
            </a:r>
            <a:r>
              <a:rPr lang="tr-TR" dirty="0"/>
              <a:t>+m</a:t>
            </a:r>
            <a:r>
              <a:rPr lang="tr-TR" baseline="-25000" dirty="0"/>
              <a:t>2</a:t>
            </a:r>
            <a:r>
              <a:rPr lang="tr-TR" dirty="0"/>
              <a:t>+m</a:t>
            </a:r>
            <a:r>
              <a:rPr lang="tr-TR" baseline="-25000" dirty="0"/>
              <a:t>3</a:t>
            </a:r>
            <a:r>
              <a:rPr lang="tr-TR" dirty="0"/>
              <a:t>)’=m</a:t>
            </a:r>
            <a:r>
              <a:rPr lang="tr-TR" baseline="-25000" dirty="0"/>
              <a:t>0</a:t>
            </a:r>
            <a:r>
              <a:rPr lang="tr-TR" dirty="0"/>
              <a:t>’m</a:t>
            </a:r>
            <a:r>
              <a:rPr lang="tr-TR" baseline="-25000" dirty="0"/>
              <a:t>2</a:t>
            </a:r>
            <a:r>
              <a:rPr lang="tr-TR" dirty="0"/>
              <a:t>’m</a:t>
            </a:r>
            <a:r>
              <a:rPr lang="tr-TR" baseline="-25000" dirty="0"/>
              <a:t>3</a:t>
            </a:r>
            <a:r>
              <a:rPr lang="tr-TR" dirty="0"/>
              <a:t>’=M</a:t>
            </a:r>
            <a:r>
              <a:rPr lang="tr-TR" baseline="-25000" dirty="0"/>
              <a:t>0</a:t>
            </a:r>
            <a:r>
              <a:rPr lang="tr-TR" dirty="0"/>
              <a:t>M</a:t>
            </a:r>
            <a:r>
              <a:rPr lang="tr-TR" baseline="-25000" dirty="0"/>
              <a:t>2</a:t>
            </a:r>
            <a:r>
              <a:rPr lang="tr-TR" dirty="0"/>
              <a:t>M</a:t>
            </a:r>
            <a:r>
              <a:rPr lang="tr-TR" baseline="-25000" dirty="0"/>
              <a:t>3</a:t>
            </a:r>
            <a:r>
              <a:rPr lang="tr-TR" dirty="0"/>
              <a:t>=∏(0,2,3)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35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B9F8041-6F3A-442B-8A9C-7279A9080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Standart forms</a:t>
            </a: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7169E27-B78C-433F-8BA1-C6AA0F3A5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F1=?</a:t>
            </a:r>
          </a:p>
          <a:p>
            <a:pPr eaLnBrk="1" hangingPunct="1"/>
            <a:r>
              <a:rPr lang="tr-TR" altLang="en-US"/>
              <a:t>F2=?</a:t>
            </a:r>
            <a:endParaRPr lang="en-US" altLang="en-US"/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F9E9A02C-B15D-4B0F-8083-90D8632C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573463"/>
            <a:ext cx="8345488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9E0AE1B-5B06-4153-BFF3-60E8EA796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Three- and two-level implementation</a:t>
            </a: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D40EB2C-64F5-4DD7-B3EE-DA16E6C0F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Difference?</a:t>
            </a:r>
            <a:endParaRPr lang="en-US" altLang="en-US"/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CB104496-D845-4C2A-86AC-FAC5EC10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1268414"/>
            <a:ext cx="56769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0DB64D89-FE79-42DC-8582-34C6C02A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3573464"/>
            <a:ext cx="4743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A4F155-ED15-4F12-99A6-C2D3DF5C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Logical</a:t>
            </a:r>
            <a:r>
              <a:rPr lang="tr-TR" dirty="0"/>
              <a:t> Operations</a:t>
            </a:r>
            <a:endParaRPr lang="en-GB" dirty="0"/>
          </a:p>
        </p:txBody>
      </p:sp>
      <p:pic>
        <p:nvPicPr>
          <p:cNvPr id="1026" name="Picture 2" descr="Table 2.1 Postulates and Theorems of Boolean Algebra - ppt download">
            <a:extLst>
              <a:ext uri="{FF2B5EF4-FFF2-40B4-BE49-F238E27FC236}">
                <a16:creationId xmlns:a16="http://schemas.microsoft.com/office/drawing/2014/main" id="{43A2845F-FA16-4CF8-A2C9-710769771E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7" y="2032001"/>
            <a:ext cx="9381066" cy="44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75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AFB2AD-AB7E-4D55-80F6-DAE54AC7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8674" name="Picture 2" descr="Table 2.1 Postulates and Theorems of Boolean Algebra - ppt download">
            <a:extLst>
              <a:ext uri="{FF2B5EF4-FFF2-40B4-BE49-F238E27FC236}">
                <a16:creationId xmlns:a16="http://schemas.microsoft.com/office/drawing/2014/main" id="{C2E390CB-CE77-472C-89BC-4E522B7D33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027906"/>
            <a:ext cx="8280399" cy="507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8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1633592-5083-440A-BAA6-B8936393E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C0F435A-9C52-4FF7-AABF-C9EA71863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1F836750-B7A7-4AED-B211-3AE4324F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66700"/>
            <a:ext cx="9018588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56B4991-C747-4F70-83C6-0B37F732F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B909AE9-81C3-425D-8E40-27DA97DE2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C37B0BB0-1BAB-4C38-940B-42978C03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71464"/>
            <a:ext cx="8764588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06A1659-7D87-498A-BA16-CDA9D43BE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8CB5778-7836-4628-AEF7-E98C7B4BD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3BC72FDF-8855-40CB-BC63-AAB27CC4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528639"/>
            <a:ext cx="8380412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D551694-09AA-4649-A4EF-F861C33AA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Minterms &amp; Maxterms</a:t>
            </a:r>
            <a:endParaRPr lang="en-US" altLang="en-US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550120A-4D76-40F5-BE5D-8E16EE2BD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458115E6-B9B4-4DE5-A25C-D3CC8D14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484313"/>
            <a:ext cx="9123363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8AC46B0-9F65-4EC7-8FBA-0B4264099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5E1A3F2-F3A7-4E40-83E0-174E14BFA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92164" name="Picture 4">
            <a:extLst>
              <a:ext uri="{FF2B5EF4-FFF2-40B4-BE49-F238E27FC236}">
                <a16:creationId xmlns:a16="http://schemas.microsoft.com/office/drawing/2014/main" id="{817A44C9-7323-4FAF-A0CF-0FA3F69C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547689"/>
            <a:ext cx="8370888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Başlık 1">
            <a:extLst>
              <a:ext uri="{FF2B5EF4-FFF2-40B4-BE49-F238E27FC236}">
                <a16:creationId xmlns:a16="http://schemas.microsoft.com/office/drawing/2014/main" id="{5EF87E0E-5807-46D2-8B5E-6978AC261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PRODUCT OF MAXTERMS</a:t>
            </a:r>
            <a:endParaRPr lang="en-GB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B35E41F7-4172-42E5-BCF5-DF1F0ACCD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0800"/>
                <a:ext cx="10515600" cy="4856163"/>
              </a:xfrm>
            </p:spPr>
            <p:txBody>
              <a:bodyPr>
                <a:normAutofit/>
              </a:bodyPr>
              <a:lstStyle/>
              <a:p>
                <a:r>
                  <a:rPr lang="tr-TR" dirty="0" err="1"/>
                  <a:t>Example</a:t>
                </a:r>
                <a:r>
                  <a:rPr lang="tr-TR" dirty="0"/>
                  <a:t>:  F=</a:t>
                </a:r>
                <a:r>
                  <a:rPr lang="tr-TR" dirty="0" err="1"/>
                  <a:t>xy+x’z</a:t>
                </a:r>
                <a:endParaRPr lang="tr-TR" dirty="0"/>
              </a:p>
              <a:p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F=</a:t>
                </a:r>
                <a:r>
                  <a:rPr lang="tr-TR" dirty="0" err="1"/>
                  <a:t>xy+x’z</a:t>
                </a:r>
                <a:r>
                  <a:rPr lang="tr-TR" dirty="0"/>
                  <a:t>=(</a:t>
                </a:r>
                <a:r>
                  <a:rPr lang="tr-TR" dirty="0" err="1"/>
                  <a:t>xy+x</a:t>
                </a:r>
                <a:r>
                  <a:rPr lang="tr-TR" dirty="0"/>
                  <a:t>’)(</a:t>
                </a:r>
                <a:r>
                  <a:rPr lang="tr-TR" dirty="0" err="1"/>
                  <a:t>xy+z</a:t>
                </a:r>
                <a:r>
                  <a:rPr lang="tr-TR" dirty="0"/>
                  <a:t>)</a:t>
                </a:r>
              </a:p>
              <a:p>
                <a:pPr marL="0" indent="0">
                  <a:buNone/>
                </a:pPr>
                <a:r>
                  <a:rPr lang="tr-TR" dirty="0"/>
                  <a:t>=(</a:t>
                </a:r>
                <a:r>
                  <a:rPr lang="tr-TR" dirty="0" err="1"/>
                  <a:t>x+x</a:t>
                </a:r>
                <a:r>
                  <a:rPr lang="tr-TR" dirty="0"/>
                  <a:t>’)(</a:t>
                </a:r>
                <a:r>
                  <a:rPr lang="tr-TR" dirty="0" err="1"/>
                  <a:t>y+x</a:t>
                </a:r>
                <a:r>
                  <a:rPr lang="tr-TR" dirty="0"/>
                  <a:t>’)(</a:t>
                </a:r>
                <a:r>
                  <a:rPr lang="tr-TR" dirty="0" err="1"/>
                  <a:t>x+z</a:t>
                </a:r>
                <a:r>
                  <a:rPr lang="tr-TR" dirty="0"/>
                  <a:t>)(</a:t>
                </a:r>
                <a:r>
                  <a:rPr lang="tr-TR" dirty="0" err="1"/>
                  <a:t>y+z</a:t>
                </a:r>
                <a:r>
                  <a:rPr lang="tr-TR" dirty="0"/>
                  <a:t>) = (</a:t>
                </a:r>
                <a:r>
                  <a:rPr lang="tr-TR" dirty="0" err="1"/>
                  <a:t>x’+y</a:t>
                </a:r>
                <a:r>
                  <a:rPr lang="tr-TR" dirty="0"/>
                  <a:t>)(</a:t>
                </a:r>
                <a:r>
                  <a:rPr lang="tr-TR" dirty="0" err="1"/>
                  <a:t>x+z</a:t>
                </a:r>
                <a:r>
                  <a:rPr lang="tr-TR" dirty="0"/>
                  <a:t>)(</a:t>
                </a:r>
                <a:r>
                  <a:rPr lang="tr-TR" dirty="0" err="1"/>
                  <a:t>y+z</a:t>
                </a:r>
                <a:r>
                  <a:rPr lang="tr-TR" dirty="0"/>
                  <a:t>)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x’ + y =x’ + y + </a:t>
                </a:r>
                <a:r>
                  <a:rPr lang="tr-TR" dirty="0" err="1"/>
                  <a:t>zz</a:t>
                </a:r>
                <a:r>
                  <a:rPr lang="tr-TR" dirty="0"/>
                  <a:t>’ = (x’ + y + z) (x’ + y + z’)</a:t>
                </a:r>
              </a:p>
              <a:p>
                <a:pPr marL="0" indent="0">
                  <a:buNone/>
                </a:pPr>
                <a:r>
                  <a:rPr lang="tr-TR" dirty="0"/>
                  <a:t>x + z = x + z + yy’ = (</a:t>
                </a:r>
                <a:r>
                  <a:rPr lang="tr-TR" dirty="0" err="1"/>
                  <a:t>x+y+z</a:t>
                </a:r>
                <a:r>
                  <a:rPr lang="tr-TR" dirty="0"/>
                  <a:t>)(</a:t>
                </a:r>
                <a:r>
                  <a:rPr lang="tr-TR" dirty="0" err="1"/>
                  <a:t>x+y</a:t>
                </a:r>
                <a:r>
                  <a:rPr lang="tr-TR" dirty="0"/>
                  <a:t>’+z)</a:t>
                </a:r>
              </a:p>
              <a:p>
                <a:pPr marL="0" indent="0">
                  <a:buNone/>
                </a:pPr>
                <a:r>
                  <a:rPr lang="tr-TR" dirty="0"/>
                  <a:t>y + z = y + z + xx’ = (x + y + z) (x’ + y + z)</a:t>
                </a:r>
              </a:p>
              <a:p>
                <a:pPr marL="0" indent="0">
                  <a:buNone/>
                </a:pPr>
                <a:r>
                  <a:rPr lang="tr-TR" dirty="0"/>
                  <a:t>F=(</a:t>
                </a:r>
                <a:r>
                  <a:rPr lang="tr-TR" dirty="0" err="1"/>
                  <a:t>x+y+z</a:t>
                </a:r>
                <a:r>
                  <a:rPr lang="tr-TR" dirty="0"/>
                  <a:t>)(</a:t>
                </a:r>
                <a:r>
                  <a:rPr lang="tr-TR" dirty="0" err="1"/>
                  <a:t>x+y</a:t>
                </a:r>
                <a:r>
                  <a:rPr lang="tr-TR" dirty="0"/>
                  <a:t>’+z)(x’+</a:t>
                </a:r>
                <a:r>
                  <a:rPr lang="tr-TR" dirty="0" err="1"/>
                  <a:t>y+z</a:t>
                </a:r>
                <a:r>
                  <a:rPr lang="tr-TR" dirty="0"/>
                  <a:t>)(x’+</a:t>
                </a:r>
                <a:r>
                  <a:rPr lang="tr-TR" dirty="0" err="1" smtClean="0"/>
                  <a:t>y+z</a:t>
                </a:r>
                <a:r>
                  <a:rPr lang="tr-TR" smtClean="0"/>
                  <a:t>’) </a:t>
                </a:r>
                <a:r>
                  <a:rPr lang="tr-TR" dirty="0"/>
                  <a:t>=M0M2M4M5 =F(</a:t>
                </a:r>
                <a:r>
                  <a:rPr lang="tr-TR" dirty="0" err="1"/>
                  <a:t>x,y,z</a:t>
                </a:r>
                <a:r>
                  <a:rPr lang="tr-TR" dirty="0"/>
                  <a:t>)=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dirty="0"/>
                  <a:t>(0,2,4,5)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B35E41F7-4172-42E5-BCF5-DF1F0ACCD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0800"/>
                <a:ext cx="10515600" cy="4856163"/>
              </a:xfrm>
              <a:blipFill>
                <a:blip r:embed="rId3"/>
                <a:stretch>
                  <a:fillRect l="-1217" t="-21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C49D888-CBC9-4291-B9DC-6DB1B84BB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06BD8B5-09B1-4B9A-8198-161AB5576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F467484A-0FF5-4807-A04F-5DECD6DD1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485775"/>
            <a:ext cx="8561388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60ECBC1-9577-403B-AF77-C14FD4383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53B2ACE-B5DE-4DD0-99B0-9408B6E8E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22AC4F69-2207-4AF3-950B-70F847162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547689"/>
            <a:ext cx="8412162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697A462-F25D-4971-929C-F6A714019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2ED43AA-5A91-422A-9725-BC86F9459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7CC066A7-D26A-4400-BD8B-53D8C2FD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481013"/>
            <a:ext cx="8332788" cy="58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08F2400-EFC4-4A75-BD43-000487B5D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8F26F57-3C6E-4CE1-BCEF-2DD872AC6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563E1C69-5106-4235-B9CF-F9A6FF4B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457200"/>
            <a:ext cx="847566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197</Words>
  <Application>Microsoft Office PowerPoint</Application>
  <PresentationFormat>Geniş ekran</PresentationFormat>
  <Paragraphs>39</Paragraphs>
  <Slides>16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Teması</vt:lpstr>
      <vt:lpstr>Chapter 2</vt:lpstr>
      <vt:lpstr>PowerPoint Sunusu</vt:lpstr>
      <vt:lpstr>Minterms &amp; Maxterms</vt:lpstr>
      <vt:lpstr>PowerPoint Sunusu</vt:lpstr>
      <vt:lpstr>PRODUCT OF MAXTERMS</vt:lpstr>
      <vt:lpstr>PowerPoint Sunusu</vt:lpstr>
      <vt:lpstr>PowerPoint Sunusu</vt:lpstr>
      <vt:lpstr>PowerPoint Sunusu</vt:lpstr>
      <vt:lpstr>PowerPoint Sunusu</vt:lpstr>
      <vt:lpstr>Conversion between Canonical Forms</vt:lpstr>
      <vt:lpstr>Standart forms</vt:lpstr>
      <vt:lpstr>Three- and two-level implementation</vt:lpstr>
      <vt:lpstr>Other Logical Operations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Ayhan.Aydin</dc:creator>
  <cp:lastModifiedBy>D1</cp:lastModifiedBy>
  <cp:revision>4</cp:revision>
  <dcterms:created xsi:type="dcterms:W3CDTF">2021-10-31T07:30:53Z</dcterms:created>
  <dcterms:modified xsi:type="dcterms:W3CDTF">2021-11-01T08:03:04Z</dcterms:modified>
</cp:coreProperties>
</file>