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7.wmf" ContentType="image/x-wmf"/>
  <Override PartName="/ppt/media/image11.wmf" ContentType="image/x-wmf"/>
  <Override PartName="/ppt/media/image6.wmf" ContentType="image/x-wmf"/>
  <Override PartName="/ppt/media/image10.wmf" ContentType="image/x-wmf"/>
  <Override PartName="/ppt/media/image4.wmf" ContentType="image/x-wmf"/>
  <Override PartName="/ppt/media/image21.wmf" ContentType="image/x-wmf"/>
  <Override PartName="/ppt/media/image19.wmf" ContentType="image/x-wmf"/>
  <Override PartName="/ppt/media/image1.wmf" ContentType="image/x-wmf"/>
  <Override PartName="/ppt/media/image3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2.wmf" ContentType="image/x-wmf"/>
  <Override PartName="/ppt/media/image5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18D64F-701F-4AEF-9DF1-DB08E6A5E63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22033B-1FA8-40EE-A14E-FAEF3E9C2147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445320"/>
            <a:ext cx="9143280" cy="37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14 Processor Structure and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32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Assoc.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6869619-8364-43A2-AC42-EBB74E00B10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38080" y="365040"/>
            <a:ext cx="11208600" cy="61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General-purpose registers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assigned to a variety of functions by the programmer.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Sometimes their use within the instruction set is orthogonal to the operation.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is, any general-purpose register can contain the operand for any opcode.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provides true general-purpose register use. Often, however, there are restrictions.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example, there may be dedicated registers for floating-point and stack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operations.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some cases, general-purpose registers can be used for addressing functions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(e.g., register indirect, displacement). In other cases, there is a partial or clean separation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data registers and address registers.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registers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be used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to hold data and cannot be employed in the calculation of an operand address.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781240-0F1A-4C52-B2E3-C41210030B5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838080" y="365040"/>
            <a:ext cx="1112832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Address registers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themselves be somewhat general purpose, or they may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devoted to a particular addressing mode. Examples include the following: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Segment pointers: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a machine with segmented addressing,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segment register holds the address of the base of the segment. There may be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multiple registers: for example, one for the operating system and one for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current process.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Index registers: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are used for indexed addressing and may be auto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indexed.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Stack pointer: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there is user-visible stack addressing, then typically there is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dedicated register that points to the top of the stack. This allows implicit addressing;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that is, push, pop, and other stack instructions need not contain 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explicit stack operand.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01EC30-4BB2-4B3F-8219-C5EF665B164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838080" y="365040"/>
            <a:ext cx="1114452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several design issues to be addressed here.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important issue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whether to use completely general-purpose registers or to specialize their use.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affects instruction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set design. With the use of specialized registers, it can generally be implicit in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opcode which type of register a certain operand specifier refers to. The operand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specifier must only identify one of a set of specialized registers rather than one out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all the registers, thus saving bits. On the other hand, this specialization limits the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programmer’s flexibility.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Another design issue is the number of registers, either general purpose or data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plus address, to be provided.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Again, this affects instruction set design because more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registers require more operand specifier bits. As we previously discussed, somewhere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between 8 and 32 registers appears optimum. Fewer registers result in more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memory references; more registers do not noticeably reduce memory references. However, a new approach, which finds advantage in the use of hundreds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registers.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Finally, there is the issue of register length.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Registers that must hold addresses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obviously must be at least long enough to hold the largest address. Data registers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should be able to hold values of most data types. Some machines allow two contiguous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registers to be used as one for holding double-length values.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DDC7EA-92AB-4EF7-8AEB-1560302D91B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838080" y="365040"/>
            <a:ext cx="1106424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final category of registers, which is at least partially visible to the user, holds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condition codes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(also referred to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flags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). Condition codes are bits set by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 as the result of operations. For example, an arithmetic operation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produce a positive, negative, zero, or overflow result.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 to the result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itself being stored in a register or memory, a condition code is also set. The code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subsequently be tested as part of a conditional branch operation.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Condition code bits are collected into one or more registers. Usually, they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 part of a control register. Generally, machine instructions allow these bits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read by implicit reference, but the programmer cannot alter them.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142B6EB-3927-46D4-8834-F01FC21C14C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Table lists the advantages and disadvantages of condition codes.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0BED8B-972F-4F43-8E1A-357DD56127E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1112480" cy="502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838080" y="365040"/>
            <a:ext cx="1114452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some machines, a subroutine call will result in the automatic saving of all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user-visible registers, to be restored on return. The processor performs the saving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restoring as part of the execution of call and return instructions. This allows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subroutine to use the user-visible registers independently.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other machines,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the responsibility of the programmer to save the contents of the relevant user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visible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registers prior to a subroutine call, by including instructions for this purpose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 the program.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581D6D4-59D1-4919-9A90-0CBC5FDC4BA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838080" y="365040"/>
            <a:ext cx="1103220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Control and Status Registers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a variety of processor registers that are employed to control the operation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processor. Most of these, on most machines, are not visible to the user. Some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them may be visible to machine instructions executed in a control or operating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system mode.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course, different machines will have different register organizations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different terminology. We list here a reasonably complete list of register types,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with a brief description.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 registers are essential to instruction execution: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Program counter (PC):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the address of an instruction to be fetched.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register (IR):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the instruction most recently fetched.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address register (MAR):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the address of a location 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memory.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buffer register (MBR):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a word of data to be written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or the word most recently read.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E424BAC-48B0-4798-B410-974ABB36B8D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838080" y="365040"/>
            <a:ext cx="1103220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all processors have internal registers designated as MAR and MBR, but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equivalent buffering mechanism is needed whereby the bits to be transferred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system bus are staged and the bits to be read from the data bus are temporarily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stored.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Typically, the processor updates the PC after each instruction fetch so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the PC always points to the next instruction to be executed. A branch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skip instruction will also modify the contents of the PC.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fetched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loaded into an IR, where the opcode and operand specifiers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analyzed. Data are exchanged with memory using the MAR and MBR. In a bus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system, the MAR connects directly to the address bus, and the MBR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connects directly to the data bus. User-visible registers, in turn, exchange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with the MBR.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DA60D18-51B7-4D0F-8E22-AC738938A56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838080" y="365040"/>
            <a:ext cx="1109628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four registers just mentioned are used for the movement of data between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and memory. Within the processor, data must be presented 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ALU for processing. The ALU may have direct access to the MBR and user-visible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registers. Alternatively, there may be additional buffering registers at the boundary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ALU; these registers serve as input and output registers for the ALU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exchange data with the MBR and user-visible registers.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processor designs include a register or set of registers, often known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program status word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(PSW), that contain status information. The PSW typically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contains condition codes plus other status information.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25FAC7-B420-4522-8759-37BE6C77841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365040"/>
            <a:ext cx="11112480" cy="62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Common fields or flags include the following: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Sign: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the sign bit of the result of the last arithmetic operation.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Zero: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 when the result is 0.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Carry: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 if an operation resulted in a carry (addition) into or borrow (subtraction)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 of a high-order bit. Used for multiword arithmetic operations.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Equal: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 if a logical compare result is equality.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Overflow: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to indicate arithmetic overflow.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Interrupt Enable/Disable: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to enable or disable interrupts.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Supervisor: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Indicates whether the processor is executing in supervisor or user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mode. Certain privileged instructions can be executed only in supervisor mode,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certain areas of memory can be accessed only in supervisor mode.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E5380B-C56D-4AD3-AB11-8132103E82C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Processor Organization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Register Organization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Instruction Cycle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Instruction Pipelining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8EBC06-21C1-415A-A7D1-E34E7268C39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838080" y="365040"/>
            <a:ext cx="1114452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number of other registers related to status and control might be found in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particular processor design.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may be a pointer to a block of memory containing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additional status information (e.g., process control blocks).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machines using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vectored interrupts, an interrupt vector register may be provided.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a stack is used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implement certain functions (e.g., subroutine call), then a system stack pointer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needed.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page table pointer is used with a virtual memory system.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Finally, registers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may be used in the control of I/O operations.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number of factors go into the design of the control and status register organization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key issue is operating system support. Certain types of control information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are of specific utility to the operating system. If the processor designer has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functional understanding of the operating system to be used, then the register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 can to some extent be tailored to the operating system.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Another key design decision is the allocation of control information between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registers and memory. It is common to dedicate the first (lowest) few hundred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thousand words of memory for control purposes. The designer must decide how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much control information should be in registers and how much in memory.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usual trade-off of cost versus speed arises.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8562150-F4A3-43D0-82E7-CAFF55F9D1E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INSTRUCTION CYCLE</a:t>
            </a: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24640" y="1825560"/>
            <a:ext cx="11725920" cy="45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Earlier,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described the processor’s instruction cycle . To recall,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instruction cycle includes the following stages: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Fetch: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 the next instruction from memory into the processor.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Execute: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Interpret the opcode and perform the indicated operation.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Interrupt: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interrupts are enabled and an interrupt has occurred, save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current process state and service the interrupt.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are now in a position to elaborate somewhat on the instruction cycle. First,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must introduce one additional stage, known as the indirect cycle.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7BF7DEC-D57A-4949-ADBA-0DC0EE33AEE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60560" y="365040"/>
            <a:ext cx="546948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The Indirect Cycle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seen that the execution of an instruction may involve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more operands in memory, each of which requires a memory access. Further, if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indirect addressing is used, then additional memory accesses are required.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think of the fetching of indirect addresses as one more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stages. The result is shown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figure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main line of activity consists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alternating instruction fetch and instruction execution activities. After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instruction is fetched, it is examined to determine if any indirect addressing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involved. If so, the required operands are fetched using indirect addressing.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Following execution, an interrupt may be processed before the next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fetch.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4D1A52-D628-4887-8DBD-1DEA6C473F1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5691240" y="1376640"/>
            <a:ext cx="6447600" cy="44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240480" y="365040"/>
            <a:ext cx="1161612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way to view this process is shown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This illustrates more correctly the nature of the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cycle. Once an instruction is fetched, its operand specifiers must be identified.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input operand in memory is then fetched, and this process may require indirect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addressing. Register-based operands need not be fetched. Once the opcode is executed,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similar process may be needed to store the result in main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AD66DD-C7A5-4FA8-8C37-E774BF69010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1564920" y="3623760"/>
            <a:ext cx="9865080" cy="323424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24360" y="3753360"/>
            <a:ext cx="513000" cy="443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240480" y="4171320"/>
            <a:ext cx="1125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 in Final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38080" y="365040"/>
            <a:ext cx="1108044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Data Flow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exact sequence of events during an instruction cycle depends on the design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processor. We can, however, indicate in general terms what must happen.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us assume a processor that employs a memory address register (MAR),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memory buffer register (MBR), a program counter (PC), and an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register (IR).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DE34BF-733B-4D09-A6AC-6A05026E60F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176400" y="365040"/>
            <a:ext cx="503064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During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fetch cycle,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instruction is read from memory.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shows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flow of data during this cycle. The PC contains the address of the next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fetched. This address is moved to the MAR and placed on the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control unit requests a memory read, and the result is placed on the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 and copied into the MBR and then moved to the IR.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Meanwhile, the PC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incremented by 1, preparatory for the next fetch.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48939C-D9D2-44A3-9309-EA316346241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5061600" y="843840"/>
            <a:ext cx="7107840" cy="542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240480" y="128160"/>
            <a:ext cx="5253840" cy="65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Once the fetch cycle is over, the control unit examines the contents of the IR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to determine if it contains an operand specifier using indirect addressing. If so, an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indirect cycle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is performed.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As shown in 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the f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igure, this is a simple cycle. The rightmost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bits of the MBR, which contain the address reference, are transferred to the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MAR. Then the control unit requests a memory read, to get the desired address of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operand into the MBR.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fetch and indirect cycles are simple and predictable.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execute cycle</a:t>
            </a:r>
            <a:r>
              <a:rPr b="0" i="1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takes many forms; the form depends on which of the various machine instructions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is in the IR. This cycle may involve transferring data among registers, read or write</a:t>
            </a: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from memory or I/O, and/or the invocation of the ALU.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6F4028C-791F-4221-8C49-BB766BDF089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5495040" y="1415880"/>
            <a:ext cx="6695280" cy="41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8880" y="208440"/>
            <a:ext cx="5310000" cy="66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Like the fetch and indirect cycles,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interrupt cycle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simple and predictable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current contents of the PC must be saved so that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resume normal activity after the interrupt. Thus, the contents of the PC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transferred to the MBR to be written into memory. The special memory location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reserved for this purpose is loaded into the MAR from the control unit. It might,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be a stack pointer.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PC is loaded with the address of the interrupt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routine. As a result, the next instruction cycle will begin by fetching the appropriate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instruction.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572401-F618-45AC-9CA9-D2C1E87C9BD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/>
        </p:blipFill>
        <p:spPr>
          <a:xfrm>
            <a:off x="5439240" y="1323360"/>
            <a:ext cx="6623280" cy="41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INSTRUCTION PIPELINING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11445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computer systems evolve, greater performance can be achieved by taking advantage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improvements in technology, such as faster circuitry. In addition, organizational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enhancements to the processor can improve performance.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already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seen some examples of this, such as the use of multiple registers rather than a single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accumulator, and the use of a cache memory. Another organizational approach,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is quite common, is instruction pipelining.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CB1EE2-2501-4D7B-B033-11173413BFA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838080" y="365040"/>
            <a:ext cx="11096280" cy="61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Pipelining Strategy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pipelining is similar to the use of an assembly line in a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ma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nufacturing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plant. An assembly line takes advantage of the fact that a product goes through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various stages of production. By laying the production process out in an assembly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line, products at various stages can be worked on simultaneously.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process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 referred to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pipelining,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because, as in a pipeline, new inputs are accepted 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end before previously accepted inputs appear as outputs at the other end.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apply this concept to instruction execution, we must recognize that, in fact,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instruction has a number of stages.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instruction state diagram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for example, breaks the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cycle up into 10 tasks, which occur in sequence. Clearly, there should be some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opportunity for pipelining.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A40145-3822-41E8-849D-716980E4DEB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825560"/>
            <a:ext cx="110163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begin with a summary of processor organization. Registers, which form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internal memory of the processor, are then analyzed. We are then in a position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return to the discussion of the instruction cycle.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description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instruction cycle and a common technique known as instruction pipelining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completes our description.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144818-F613-45C7-8BA3-27AEFD440B1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176400" y="160560"/>
            <a:ext cx="11852280" cy="49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 simple approach, consider subdividing instruction processing into two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stages: fetch instruction and execute instruction. There are times during the execution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an instruction when main memory is not being accessed. This time could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used to fetch the next instruction in parallel with the execution of the current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one.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depicts this approach. The pipeline has two independent stages.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stage fetches an instruction and buffers it. When the second stage is free,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stage passes it the buffered instruction. While the second stage is executing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instruction, the first stage takes advantage of any unused memory cycles to fetch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buffer the next instruction. This is called instruction prefetch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fetch overlap.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this approach, which involves instruction buffering, requires more registers.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pipelining requires registers to store data between stages.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95EFB5-8FEC-4E0B-BB3F-45EAB766D65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1222920" y="5080320"/>
            <a:ext cx="9759600" cy="147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384840" y="365040"/>
            <a:ext cx="11565720" cy="38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should be clear that this process will speed up instruction execution. If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fetch and execute stages were of equal duration, the instruction cycle time would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halved. However, if we look more closely at this pipeline (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we will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 that this doubling of execution rate is unlikely for two reasons: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execution time will generally be longer than the fetch time. Execution will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involve reading and storing operands and the performance of some operation.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Thus, the fetch stage may have to wait for some time before it can empty its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buffer.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conditional branch instruction makes the address of the next instruction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 fetched unknown. Thus, the fetch stage must wait until it receives the next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address from the execute stage. The execute stage may then have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wait while the next instruction is fetched.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97ADBBA-0B64-4F32-8CD6-BC86EA19475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6" name="Picture 4" descr=""/>
          <p:cNvPicPr/>
          <p:nvPr/>
        </p:nvPicPr>
        <p:blipFill>
          <a:blip r:embed="rId1"/>
          <a:stretch/>
        </p:blipFill>
        <p:spPr>
          <a:xfrm>
            <a:off x="2162880" y="4229280"/>
            <a:ext cx="7818480" cy="262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838080" y="365040"/>
            <a:ext cx="1111248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Guessing can reduce the time loss from the second reason. A simple rule is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following: When a conditional branch instruction is passed on from the fetch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execute stage, the fetch stage fetches the next instruction in memory after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branch instruction. Then, if the branch is not taken, no time is lost. If the branch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taken, the fetched instruction must be discarded and a new instruction fetched.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these factors reduce the potential effectiveness of the two-stage pipeline,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speedup occurs. To gain further speedup, the pipeline must have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us consider the following decomposition of the instruction processing.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A3BD0C-F58F-4EDD-B02E-99354D5F824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48640" y="365760"/>
            <a:ext cx="1116072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Fetch instruction (FI):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the next expected instruction into a buffer.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Decode instruction (DI):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 the opcode and the operand specifiers.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Calculate operands (CO):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Calculate the effective address of each source operand.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may involve displacement, register indirect, indirect, or other forms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of address calculation.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Fetch operands (FO):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Fetch each operand from memory. Operands in registers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need not be fetched.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Execute instruction (EI):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 the indicated operation and store the result,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any, in the specified destination operand location.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 operand (WO):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 the result in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1103AE-4167-446E-800D-1697D74CE7E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838080" y="365040"/>
            <a:ext cx="1106424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this decomposition, the various stages will be of more nearly equal duration.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sake of illustration, let us assume equal duration. Using this assumption,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shows that a six-stage pipeline can reduce the execution time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9 instructions from 54 time units to 14 time units.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CE723E2-D71B-405A-8E2F-74DF156E28D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rcRect l="1872" t="774" r="0" b="0"/>
          <a:stretch/>
        </p:blipFill>
        <p:spPr>
          <a:xfrm>
            <a:off x="1888560" y="2469600"/>
            <a:ext cx="8963280" cy="42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838080" y="365040"/>
            <a:ext cx="1114452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Several comments are in order: </a:t>
            </a:r>
            <a:endParaRPr b="0" lang="en-US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diagram assumes that each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goes through all six stages of the pipeline.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will not always be the case. For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example, a load instruction does not need the WO stage. However, to simplify the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pipeline hardware, the timing is set up assuming that each instruction requires all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 stages.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Also, the diagram assumes that all of the stages can be performed in parallel.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particular, it is assumed that there are no memory conflicts.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example,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FI, FO, and WO stages involve a memory access. The diagram implies that all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these accesses can occur simultaneously. Most memory systems will not permit that.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However, the desired value may be in cache, or the FO or WO stage may be null.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Thus, much of the time, memory conflicts will not slow down the pipeline.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BD9310-C263-4700-9A90-EC4403F1DC3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838080" y="1825560"/>
            <a:ext cx="11128320" cy="46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Several other factors serve to limit the performance enhancement. If the six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 are not of equal duration, there will be some waiting involved at various pipeline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stages, as discussed before for the two-stage pipeline.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difficulty is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conditional branch instruction, which can invalidate several instruction fetches.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unpredictable event is an interrupt.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A26721-982F-4F6A-AEA2-6897182B6C0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224640" y="144360"/>
            <a:ext cx="4257360" cy="65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illustrates the effects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conditional branch, using the same program as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above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 that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is a conditional branch to instruction 15. Until the instruction is executed,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no way of knowing which instruction will come next. The pipeline, in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example, simply loads the next instruction in sequence (instruction 4) and proceeds.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25742D-B285-4E6A-B6B6-DC3AF51FD6C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4482360" y="689760"/>
            <a:ext cx="7708680" cy="54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838080" y="1825560"/>
            <a:ext cx="11000160" cy="47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previous 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branch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was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taken, and we get the full performance benefit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enhancement.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figure above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branch is taken. This is not determined until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end of time unit 7. At this point, the pipeline must be cleared of instructions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not useful. During time unit 8, instruction 15 enters the pipeline. No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complete during time units 9 through 12; this is the performance penalty incurred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we could not anticipate the branch.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A84E5A-F598-43F5-8ADF-E8F96102BF1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192600" y="365040"/>
            <a:ext cx="4811760" cy="61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indicates the logic needed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pipelining to account for branches and interrupts.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7BFEB9-22B2-45C2-935E-70E4C270869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/>
        </p:blipFill>
        <p:spPr>
          <a:xfrm>
            <a:off x="4523760" y="89280"/>
            <a:ext cx="7475040" cy="67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PROCESSOR 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1128320" cy="47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understand the organization of the processor, let us consider the requirements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placed on the processor, the things that it must do: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Fetch instruction: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reads an instruction from memory (register,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cache, main memory).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Interpret instruction: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instruction is decoded to determine what action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required.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Fetch data: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execution of an instruction may require reading data from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or an I/O module.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 data: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execution of an instruction may require performing some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arithmetic or logical operation on data.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Write data: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results of an execution may require writing data to memory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an I/O module.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580D43-5D68-4B5A-96DF-B24A4A24ED9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838080" y="365040"/>
            <a:ext cx="1112832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problems arise that did not appear in our simple two-stage organization.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 stage may depend on the contents of a register that could be altered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 previous instruction that is still in the pipeline. Other such register and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conflicts could occur. The system must contain logic to account for this type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conflict.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clarify pipeline operation, it might be useful to look at an alternative depiction.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Previous 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igures show the progression of time horizontally across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figures, with each row showing the progress of an individual instruction.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shows same sequence of events, with time progressing vertically down the figure,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each row showing the state of the pipeline at a given point in time.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BC02CC-0C6F-48D3-A09B-3D82A658B05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48240" y="18000"/>
            <a:ext cx="4512600" cy="68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pipeline is full at time 6, with 6 different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in various stages of execution, and remains full through time 9;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assume that instruction I9 is the last instruction to be executed.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pipeline is full at times 6 and 7. At time 7,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3 is in the execute stage and executes a branch to instruction 15. At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point, instructions I4 through I7 are flushed from the pipeline, so that at time 8, only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instructions are in the pipeline, I3 and I15.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5908AB-17E4-40A9-B162-D56F1D4B9BA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4513320" y="18000"/>
            <a:ext cx="7677720" cy="68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838080" y="365040"/>
            <a:ext cx="1114452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preceding discussion, it might appear that the greater the number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 in the pipeline, the faster the execution rate. Some of the IBM S/360 designers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pointed out two factors that frustrate this seemingly simple pattern for high-performance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design, and they remain elements that designer must still consider: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 each stage of the pipeline, there is some overhead involved in moving data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buffer to buffer and in performing various preparation and delivery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functions. This overhead can appreciably lengthen the total execution time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single instruction. This is significant when sequential instructions are logically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dependent, either through heavy use of branching or through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access dependencies.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amount of control logic required to handle memory and register dependencies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to optimize the use of the pipeline increases enormously with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stages. This can lead to a situation where the logic controlling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gating between stages is more complex than the stages being controlled.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C95B6F-F214-42E6-95EA-4BDC61B1AE3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838080" y="365040"/>
            <a:ext cx="11128320" cy="61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consideration is latching delay: It takes time for pipeline buffers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operate and this adds to instruction cycle time.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pipelining is a powerful technique for enhancing performance but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requires careful design to achieve optimum results with reasonable complexity.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6D93C3-9227-43F7-97CB-54AD7DE33F1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838080" y="365040"/>
            <a:ext cx="1098396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Pipeline Performance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Now,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develop some simple measures of pipeline performance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relative speedup. The cycle time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instruction pipeline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time needed to advance a set of instructions one stage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through the pipeline; each column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the initial set of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above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represents one cycle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time. The cycle time can be determined as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where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time delay of the circuitry in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stage of the pipeline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maximum stage delay (delay through stage which experiences the largest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delay)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number of stages in the instruction pipeline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time delay of a latch, needed to advance signals and data from one stage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to the next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33263C-F106-4BE7-B07E-6B42454B299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9" name="Picture 4" descr=""/>
          <p:cNvPicPr/>
          <p:nvPr/>
        </p:nvPicPr>
        <p:blipFill>
          <a:blip r:embed="rId1"/>
          <a:stretch/>
        </p:blipFill>
        <p:spPr>
          <a:xfrm>
            <a:off x="2367000" y="2993760"/>
            <a:ext cx="7457040" cy="80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838080" y="365040"/>
            <a:ext cx="1106424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the time delay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equivalent to a clock pulse and 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&gt;&gt;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Now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that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are processed, with no branches. Let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the total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required for a pipeline 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 to execute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instructions. Then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total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cycles are required to complete the execution of the first instruction,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remaining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- 1 instructions require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- 1 cycles. This equation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easily verified from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without the branch condition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9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instruction completes at time cycle 14: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CAE1DC-9DE4-4172-A2BC-6AE861A4079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3" name="Picture 4" descr=""/>
          <p:cNvPicPr/>
          <p:nvPr/>
        </p:nvPicPr>
        <p:blipFill>
          <a:blip r:embed="rId1"/>
          <a:stretch/>
        </p:blipFill>
        <p:spPr>
          <a:xfrm>
            <a:off x="3337560" y="1978920"/>
            <a:ext cx="4605120" cy="939960"/>
          </a:xfrm>
          <a:prstGeom prst="rect">
            <a:avLst/>
          </a:prstGeom>
          <a:ln>
            <a:noFill/>
          </a:ln>
        </p:spPr>
      </p:pic>
      <p:pic>
        <p:nvPicPr>
          <p:cNvPr id="234" name="Picture 5" descr=""/>
          <p:cNvPicPr/>
          <p:nvPr/>
        </p:nvPicPr>
        <p:blipFill>
          <a:blip r:embed="rId2"/>
          <a:stretch/>
        </p:blipFill>
        <p:spPr>
          <a:xfrm>
            <a:off x="4315680" y="4851360"/>
            <a:ext cx="3560040" cy="78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838080" y="365040"/>
            <a:ext cx="1051488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consider a processor with equivalent functions but no pipeline,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 that the instruction cycle time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t. The speedup factor for the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 compared to execution without the pipeline is defined 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7ECE21A-02AC-4CB1-8413-42FEB3C21E1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8" name="Picture 4" descr=""/>
          <p:cNvPicPr/>
          <p:nvPr/>
        </p:nvPicPr>
        <p:blipFill>
          <a:blip r:embed="rId1"/>
          <a:stretch/>
        </p:blipFill>
        <p:spPr>
          <a:xfrm>
            <a:off x="2075040" y="2317680"/>
            <a:ext cx="7971840" cy="13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100440" y="160560"/>
            <a:ext cx="5421240" cy="65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plots the speedup factor as a function of the number of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are executed without a branch. As might be expected, at the limit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-&gt;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-fold speedup.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shows the speedup factor as a function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 of stages in the instruction pipeline.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speedup factor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approaches the number of instructions that can be fed into the pipeline without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branches. Thus, the larger the number of pipeline stages, the greater the potential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speedup.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as a practical matter, the potential gains of additional pipeline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stages are countered by increases in cost, delays between stages, and the fact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branches will be encountered requiring the flushing of the pipeline.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709B9D-6E17-4635-A881-7FFA8B17D9F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2" name="Picture 4" descr=""/>
          <p:cNvPicPr/>
          <p:nvPr/>
        </p:nvPicPr>
        <p:blipFill>
          <a:blip r:embed="rId1"/>
          <a:stretch/>
        </p:blipFill>
        <p:spPr>
          <a:xfrm>
            <a:off x="5522400" y="-9720"/>
            <a:ext cx="6568560" cy="68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838080" y="365040"/>
            <a:ext cx="1109628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Pipeline Hazards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previous subsection, we mentioned some of the situations that can result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than optimal pipeline performance. In this subsection,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examine this issue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 more systematic way.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pipeline hazard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when the pipeline, or some portion of the pipeline,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stall because conditions do not permit continued execution. Such a pipeline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stall is also referred to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pipeline bubble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There are three types of hazards: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resource, data, and control.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45ADF02-97DE-48B5-802B-67429AAC731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838080" y="365040"/>
            <a:ext cx="11032200" cy="61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RESOURCE HAZARDS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resource hazard occurs when two (or more)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are already in the pipeline need the same resource. The result is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must be executed in serial rather than parallel for a portion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pipeline. A resource hazard is sometime referred to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structural hazard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us consider a simple example of a resource hazard. Assume a simplified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five-stage pipeline, in which each stage takes one clock cycle.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F9274D-C730-41A7-A936-D7204AEDC5E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1825560"/>
            <a:ext cx="11128320" cy="47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do these things, it should be clear that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processor needs to store some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temporarily. It must remember the location of the last instruction so that it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know where to get the next instruction. It needs to store instructions and data temporarily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an instruction is being executed.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other words, the processor needs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 small internal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D8C3380-99F2-4BD6-8F27-B27A9FD1379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25560" y="144360"/>
            <a:ext cx="6283440" cy="67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Figure (a) shows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ideal case, in which a new instruction enters the pipeline each clock cycle. Now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 that main memory has a single port and that all instruction fetches and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reads and writes must be performed one at a time. Further, ignore the cache. In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case, an operand read to or write from memory cannot be performed in parallel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an instruction fetch.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illustrated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which assumes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 operand for instruction I1 is in memory, rather than a register. Therefore,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fetch instruction stage of the pipeline must idle for one cycle before beginning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instruction fetch for instruction I3. The figure assumes that all other operands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are in registers.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7337C7-9D5B-4338-AB39-98A2CEDD48B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2" name="Picture 4" descr=""/>
          <p:cNvPicPr/>
          <p:nvPr/>
        </p:nvPicPr>
        <p:blipFill>
          <a:blip r:embed="rId1"/>
          <a:stretch/>
        </p:blipFill>
        <p:spPr>
          <a:xfrm>
            <a:off x="6309720" y="32040"/>
            <a:ext cx="5856120" cy="67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838080" y="365040"/>
            <a:ext cx="11144520" cy="61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example of a resource conflict is a situation in which multiple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ready to enter the execute instruction phase and there is a single ALU.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solution to such resource hazards is to increase available resources, such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having multiple ports into main memory and multiple ALU units.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8B70FE7-4F2A-41E5-8B07-6F3B99B679D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838080" y="365040"/>
            <a:ext cx="1104840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DATA HAZARDS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data hazard occurs when there is a conflict in the access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operand location. In general terms, we can state the hazard in this form: Two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in a program are to be executed in sequence and both access a particular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or register operand. If the two instructions are executed in strict sequence,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problem occurs.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if the instructions are executed in a pipeline, then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for the operand value to be updated in such a way as to produce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result than would occur with strict sequential execution. In other words,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program produces an incorrect result because of the use of pipelining.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BCD332A-8D5A-48BA-9411-1189A4A70B0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838080" y="365040"/>
            <a:ext cx="1116072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example, consider the following x86 machine instruction sequence: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ADD EAX, EBX     /* EAX = EAX + EBX */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SUB ECX, EAX    /* ECX = ECX – EAX */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instruction adds the contents of the 32-bit registers EAX and EBX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stores the result in EAX. The second instruction subtracts the contents of EAX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ECX and stores the result in ECX. 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shows the pipeline behavior.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 instruction does not update register EAX until the end of stage 5, which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at clock cycle 5. But the SUB instruction needs that value at the beginning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its stage 2, which occurs at clock cycle 4. To maintain correct operation, the pipeline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stall for two clocks cycles. Thus, in the absence of special hardware and specific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avoidance algorithms, such a data hazard results in inefficient pipeline usage.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8BEBC1-6D93-46C5-A4F2-FFA4C961D4E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838080" y="365040"/>
            <a:ext cx="11208600" cy="61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three types of data hazards;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Read after write (RAW), or true dependency: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instruction modifies a register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 memory location and a succeeding instruction reads the data in that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or register location. A hazard occurs if the read takes place before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write operation is complete.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Write after read (WAR), or antidependency: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instruction reads a register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location and a succeeding instruction writes to the location. A hazard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occurs if the write operation completes before the read operation takes place.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Write after write (WAW), or output dependency: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instructions both write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the same location. A hazard occurs if the write operations take place in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reverse order of the intended sequence.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846DCB-6E97-4272-AFB0-5347AA90F64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example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above (shown in the figure)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RAW hazard.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2E65C5-150F-4C8B-98EF-E706F70EE3D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8" name="Picture 4" descr=""/>
          <p:cNvPicPr/>
          <p:nvPr/>
        </p:nvPicPr>
        <p:blipFill>
          <a:blip r:embed="rId1"/>
          <a:stretch/>
        </p:blipFill>
        <p:spPr>
          <a:xfrm>
            <a:off x="1247760" y="2522520"/>
            <a:ext cx="9695880" cy="37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838080" y="365040"/>
            <a:ext cx="1101636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CONTROL HAZARDS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control hazard, also known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branch hazard,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pipeline makes the wrong decision on a branch prediction and therefore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brings instructions into the pipeline that must subsequently be discarded.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0EA559-5946-4606-97E9-E3AF36261A8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240480" y="365040"/>
            <a:ext cx="600984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is a simplified view of a processor, indicating its connection 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 of the system via the system bus. A similar interface would be needed for 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interconnection structures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will recall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major components of the processor are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arithmetic and logic unit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(ALU)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control unit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(CU). The ALU does the actual computation or processing of data.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control unit controls the movement of data and instructions into and out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and controls the operation of the ALU. In addition, the figure shows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minimal internal memory, consisting of a set of storage locations, called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registers.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E954EF-D8DC-4E8D-801F-3C34EA1C8B8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6251400" y="799560"/>
            <a:ext cx="5940000" cy="51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128160" y="365040"/>
            <a:ext cx="5133600" cy="63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gives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 slightly more detailed view of the processor. The data transfer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logic control paths are indicated, including an element labeled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internal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processor bus.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element is needed to transfer data between the various registers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ALU because the ALU in fact operates only on data in the internal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 also shows typical basic elements of the ALU. Note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similarity between the internal structure of the computer as a whole and the internal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structure of the processor. In both cases, there is a small collection of major elements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(computer: processor, I/O, memory; processor: control unit, ALU, registers) connected by data paths.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0F5385-B93B-4540-B769-5C9DC5E357E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5262840" y="495720"/>
            <a:ext cx="6928560" cy="55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REGISTER 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11765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we discussed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earlier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 computer system employs a memory hierarchy. 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higher levels of the hierarchy, memory is faster, smaller, and more expensive (per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bit). Within the processor, there is a set of registers that function as a level of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above main memory and cache in the hierarchy. The registers in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perform two roles: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User-visible registers: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Enable the machine- or assembly language programmer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minimize main memory references by optimizing use of registers.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 and status registers: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by the control unit to control the operation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the processor and by privileged, operating system programs to control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execution of programs.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not a clean separation of registers into these two categories.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example, on some machines the program counter is user visible (e.g., x86), but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it is not. For purposes of the following discussion, however, we will use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categories.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E5E0219-EF81-446C-BCBC-6023B9CCEA8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38080" y="365040"/>
            <a:ext cx="11096280" cy="58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User-Visible Registers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user-visible register is one that may be referenced by means of the machine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language that the processor executes. We can characterize these in the following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categories: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General purpose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Address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Condition codes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7CA7DD9-E63C-46AF-A1D5-5444BBE6141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Application>LibreOffice/6.4.7.2$Linux_X86_64 LibreOffice_project/40$Build-2</Application>
  <Words>5992</Words>
  <Paragraphs>305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2022-05-30T00:58:03Z</dcterms:modified>
  <cp:revision>203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