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3.wmf" ContentType="image/x-wmf"/>
  <Override PartName="/ppt/media/image5.png" ContentType="image/png"/>
  <Override PartName="/ppt/media/image9.wmf" ContentType="image/x-wmf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4.wmf" ContentType="image/x-wmf"/>
  <Override PartName="/ppt/media/image10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.png" ContentType="image/png"/>
  <Override PartName="/ppt/media/image24.png" ContentType="image/png"/>
  <Override PartName="/ppt/media/image25.png" ContentType="image/png"/>
  <Override PartName="/ppt/media/image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28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0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8.xml.rels" ContentType="application/vnd.openxmlformats-package.relationships+xml"/>
  <Override PartName="/ppt/slides/_rels/slide95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36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96.xml.rels" ContentType="application/vnd.openxmlformats-package.relationships+xml"/>
  <Override PartName="/ppt/slides/_rels/slide94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94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61.xml" ContentType="application/vnd.openxmlformats-officedocument.presentationml.slide+xml"/>
  <Override PartName="/ppt/slides/slide96.xml" ContentType="application/vnd.openxmlformats-officedocument.presentationml.slide+xml"/>
  <Override PartName="/ppt/slides/slide60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slide" Target="slides/slide9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6EC46E0-E595-4572-AEC4-59665E1D6F0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214B51C-8AF5-46F8-B2A7-CADBB1AA17F3}" type="slidenum">
              <a:rPr b="0" lang="tr-T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tr-T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3862832-A738-4235-967C-092D43C077A2}" type="datetime1">
              <a:rPr b="0" lang="tr-TR" sz="1200" spc="-1" strike="noStrike">
                <a:solidFill>
                  <a:srgbClr val="8b8b8b"/>
                </a:solidFill>
                <a:latin typeface="Calibri"/>
              </a:rPr>
              <a:t>12.04.2022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B99DC97-A922-4D0A-AD5A-CFC340828D3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54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194636A-90FA-410D-B61A-672FCCF0EAD7}" type="datetime1">
              <a:rPr b="0" lang="tr-TR" sz="1200" spc="-1" strike="noStrike">
                <a:solidFill>
                  <a:srgbClr val="8b8b8b"/>
                </a:solidFill>
                <a:latin typeface="Calibri"/>
              </a:rPr>
              <a:t>12.04.2022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ADF589F-9005-4504-8322-5AC9CE604240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445320"/>
            <a:ext cx="9143640" cy="3702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tr-TR" sz="6000" spc="-1" strike="noStrike">
                <a:solidFill>
                  <a:srgbClr val="000000"/>
                </a:solidFill>
                <a:latin typeface="Calibri Light"/>
              </a:rPr>
              <a:t>COM/BLM 376 </a:t>
            </a:r>
            <a:br/>
            <a:r>
              <a:rPr b="1" lang="tr-TR" sz="6000" spc="-1" strike="noStrike">
                <a:solidFill>
                  <a:srgbClr val="000000"/>
                </a:solidFill>
                <a:latin typeface="Calibri Light"/>
              </a:rPr>
              <a:t>Computer Architecture</a:t>
            </a:r>
            <a:br/>
            <a:br/>
            <a:r>
              <a:rPr b="0" lang="tr-TR" sz="4000" spc="-1" strike="noStrike">
                <a:solidFill>
                  <a:srgbClr val="000000"/>
                </a:solidFill>
                <a:latin typeface="Calibri Light"/>
              </a:rPr>
              <a:t>Chapter 3 A Top-down View of Computer Function and Interconnection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02160"/>
            <a:ext cx="9143640" cy="3255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Assoc. Prof. Dr. Gazi Erkan BOSTANCI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ebostanci@ankara.edu.tr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Slides are mainly based on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Computer Organization and Architecture: Designing for Performance by William Stallings, 9th Edition, Prentice Hall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DB9D949-4B68-4909-887A-D637C4562C6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We have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two major components of the system: an instruction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interpreter and a module of general-purpose arithmetic and logic functions. These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two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components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constitute the CPU.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Several other components are needed to yield a functioning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computer.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 and instructions must be put into the system. For this we need some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sort of input module. This module contains basic components for accepting data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instructions in some form and converting them into an internal form of signals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usable by the system.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means of reporting results is needed, and this is in the form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 an output module. Taken together, these are referred to as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I/O components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B9D0D72-94C3-44BD-8FC3-D15765116000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38080" y="1825560"/>
            <a:ext cx="11000520" cy="4695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more component is needed. An input device will bring instructions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in sequentially. But a program is not invariably executed sequentially; it may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jump around (e.g., the jump instruction). Similarly, operations on data may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require access to more than just one element at a time in a predetermined sequence.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there must be a place to store temporarily both instructions and data. That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module is called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memory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main memory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to distinguish it from external storage 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peripheral devices.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Von Neumann pointed out that the same memory could be used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store both instructions and data.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5DD8D48-59A0-4E09-8407-11488AE232C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38080" y="1825560"/>
            <a:ext cx="11048760" cy="4743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CPU exchanges data with memory. For this purpose, it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typically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makes use of two internal (to the CPU) registers: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memory address register (MAR)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which specifies the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address in memory for the next read or write, and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memory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buffer register (MBR)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which contains the data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be written into memory or receives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data read from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Similarly, an I/O address register (I/OAR) specifies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particular I/O device. An I/O buffer (I/OBR) register is used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the exchange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between an I/O module and the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CPU.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E689A00-91B5-4245-8806-16A6E9B305C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memory module consists of a set of locations, defined by sequentially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numbered addresses. Each location contains a binary number that can be interpreted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either an instruction or data.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I/O module transfers data from external devices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CPU and memory, and vice versa. It contains internal buffers for temporarily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holding these data until they can be sent on.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39B63A2-CE39-41C7-8569-298DCAF6D17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0D56804-965F-4ACD-900B-92478F384F5E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2550600" y="48240"/>
            <a:ext cx="7511760" cy="675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Computer Function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1144880" cy="4599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basic function performed by a computer is execution of a program, which consists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a set of instructions stored in memory.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its simplest form, instruction processing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consists of two steps: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processor reads (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fetches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 instructions from memory one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at a time and executes each instruction.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Program execution consists of repeating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process of instruction fetch and instruction execution. The instruction execution may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involve several operations and depends on the nature of the instruction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processing required for a single instruction is called an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instruction cycle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two steps are referred to as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fetch cycle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execute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cycle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Program execution halts only if the machine is turned off, some sort of unrecoverable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error occurs, or a program instruction that halts the computer is encountered.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1C37443-0B60-4809-9AAE-6F7FE1C8AB1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Basic Instruction Cycle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9F2E568-27EB-4053-BEAB-0324A1CE75F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488520" y="2856240"/>
            <a:ext cx="11577960" cy="236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Instruction Fetch and Execute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 the beginning of each instruction cycle, the processor fetches an instruction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memory. In a typical processor, a register called the program counter (PC)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holds the address of the instruction to be fetched next.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Unless told otherwise,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processor always increments the PC after each instruction fetch so that it will fetch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next instruction in sequence (i.e., the instruction located at the next higher memory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address).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511CEA9-6214-449F-A17F-2F5F89BF92DE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952280" cy="4695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onsider a computer in which each instruction occupies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16-bit word of memory. Assume that the program counter is set to memory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location 300, where the location address refers to a 16-bit word. The processor will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next fetch the instruction at location 300. On succeeding instruction cycles, it will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fetch instructions from locations 301, 302, 303, and so on. This sequence may be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altered, as explained presently.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fetched instruction is loaded into a register in the processor known as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instruction register (IR). The instruction contains bits that specify the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processor is to take. The processor interprets the instruction and performs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required action.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3B43D69-952B-4D13-9F71-53637589011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18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9764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general, these actions fall into four categories: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Processor-memory: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 may be transferred from processor to memory or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from memory to processor.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Processor-I/O: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 may be transferred to or from a peripheral device by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transferring between the processor and an I/O module.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Data processing: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processor may perform some arithmetic or logic operation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 data.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Control: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 instruction may specify that the sequence of execution be altered.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example, the processor may fetch an instruction from location 149, which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specifies that the next instruction be from location 182. The processor will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remember this fact by setting the program counter to 182. Thus, on the next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fetch cycle, the instruction will be fetched from location 182 rather than 150.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EB27412-FC03-46C4-8873-6DBF97BB63D0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19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Outline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Computer Components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Computer Function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Interconnection Structures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Bus Interconnection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C453294-00B4-4A6A-8711-A6AFCAB0EA0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9044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Consider a simple example using a hypothetical machine that includes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characteristics listed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in the next slide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processor contains a single data register,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called an accumulator (AC). Both instructions and data are 16 bits long.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it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convenient to organize memory using 16-bit words. The instruction format provides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 bits for the opcode, so that there can be as many as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= 16 different opcodes,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up to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12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= 4096 (4K) words of memory can be directly addressed.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3FF4E6F-221B-4C51-B915-F4108D2AAFC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20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2C0B00E-F99C-44AB-A08B-62868149C58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20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7" name="Picture 2" descr=""/>
          <p:cNvPicPr/>
          <p:nvPr/>
        </p:nvPicPr>
        <p:blipFill>
          <a:blip r:embed="rId1"/>
          <a:srcRect l="5556" t="0" r="0" b="0"/>
          <a:stretch/>
        </p:blipFill>
        <p:spPr>
          <a:xfrm>
            <a:off x="1154880" y="1127160"/>
            <a:ext cx="9312120" cy="549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Now we will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illustrate a partial program execution, showing the relevant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portions of memory and processor registers. The program fragment shown adds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contents of the memory word at address 940 to the contents of the memory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word at address 941 and stores the result in the latter location.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*Remember, we use hexadeciamal notation to indicate addresses.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Three instructions,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which can be described as three fetch and three execute cycles, are required: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2619A33-18B9-4721-8ECD-D7BBB99C54E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22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7DDC179-DF32-4BCE-8F8D-016238040B9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54" name="Picture 2" descr=""/>
          <p:cNvPicPr/>
          <p:nvPr/>
        </p:nvPicPr>
        <p:blipFill>
          <a:blip r:embed="rId1"/>
          <a:stretch/>
        </p:blipFill>
        <p:spPr>
          <a:xfrm>
            <a:off x="2513520" y="38160"/>
            <a:ext cx="6750360" cy="690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38080" y="1825560"/>
            <a:ext cx="11072880" cy="4695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2000"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PC contains 300, the address of the first instruction. This instruction (the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value 1940 in hexadecimal) is loaded into the instruction register IR,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PC is incremented. Note that this process involves the use of a memory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address register and a memory buffer register. For simplicity, these intermediate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registers are ignored.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first 4 bits (first hexadecimal digit) in the IR indicate that the AC is to be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loaded. The remaining 12 bits (three hexadecimal digits) specify the address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(940) from which data are to be loaded.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next instruction (5941) is fetched from location 301, and the PC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incremented.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old contents of the AC and the contents of location 941 are added,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result is stored in the AC.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next instruction (2941) is fetched from location 302, and the PC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incremented.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contents of the AC are stored in location 941.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72D99C8-076E-4E0C-86C1-CB278AC54C79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24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 execution cycle for a particular instruction may involve more than one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reference to memory. Also, instead of memory references, an instruction may specify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I/O operation. With these additional considerations in mind,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we now give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more detailed look at the basic instruction cycle.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figure is in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form of a state diagram. For any given instruction cycle, some states may be null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others may be visited more than once.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2D82A27-65BD-4E48-A3CF-963937D97389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25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00461D6-0589-4809-A037-E635B6EFC04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/>
        </p:blipFill>
        <p:spPr>
          <a:xfrm>
            <a:off x="324360" y="671040"/>
            <a:ext cx="11682720" cy="596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38080" y="1825560"/>
            <a:ext cx="111207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states can be described as follows: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Instruction address calculation (iac):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Determine the address of the next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instruction to be executed. Usually, this involves adding a fixed number to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address of the previous instruction. For example, if each instruction is 16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bits long and memory is organized into 16-bit words, then add 1 to the previous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address. If, instead, memory is organized as individually addressable 8-bit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bytes, then add 2 to the previous address.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Instruction fetch (if):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Read instruction from its memory location into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processor.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Instruction operation decoding (iod):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Analyze instruction to determine type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 operation to be performed and operand(s) to be used.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Operand address calculation (oac):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the operation involves reference to an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operand in memory or available via I/O, then determine the address of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operand.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Operand fetch (of):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Fetch the operand from memory or read it in from I/O.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Data operation (do):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Perform the operation indicated in the instruction.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Operand store (os):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Write the result into memory or out to I/O.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1568E31-3FF1-47DF-B247-B34FA8B7CD80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27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38080" y="1825560"/>
            <a:ext cx="11072880" cy="4719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States in the upper part of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the diagram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involve an exchange between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processor and either memory or an I/O module. States in the lower part of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diagram involve only internal processor operations.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oac state appears twice,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because an instruction may involve a read, a write, or both. However, the action performed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during that state is fundamentally the same in both cases, and so only a single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state identifier is needed.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Finally, on some machines, a single instruction can specify an operation to be performed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a vector (one-dimensional array) of numbers or a string (one-dimensional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array) of characters. As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the diagram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indicates, this would involve repetitive operand fetch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and/or store operations.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99158FE-AE7A-42A1-A141-134C6DFDEEA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28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838080" y="1753560"/>
            <a:ext cx="1104876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Interrupts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Virtually all computers provide a mechanism by which other modules (I/O, memory)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may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interrupt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normal processing of the processor.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 most common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classes of interrupts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are given in the table.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5AEB0CC-8B4B-4F30-97D4-53708B05E33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28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74" name="Picture 2" descr=""/>
          <p:cNvPicPr/>
          <p:nvPr/>
        </p:nvPicPr>
        <p:blipFill>
          <a:blip r:embed="rId1"/>
          <a:stretch/>
        </p:blipFill>
        <p:spPr>
          <a:xfrm>
            <a:off x="856800" y="3453120"/>
            <a:ext cx="10237680" cy="342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1825560"/>
            <a:ext cx="1095228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 a top level, a computer consists of CPU (central processing unit), memory,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I/O components, with one or more modules of each type.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components are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interconnected in some fashion to achieve the basic function of the computer, which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to execute programs. Thus, at a top level, we can characterize a computer system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describing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external behavior of each component, that is, the data and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control signals that it exchanges with other components and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interconnection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structure and the controls required to manage the use of the interconnection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structure.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DB28720-FD72-4A04-B144-2143BC5852C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838080" y="1825560"/>
            <a:ext cx="109764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Interrupts are provided primarily as a way to improve processing efficiency.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example, most external devices are much slower than the processor.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Suppose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the processor is transferring data to a printer using the instruction cycle scheme. After each write operation, the processor must pause and remain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idle until the printer catches up. The length of this pause may be on the order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many hundreds or even thousands of instruction cycles that do not involve memory.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Clearly, this is a very wasteful use of the processor.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8994D30-738B-4669-B500-6F8A9A21A8B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30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838080" y="1825560"/>
            <a:ext cx="10515240" cy="4719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Interrupt occurs during the execution of user program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74CEF2B-AD5B-468B-BC82-0CF4B6393F7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81" name="Picture 2" descr=""/>
          <p:cNvPicPr/>
          <p:nvPr/>
        </p:nvPicPr>
        <p:blipFill>
          <a:blip r:embed="rId1"/>
          <a:srcRect l="0" t="0" r="33502" b="0"/>
          <a:stretch/>
        </p:blipFill>
        <p:spPr>
          <a:xfrm>
            <a:off x="1292760" y="216720"/>
            <a:ext cx="7580880" cy="5726520"/>
          </a:xfrm>
          <a:prstGeom prst="rect">
            <a:avLst/>
          </a:prstGeom>
          <a:ln>
            <a:noFill/>
          </a:ln>
        </p:spPr>
      </p:pic>
      <p:pic>
        <p:nvPicPr>
          <p:cNvPr id="182" name="Picture 4" descr=""/>
          <p:cNvPicPr/>
          <p:nvPr/>
        </p:nvPicPr>
        <p:blipFill>
          <a:blip r:embed="rId2"/>
          <a:stretch/>
        </p:blipFill>
        <p:spPr>
          <a:xfrm>
            <a:off x="560160" y="0"/>
            <a:ext cx="1107180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838080" y="1825560"/>
            <a:ext cx="11000520" cy="4719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2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user program performs a series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WRITE calls interleaved with processing. Code segments 1, 2, and 3 refer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sequences of instructions that do not involve I/O. The WRITE calls are to an I/O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program that is a system utility and that will perform the actual I/O operation.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The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I/O program consists of three sections: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sequence of instructions, labeled 4 in the figure, to prepare for the actual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I/O operation. This may include copying the data to be output into a special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buffer and preparing the parameters for a device command.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actual I/O command. Without the use of interrupts, once this command is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issued, the program must wait for the I/O device to perform the requested function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(or periodically poll the device). The program might wait by simply repeatedly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performing a test operation to determine if the I/O operation is done.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sequence of instructions, labeled 5 in the figure, to complete the operation.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may include setting a flag indicating the success or failure of the operation.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0FF16DF-723A-407E-96DE-0B5C9F9236F9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32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Because the I/O operation may take a relatively long time to complete, the I/O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program is hung up waiting for the operation to complete; hence, the user program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stopped at the point of the WRITE call for some considerable period of time.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F2ECC49-722E-498B-BF56-60B596048539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32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838080" y="1825560"/>
            <a:ext cx="1092816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2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Interrupts and The Instruction Cycle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interrupts, the processor can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engaged in executing other instructions while an I/O operation is in progress.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Consider the flow of control in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), the short I/O wait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As before, the user program reaches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point at which it makes a system call in the form of a WRITE call. The I/O program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is invoked in this case consists only of the preparation code and the actual I/O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command.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After these few instructions have been executed, control returns to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 program.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Meanwhile, the external device is busy accepting data from computer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and printing it. This I/O operation is conducted concurrently with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execution of instructions in the user program.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CCB36FF-59A4-441A-86D6-8410FF6D053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38080" y="1825560"/>
            <a:ext cx="113533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60480" indent="3636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the external device becomes ready to be serviced—that is,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hen it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ready to accept more data from the processor—the I/O module for that external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device sends an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interrupt request signal to the processor.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60480" indent="3636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The processor responds by</a:t>
            </a:r>
            <a:r>
              <a:rPr b="0" i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suspending operation of the current program, branching off to a program to service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particular I/O device, known as an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interrupt handler, and resuming the original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execution after the device is serviced.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60480" indent="3636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points at which such interrupts occur are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indicated by an asterisk.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0E05EEF-CC24-4F19-BDBC-B1560EA88EE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35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have a user program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contains two WRITE commands. There is a segment of code at the beginning,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then one WRITE command, then a second segment of code, then a second WRITE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command, then a third and final segment of code. The WRITE command invokes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I/O program provided by the OS.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Similarly, the I/O program consists of a segment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code, followed by an I/O command, followed by another segment of code. The I/O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command invokes a hardware I/O operation.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C57DC67-4A58-4FB0-9419-078663B0D0F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36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115D33B-EF01-4176-A438-65D2FA414F5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36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01" name="Picture 2" descr=""/>
          <p:cNvPicPr/>
          <p:nvPr/>
        </p:nvPicPr>
        <p:blipFill>
          <a:blip r:embed="rId1"/>
          <a:stretch/>
        </p:blipFill>
        <p:spPr>
          <a:xfrm>
            <a:off x="885240" y="492120"/>
            <a:ext cx="10474920" cy="63655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Transfer of Control via Interrupts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1071BCC-ADAE-492F-B87F-6F2E3C77AEC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36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05" name="Picture 2" descr=""/>
          <p:cNvPicPr/>
          <p:nvPr/>
        </p:nvPicPr>
        <p:blipFill>
          <a:blip r:embed="rId1"/>
          <a:stretch/>
        </p:blipFill>
        <p:spPr>
          <a:xfrm>
            <a:off x="753840" y="1630080"/>
            <a:ext cx="10892520" cy="50803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838080" y="1825560"/>
            <a:ext cx="10976400" cy="462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2600" indent="-12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the point of view of the user program, an interrupt is just that: an interruption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normal sequence of execution. When the interrupt processing is completed,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execution resumes.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12600" indent="-12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the user program does not have to contain any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special code to accommodate interrupts; the processor and the operating system are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responsible for suspending the user program and then resuming it at the same point.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12600" indent="-12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accommodate interrupts, an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interrupt cycle is added to the instruction</a:t>
            </a:r>
            <a:r>
              <a:rPr b="0" i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cycle: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C3ACBB0-C3B9-449E-8D5C-C46436D794D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39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Computer Components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1000520" cy="4719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The design we are going to focus is referred to as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von Neumann architecture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is based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three key concepts: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 and instructions are stored in a single read–write memory.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contents of this memory are addressable by location, without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egard to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type of data contained there.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Execution occurs in a sequential fashion (unless explicitly modified) from one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instruction to the next.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reasoning behind these concepts was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previously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discussed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DE902EF-7A95-4C11-A50F-C86E8385844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E869B38-EFD2-4FA8-885C-ED7E1FFE101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39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11" name="Picture 2" descr=""/>
          <p:cNvPicPr/>
          <p:nvPr/>
        </p:nvPicPr>
        <p:blipFill>
          <a:blip r:embed="rId1"/>
          <a:stretch/>
        </p:blipFill>
        <p:spPr>
          <a:xfrm>
            <a:off x="293400" y="866160"/>
            <a:ext cx="11577600" cy="55342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838080" y="1825560"/>
            <a:ext cx="109044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interrupt cycle, the processor checks to see if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any interrupts have occurred, indicated by the presence of an interrupt signal. If no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interrupts are pending, the processor proceeds to the fetch cycle and fetches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next instruction of the current program. If an interrupt is pending, the processor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does the following: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suspends execution of the current program being executed and saves its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context. This means saving the address of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next instruction to be executed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current contents of the program counter) and any other data relevant to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processor’s current activity.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sets the program counter to the starting address of an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interrupt handler routine.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586DBFD-190C-4D81-AC44-F69208F9961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838080" y="1825560"/>
            <a:ext cx="11072880" cy="4695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processor now proceeds to the fetch cycle and fetches the first instruction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interrupt handler program, which will service the interrupt.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interrupt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handler program is generally part of the operating system. Typically, this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 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rogram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determines the nature of the interrupt and performs whatever actions are needed.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example we have been using, the handler determines which I/O module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generated the interrupt and may branch to a program that will write more data out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that I/O module. When the interrupt handler routine is completed, the processor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resume execution of the user program at the point of interruption.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DF03C40-4DDE-4A6D-8D18-84F85CE6607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838080" y="1825560"/>
            <a:ext cx="11072880" cy="469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clear that there is some overhead involved in this process. Extra instructions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must be executed (in the interrupt handler) to determine the nature of the interrupt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to decide on the appropriate action.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Nevertheless, because of the relatively large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amount of time that would be wasted by simply waiting on an I/O operation,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processor can be employed much more efficiently with the use of interrupts.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6F36B8A-6918-4769-B146-5F9B295E408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43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Short I/O Wait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838080" y="1825560"/>
            <a:ext cx="5788800" cy="469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appreciate the gain in efficiency, consider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the figure on the right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which is a timing diagram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based on the flow of control in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previous figures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Here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user program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code segments are shaded green, and I/O program code segments are shaded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gray.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A5F0204-A04A-4CEB-8B1D-8FBA64B412C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24" name="Picture 4" descr=""/>
          <p:cNvPicPr/>
          <p:nvPr/>
        </p:nvPicPr>
        <p:blipFill>
          <a:blip r:embed="rId1"/>
          <a:stretch/>
        </p:blipFill>
        <p:spPr>
          <a:xfrm>
            <a:off x="6280560" y="0"/>
            <a:ext cx="514800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838080" y="1825560"/>
            <a:ext cx="11072880" cy="469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This figure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assume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that the time required for the I/O operation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relatively short: less than the time to complete the execution of instructions between write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operations in the user program.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this case, the segment of code labeled code segment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 is interrupted. A portion of the code (2a) executes (while the I/O operation is performed)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then the interrupt occurs (upon the completion of the I/O operation). After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interrupt is serviced, execution resumes with the remainder of code segment 2 (2b).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A31D77B-FCFF-4006-A9CB-E4496C2538F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45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838080" y="1825560"/>
            <a:ext cx="11072880" cy="469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more typical case, especially for a slow device such as a printer, is that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I/O operation will take much more time than executing a sequence of user instructions.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this case, the user program reaches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second WRITE call before the I/O operation spawned by the first call is complete.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result is that the user program is hung up at that point. When the preceding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I/O operation is completed, this new WRITE call may be processed, and a new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I/O operation may be started.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346997A-99A1-408D-A347-ABE72F44FAB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46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Long I/O Wait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838080" y="1825560"/>
            <a:ext cx="55825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see that there is still a gain in efficiency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because part of the time during which the I/O operation is under way overlaps with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execution of user instructions.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1BC35AF-AE3A-4C27-9943-FD7BAC42642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46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34" name="Picture 4" descr=""/>
          <p:cNvPicPr/>
          <p:nvPr/>
        </p:nvPicPr>
        <p:blipFill>
          <a:blip r:embed="rId1"/>
          <a:stretch/>
        </p:blipFill>
        <p:spPr>
          <a:xfrm>
            <a:off x="6449040" y="0"/>
            <a:ext cx="56678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Instruction Cycle State Diagram with Interrupts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0702955-4A71-470F-93FD-562D703A05D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46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38" name="Picture 2" descr=""/>
          <p:cNvPicPr/>
          <p:nvPr/>
        </p:nvPicPr>
        <p:blipFill>
          <a:blip r:embed="rId1"/>
          <a:stretch/>
        </p:blipFill>
        <p:spPr>
          <a:xfrm>
            <a:off x="488160" y="1847160"/>
            <a:ext cx="11342520" cy="469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838080" y="1825560"/>
            <a:ext cx="11000520" cy="4839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Multiple Interrupts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discussion so far has focused only on the occurrence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a single interrupt. Suppose, however, that multiple interrupts can occur.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example, a program may be receiving data from a communications line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printing results. The printer will generate an interrupt every time it completes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print operation. The communication line controller will generate an interrupt every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time a unit of data arrives.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unit could either be a single character or a block,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depending on the nature of the communications discipline. In any case, it is possible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a communications interrupt to occur while a printer interrupt is being processed.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97C85EC-4A52-4683-9291-80DB91F38DD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49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1825560"/>
            <a:ext cx="11000520" cy="4743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Assume we use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small set of basic logic components that can be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combined in various ways to store binary data and perform arithmetic and logical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operations on that data.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there is a particular computation to be performed,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configuration of logic components designed specifically for that computation could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constructed.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think of the process of connecting the various components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desired configuration as a form of programming. The resulting “program”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form of hardware and is termed 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hardwired program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08E8775-DAD2-41F8-83C2-4A0EB118165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838080" y="1825560"/>
            <a:ext cx="10952280" cy="486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Two approaches can be taken to dealing with multiple interrupts. The first is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disable interrupts while an interrupt is being processed.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disabled interrupt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simply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means that the processor can and will ignore that interrupt request signal.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an interrupt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occurs during this time, it generally remains pending and will be checked by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processor after the processor has enabled interrupts. Thus, when a user program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executing and an interrupt occurs, interrupts are disabled immediately. After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interrupt handler routine completes, interrupts are enabled before resuming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 program, and the processor checks to see if additional interrupts have occurred.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approach is nice and simple, as interrupts are handled in strict sequential order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as in (a) in the figure below: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0C771FA-413B-412F-B955-6B821AAD013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50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F71771D-3E1E-44D4-B3F0-5EC06A05834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50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46" name="Picture 2" descr=""/>
          <p:cNvPicPr/>
          <p:nvPr/>
        </p:nvPicPr>
        <p:blipFill>
          <a:blip r:embed="rId1"/>
          <a:stretch/>
        </p:blipFill>
        <p:spPr>
          <a:xfrm>
            <a:off x="2780280" y="185760"/>
            <a:ext cx="6459480" cy="640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drawback to the preceding approach is that it does not take into account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relative priority or time-critical needs.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example, when input arrives from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communications line, it may need to be absorbed rapidly to make room for more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input. If the first batch of input has not been processed before the second batch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arrives, data may be lost.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852A203-5351-45AE-AFCE-DCDA5B9F193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50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second approach is to define priorities for interrupts and to allow an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interrupt of higher priority to cause a lower-priority interrupt handler to be itself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interrupted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as in (b) in the figure above.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an example of this second approach, consider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system with three I/O devices: a printer, a disk, and a communications line, with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increasing priorities of 2, 4, and 5, respectively.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Figure below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illustrates a possible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sequence.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E882757-3736-4686-9079-0E869FA3BAF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50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838080" y="1825560"/>
            <a:ext cx="2891160" cy="4558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Example timing sequence of multiple interrupts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1304BDF-5A50-468D-9585-EE30E021E43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54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56" name="Picture 2" descr=""/>
          <p:cNvPicPr/>
          <p:nvPr/>
        </p:nvPicPr>
        <p:blipFill>
          <a:blip r:embed="rId1"/>
          <a:stretch/>
        </p:blipFill>
        <p:spPr>
          <a:xfrm>
            <a:off x="3705840" y="724680"/>
            <a:ext cx="8268480" cy="565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838080" y="1825560"/>
            <a:ext cx="11000520" cy="479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user program begins at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0. At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10, a printer interrupt occurs; user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information is placed on the system stack and execution continues at the printer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interrupt service routine (ISR)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While this routine is still executing, at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15,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communications interrupt occurs. Because the communications line has higher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priority than the printer, the interrupt is honored.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printer ISR is interrupted,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its state is pushed onto the stack, and execution continues at the communications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ISR. While this routine is executing, a disk interrupt occurs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20). Because this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interrupt is of lower priority, it is simply held, and the communications ISR runs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completion.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8070686-CEAF-42E9-953D-42DD7BF379A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50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838080" y="1825560"/>
            <a:ext cx="109764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the communications ISR is complete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25), the previous processor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state is restored, which is the execution of the printer ISR. However, before even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single instruction in that routine can be executed, the processor honors the higher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priority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disk interrupt and control transfers to the disk ISR.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when that routine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complete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35) is the printer ISR resumed.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that routine completes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0),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control finally returns to the user program.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E076AF2-29AD-4789-B62B-F9ABED8B4F49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50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838080" y="1825560"/>
            <a:ext cx="11072880" cy="486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I/O Function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 far, we have discussed the operation of the computer as controlled by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processor, and we have looked primarily at the interaction of processor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memory. The discussion has only alluded to the role of the I/O component.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I/O module (e.g., a disk controller) can exchange data directly with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processor. Just as the processor can initiate a read or write with memory, designating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address of a specific location, the processor can also read data from or write data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an I/O module.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this latter case, the processor identifies a specific device that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controlled by a particular I/O module. Thus, an instruction sequence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can occur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I/O instructions rather than memory-referencing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F3784ED-B9E4-40F8-B7FA-2DA3FF2E2A2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57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838080" y="1825560"/>
            <a:ext cx="110487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some cases, it is desirable to allow I/O exchanges to occur directly with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memory. In such a case, the processor grants to an I/O module the authority to read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or write to memory, so that the I/O-memory transfer can occur without tying up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processor. During such a transfer, the I/O module issues read or write commands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memory, relieving the processor of responsibility for the exchange.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operation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known as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direct memory access (DMA)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is examined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in later chapters.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9FA35D6-8E87-4151-8DC3-851CF7475FC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58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Interconnection Structures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computer consists of a set of components or modules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three basic types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(processor, memory, I/O) that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communicate with each other. In effect, a computer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network of basic modules. Thus, there must be paths for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connecting the modules.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collection of paths connecting the various modules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called the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interconnection</a:t>
            </a:r>
            <a:r>
              <a:rPr b="0" i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structure.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design of this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structure will depend on the exchanges that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must be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made among modules.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A1275D9-0B2F-4E1B-82B8-4C5DA330CB0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59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1825560"/>
            <a:ext cx="10976400" cy="4743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Here is an alternative: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Suppose we construct a general-purpose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configuration of arithmetic and logic functions. This set of hardware will perform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various functions on data depending on control signals applied to the hardware.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original case of customized hardware, the system accepts data and produces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results 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general-purpose hardware, the system accepts data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control signals and produces results. Thus, instead of rewiring the hardware for each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new program, the programmer merely needs to supply a new set of control signals.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11CDD88-91C4-4B24-919C-ED353CDF958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Computer Modules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838080" y="1825560"/>
            <a:ext cx="50086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wide arrows represent multiple signal lines carrying multiple bits of information in parallel.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narrow arrow represents a single signal line.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6440A97-206B-4A5E-AFDF-DD9A3A2291F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59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75" name="Picture 2" descr=""/>
          <p:cNvPicPr/>
          <p:nvPr/>
        </p:nvPicPr>
        <p:blipFill>
          <a:blip r:embed="rId1"/>
          <a:stretch/>
        </p:blipFill>
        <p:spPr>
          <a:xfrm>
            <a:off x="7000200" y="0"/>
            <a:ext cx="444780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838080" y="1825560"/>
            <a:ext cx="11000520" cy="469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Memory: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Typically, a memory module will consist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words of equal length.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word is assigned a unique numerical address (0, 1, …,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- 1). A word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can be read from or written into the memory. The nature of the operation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indicated by read and write control signals. The location for the operation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specified by an address.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FACD209-4BEF-4178-A885-747216C713E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61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838080" y="1825560"/>
            <a:ext cx="109044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I/O module: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an internal (to the computer system) point of view, I/O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functionally similar to memory. There are two operations, read and write.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Further, an I/O module may control more than one external device.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refer to each of the interfaces to an external device as 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port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give each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unique address (e.g., 0, 1, …,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- 1). In addition, there are external data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paths for the input and output of data with an external device.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Finally, an I/O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module may be able to send interrupt signals to the processor.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1564DB5-2D9C-473A-BF5C-56830086942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61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Processor: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processor reads in instructions and data, writes out data after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processing, and uses control signals to control the overall operation of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system.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also receives interrupt signals.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D778E04-9AEF-4EC7-AF80-17F73EDFB15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61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838080" y="1825560"/>
            <a:ext cx="11024640" cy="486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interconnection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structure must support the following types of transfers: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Memory to processor: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processor reads an instruction or a unit of data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from memory.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Processor to memory: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processor writes a unit of data to memory.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I/O to processor: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The processor reads data from an I/O device via an I/O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module.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Processor to I/O: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processor sends data to the I/O device.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I/O to or from memory: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these two cases, an I/O module is allowed to exchange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 directly with memory, without going through the processor, using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direct memory access.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Over the years, a number of interconnection structures have been tried. By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far the most common are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bus and various multiple-bus structures, and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point-to-point interconnection structures with packetized data transfer.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46693CC-459C-4881-AEA3-8AA7B35F9CC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64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Bus Interconnection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bus is a communication pathway connecting two or more devices. A key characteristic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a bus is that it is a shared transmission medium.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ultiple devices connect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the bus, and a signal transmitted by any one device is available for reception by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other devices attached to the bus.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two devices transmit during the same time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period, their signals will overlap and become garbled. Thus, only one device at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time can successfully transmit.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BC4C5AB-EECD-4A10-AE8A-F8EA4202323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65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838080" y="1825560"/>
            <a:ext cx="10904400" cy="486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Typically, a bus consists of multiple communication pathways, or lines. Each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line is capable of transmitting signals representing binary 1 and binary 0. Over time,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sequence of binary digits can be transmitted across a single line.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Taken together,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several lines of a bus can be used to transmit binary digits simultaneously (in parallel).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example, an 8-bit unit of data can be transmitted over eight bus lines.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Computer systems contain a number of different buses that provide pathways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between components at various levels of the computer system hierarchy. A bus that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connects major computer components (processor, memory, I/O) is called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bus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The most common computer interconnection structures are based on the use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or more system buses.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4DBF023-ECF9-4301-86BB-FDD5AA6E834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66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838080" y="1825560"/>
            <a:ext cx="10515240" cy="4815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Bus Structure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system bus consists, typically, of from about fifty to hundreds of separate lines.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line is assigned a particular meaning or function. Although there are many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different bus designs, on any bus the lines can be classified into three functional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groups :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data,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address,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control lines.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addition, there may be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power distribution lines that supply power to the attached modules.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ACD7CE3-7768-4792-BE40-651D8B9D316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66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4D215D6-3668-4E4D-8689-4E63E3EB0A9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66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00" name="Picture 2" descr=""/>
          <p:cNvPicPr/>
          <p:nvPr/>
        </p:nvPicPr>
        <p:blipFill>
          <a:blip r:embed="rId1"/>
          <a:stretch/>
        </p:blipFill>
        <p:spPr>
          <a:xfrm>
            <a:off x="96840" y="2104200"/>
            <a:ext cx="12004200" cy="335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838080" y="1825560"/>
            <a:ext cx="11072880" cy="4791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data lines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provide a path for moving data among system modules. These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lines, collectively, are called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data bus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The data bus may consist of 32, 64, 128, 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even more separate lines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 number of lines being referred to as the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width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bus. Because each line can carry only 1 bit at a time, the number of lines determines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many bits can be transferred at a time.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width of the data bus is a key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factor in determining overall system performance.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example, if the data bus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32 bits wide and each instruction is 64 bits long, then the processor must access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module twice during each instruction cycle.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9D92038-7C06-46DF-8249-A2DB4E2C0B3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69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33B959-93B3-42DB-B953-42D1FE02858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2493360" y="216720"/>
            <a:ext cx="6729120" cy="652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838080" y="1825560"/>
            <a:ext cx="11072880" cy="4839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address lines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used to designate the source or destination of the data 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data bus. For example, if the processor wishes to read a word (8, 16, or 32 bits)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data from memory, it puts the address of the desired word on the address lines.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Clearly, the width of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address bus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determines the maximum possible memory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capacity of the system. Furthermore, the address lines are generally also used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address I/O ports.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Typically, the higher-order bits are used to select a particular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module on the bus, and the lower-order bits select a memory location or I/O port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within the module.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example, on an 8-bit address bus, address 01111111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below might reference locations in a memory module (module 0) with 128 words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memory, and address 10000000 and above refer to devices attached to an I/O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module (module 1).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8971097-C4CB-49E9-AA27-4CC2D278614E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70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838080" y="1825560"/>
            <a:ext cx="111207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control lines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used to control the access to and the use of the data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address lines. Because the data and address lines are shared by all components,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must be a means of controlling their use.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Control signals transmit both command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timing information among system modules. Timing signals indicate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validity of data and address information. Command signals specify operations to be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performed.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56EE961-A6FB-43BA-B614-30B5D33C6BE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71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838080" y="1825560"/>
            <a:ext cx="11096640" cy="4863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Typical control lines include: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Memory write: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causes data on the bus to be written into the addressed location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Memory read: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causes data from the addressed location to be placed on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bus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I/O write: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causes data on the bus to be output to the addressed I/O port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I/O read: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causes data from the addressed I/O port to be placed on the bus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Transfer ACK: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indicates that data have been accepted from or placed on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bus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Bus request: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indicates that a module needs to gain control of the bus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Bus grant: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indicates that a requesting module has been granted control of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bus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Interrupt request: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indicates that an interrupt is pending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Interrupt ACK: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acknowledges that the pending interrupt has been recognized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Clock: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 used to synchronize operations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Reset: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initializes all modules.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8B545AB-1B63-4F8A-AEAE-8EEE61E60CB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72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838080" y="1825560"/>
            <a:ext cx="11048760" cy="4839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operation of the bus is as follows. If one module wishes to send data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another, it must do two things: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obtain the use of the bus, and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transfer data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via the bus.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one module wishes to request data from another module, it must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obtain the use of the bus, and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transfer a request to the other module over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appropriate control and address lines. It must then wait for that second module to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send the data.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A9AB581-5F5E-46D9-89AE-87D37D5A293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73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838080" y="1825560"/>
            <a:ext cx="11072880" cy="4767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Multiple-Bus Hierarchies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a great number of devices are connected to the bus, performance will suffer.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two main causes: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general, the more devices attached to the bus, the greater the bus length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hence the greater the propagation delay. This delay determines the time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takes for devices to coordinate the use of the bus. When control of the bus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passes from one device to another frequently, these propagation delays can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noticeably affect performance.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bus may become a bottleneck as the aggregate data transfer demand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approaches the capacity of the bus. This problem can be countered to some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extent by increasing the data rate that the bus can carry and by using wider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buses (e.g., increasing the data bus from 32 to 64 bits).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However, because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 rates generated by attached devices (e.g., graphics and video controllers,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network interfaces) are growing rapidly, this is a race that a single bus is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ultimately destined to lose.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1C238C1-D1A1-491A-881D-839F671A07D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74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838080" y="1825560"/>
            <a:ext cx="110966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Accordingly, most bus-based computer systems use multiple buses, generally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laid out in a hierarchy. A typical traditional structure is shown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below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a local bus that connects the processor to a cache memory and that may support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or more local devices. The cache memory controller connects the cache not only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this local bus, but to a system bus to which are attached all of the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ain memory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modules.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contemporary systems, the cache is in the same chip as the processor,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 an external bus or other interconnect scheme is not needed, although there may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also be an external cache.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A4182D7-E229-46FC-B745-12D800C6DB0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F9329E4-C896-42FF-A9B2-D42B61EE429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25" name="Picture 2" descr=""/>
          <p:cNvPicPr/>
          <p:nvPr/>
        </p:nvPicPr>
        <p:blipFill>
          <a:blip r:embed="rId1"/>
          <a:stretch/>
        </p:blipFill>
        <p:spPr>
          <a:xfrm>
            <a:off x="390600" y="192600"/>
            <a:ext cx="11477880" cy="657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838080" y="1825560"/>
            <a:ext cx="10515240" cy="486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 use of a cache structure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insulates the processor from 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requirement to access main memory frequently.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Hence, main memory can be moved off of the local bus onto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system bus. In this way,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I/O transfers to and from the main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across the system bus do not interfere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the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processor’s activity.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6261A3A-6C24-4C0B-8A0F-D9F61718E33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838080" y="1825560"/>
            <a:ext cx="10976400" cy="4839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possible to connect I/O controllers directly onto the system bus. A more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efficient solution is to make use of one or more expansion buses for this purpose.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expansion bus interface buffers data transfers between the system bus and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I/O controllers on the expansion bus. This arrangement allows the system to support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wide variety of I/O devices and at the same time insulate memory-to-processor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traffic from I/O traffic.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Network connections include local area networks (LANs)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such as a 10-Mbps Ethernet and connections to wide area networks (WANs) such as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packet-switching network.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SCSI (small computer system interface) is itself a type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bus used to support local disk drives and other peripherals.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serial port could be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used to support a printer or scanner.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D5EF53A-1A48-4725-B727-7576853DBBE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838080" y="1825560"/>
            <a:ext cx="1107288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traditional bus architecture is reasonably efficient but begins to break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down as higher and higher performance is seen in the I/O devices.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response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growing demands, a common approach taken by industry is to build a high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bus that is closely integrated with the rest of the system, requiring only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bridge between the processor’s bus and the high-speed bus. This arrangement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sometimes known as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mezzanine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architecture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4BC1EE4-1CAE-438A-B871-B2F11533FB6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Then the problem is how the control signals will be supplied.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entire program is actually a sequence of steps.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 each step, some arithmetic 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logical operation is performed on some data. For each step, a new set of control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signals is needed.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 us provide a unique code for each possible set of control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signals, and let us add to the general-purpose hardware a segment that can accept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code and generate control signals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FFD0120-0C1C-4ACC-8F71-86C1EFCDA80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7E33BF7-91FC-499B-9636-3BDDB878A86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38" name="Picture 2" descr=""/>
          <p:cNvPicPr/>
          <p:nvPr/>
        </p:nvPicPr>
        <p:blipFill>
          <a:blip r:embed="rId1"/>
          <a:stretch/>
        </p:blipFill>
        <p:spPr>
          <a:xfrm>
            <a:off x="926640" y="84240"/>
            <a:ext cx="10310400" cy="673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838080" y="1825560"/>
            <a:ext cx="10928160" cy="4743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Again, there is a local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bus that connects the processor to a cache controller, which is in turn connected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system bus that supports main memory. The cache controller is integrated into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bridge, or buffering device, that connects to the high-speed bus.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bus supports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connections to high-speed LANs, such as Fast Ethernet at 100 Mbps, video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raphics workstation controllers, as well as interface controllers to local peripheral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buses, including SCSI and FireWire. The latter is a high-speed bus arrangement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specifically designed to support high-capacity I/O devices. Lower-speed devices are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still supported off an expansion bus, with an interface buffering traffic between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expansion bus and the high-speed bus.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658044C-DD75-4248-972B-3378E89FF80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838080" y="1825560"/>
            <a:ext cx="10952280" cy="4719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advantage of this arrangement is that the high-speed bus brings high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demand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devices into closer integration with the processor and at the same time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independent of the processor.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differences in processor and high-speed bus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speeds and signal line definitions are tolerated.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Changes in processor architecture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 not affect the high-speed bus, and vice versa.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F39D5A8-0B39-4431-95DB-3B263AC6F6C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Elements of Bus Design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Although a variety of different bus implementations exist, there are a few basic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parameters or design elements that serve to classify and differentiate buses.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F6A5D6B-9B08-4C60-8946-3AE985A6E0A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48" name="Picture 2" descr=""/>
          <p:cNvPicPr/>
          <p:nvPr/>
        </p:nvPicPr>
        <p:blipFill>
          <a:blip r:embed="rId1"/>
          <a:stretch/>
        </p:blipFill>
        <p:spPr>
          <a:xfrm>
            <a:off x="3956400" y="3152160"/>
            <a:ext cx="6340680" cy="363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838080" y="1825560"/>
            <a:ext cx="11120760" cy="4791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Bus Types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Bus lines can be separated into two generic types: dedicated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multiplexed. A dedicated bus line is permanently assigned either to one function 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a physical subset of computer components.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example of functional dedication is the use of separate dedicated address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data lines, which is common on many buses. However, it is not essential.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77F0AF9-56C4-4E71-89E3-C6E668E2ADF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example, address and data information may be transmitted over the same set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lines using an Address Valid control line. At the beginning of a data transfer,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address is placed on the bus and the Address Valid line is activated. At this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point,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module has a specified period of time to copy the address and determine if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the addressed module.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address is then removed from the bus, and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same bus connections are used for the subsequent read or write data transfer.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method of using the same lines for multiple purposes is known as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time multiplexing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C428A9D-0FD0-4CE1-860C-65157FA85F1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838080" y="1825560"/>
            <a:ext cx="11048760" cy="4767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advantage of time multiplexing is the use of fewer lines, which saves space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and, usually, cost. The disadvantage is that more complex circuitry is needed within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module. Also, there is a potential reduction in performance because certain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events that share the same lines cannot take place in parallel.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Physical dedication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refers to the use of multiple buses, each of which connects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a subset of modules. A typical example is the use of an I/O bus to interconnect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I/O modules; this bus is then connected to the main bus through some type of I/O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adapter module. The potential advantage of physical dedication is high throughput,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because there is less bus contention. A disadvantage is the increased size and cost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system.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5484AE4-D0C7-404C-BE54-63EDF8ADAA3E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Method of Arbitration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all but the simplest systems, more than one module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may need control of the bus. For example, an I/O module may need to read or write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directly to memory, without sending the data to the processor. Because only one unit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 a time can successfully transmit over the bus, some method of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arbitration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needed.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various methods can be roughly classified as being either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centralized arbitration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distributed arbitration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D3D932E-52F4-4889-8523-E68EC0D4C1D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838080" y="1825560"/>
            <a:ext cx="10928160" cy="4815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 centralized scheme, a single hardware device, referred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as 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bus controller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arbiter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is responsible for allocating time on the bus.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device may be a separate module or part of the processor.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 distributed scheme,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is no central controller. Rather, each module contains access control logic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modules act together to share the bus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both methods of arbitration,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purpose is to designate one device, either the processor or an I/O module, as master.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master may then initiate a data transfer (e.g., read or write) with some other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device, which acts as slave for this particular exchange.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8215878-2AE4-46BA-B212-25E5736BF66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838080" y="1825560"/>
            <a:ext cx="11024640" cy="4719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Timing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Timing refers to the way in which events are coordinated on the bus. Buses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either synchronous timing or asynchronous timing.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synchronous timing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the occurrence of events on the bus is determined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a clock. The bus includes a clock line upon which a clock transmits a regular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sequence of alternating 1s and 0s of equal duration.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single 1–0 transmission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referred to as 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clock cycle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bus cycle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defines a time slot. All other devices 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bus can read the clock line, and all events start at the beginning of a clock cycle.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2FEDFA8-25F5-4168-9AD1-F2AD947E171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Programming is now much easier. Instead of rewiring the hardware for each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new program, all we need to do is provide a new sequence of codes.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code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is, in effect, an instruction, and part of the hardware interprets each instruction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generates control signals. To distinguish this new method of programming,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sequence of codes or instructions is called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software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543554B-C0AB-4E99-9EBD-44256F76F41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59F04B8-73E2-473F-9655-9254F4F62B7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70" name="Picture 2" descr=""/>
          <p:cNvPicPr/>
          <p:nvPr/>
        </p:nvPicPr>
        <p:blipFill>
          <a:blip r:embed="rId1"/>
          <a:stretch/>
        </p:blipFill>
        <p:spPr>
          <a:xfrm>
            <a:off x="1873440" y="0"/>
            <a:ext cx="8497440" cy="680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838080" y="1825560"/>
            <a:ext cx="11024640" cy="4791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this simple example, the processor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places a memory address on the address lines during the first clock cycle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may assert various status lines. Once the address lines have stabilized, the processor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issues an address enable signal.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a read operation, the processor issues a read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command at the start of the second cycle. A memory module recognizes the add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and, after a delay of one cycle, places the data on the data lines. The processor reads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data from the data lines and drops the read signal.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a write operation,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processor puts the data on the data lines at the start of the second cycle and issues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 command after the data lines have stabilized. The memory module copies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information from the data lines during the third clock cycle.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C9EBE5F-E598-47FC-BF8C-922FA717BE4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838080" y="1825560"/>
            <a:ext cx="1104876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asynchronous timing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the occurrence of one event on a bus follows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depends on the occurrence of a previous event. In the simple read example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below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the processor places address and status signals on the bus.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After pausing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these signals to stabilize, it issues a read command, indicating the presence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valid address and control signals. The appropriate memory decodes the address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responds by placing the data on the data line.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Once the data lines have stabilized,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memory module asserts the acknowledged line to signal the processor that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are available. Once the master has read the data from the data lines, it deasserts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read signal. This causes the memory module to drop the data and acknowledge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lines. Finally, once the acknowledge line is dropped, the master removes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address information.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DF5494B-1282-445A-8425-25B5DEB4037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50F5A68-F4EE-4DFE-9901-FBF98089D5D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80" name="Picture 2" descr=""/>
          <p:cNvPicPr/>
          <p:nvPr/>
        </p:nvPicPr>
        <p:blipFill>
          <a:blip r:embed="rId1"/>
          <a:stretch/>
        </p:blipFill>
        <p:spPr>
          <a:xfrm>
            <a:off x="1049400" y="862920"/>
            <a:ext cx="10229040" cy="539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838080" y="1825560"/>
            <a:ext cx="110005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below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shows a simple asynchronous write operation. In this case,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master places the data on the data line at the same time that it puts signals on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status and address lines.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memory module responds to the write command by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copying the data from the data lines and then asserting the acknowledge line.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master then drops the write signal and the memory module drops the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acknowledge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signal.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39D0700-5997-4494-B591-07AD1727CB8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B607727-D58E-456E-B671-ABA5C12BD3A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87" name="Picture 2" descr=""/>
          <p:cNvPicPr/>
          <p:nvPr/>
        </p:nvPicPr>
        <p:blipFill>
          <a:blip r:embed="rId1"/>
          <a:stretch/>
        </p:blipFill>
        <p:spPr>
          <a:xfrm>
            <a:off x="740880" y="838440"/>
            <a:ext cx="10592280" cy="544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838080" y="1825560"/>
            <a:ext cx="110246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Synchronous timing is simpler to implement and test. However, it is less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flexible than asynchronous timing. Because all devices on a synchronous bus are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tied to a fixed clock rate, the system cannot take advantage of advances in device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performance.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asynchronous timing, a mixture of slow and fast devices, using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older and newer technology, can share a bus.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1D06E83-BF2F-4842-B998-EB5D7C8B894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</TotalTime>
  <Application>LibreOffice/6.4.7.2$Linux_X86_64 LibreOffice_project/40$Build-2</Application>
  <Words>7823</Words>
  <Paragraphs>385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2017-02-20T05:55:41Z</dcterms:created>
  <dc:creator>Erkan</dc:creator>
  <dc:description/>
  <dc:language>en-US</dc:language>
  <cp:lastModifiedBy/>
  <dcterms:modified xsi:type="dcterms:W3CDTF">2022-04-12T21:30:16Z</dcterms:modified>
  <cp:revision>202</cp:revision>
  <dc:subject/>
  <dc:title>COM/BLM 376 Computer Architecture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Geniş ekran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96</vt:i4>
  </property>
</Properties>
</file>