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wmf" ContentType="image/x-wmf"/>
  <Override PartName="/ppt/media/image5.png" ContentType="image/png"/>
  <Override PartName="/ppt/media/image9.png" ContentType="image/png"/>
  <Override PartName="/ppt/media/image17.wmf" ContentType="image/x-wmf"/>
  <Override PartName="/ppt/media/image12.wmf" ContentType="image/x-wmf"/>
  <Override PartName="/ppt/media/image4.png" ContentType="image/png"/>
  <Override PartName="/ppt/media/image19.wmf" ContentType="image/x-wmf"/>
  <Override PartName="/ppt/media/image2.png" ContentType="image/png"/>
  <Override PartName="/ppt/media/image20.wmf" ContentType="image/x-wmf"/>
  <Override PartName="/ppt/media/image18.wmf" ContentType="image/x-wmf"/>
  <Override PartName="/ppt/media/image1.png" ContentType="image/png"/>
  <Override PartName="/ppt/media/image3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11.png" ContentType="image/png"/>
  <Override PartName="/ppt/media/image15.wmf" ContentType="image/x-wmf"/>
  <Override PartName="/ppt/media/image7.png" ContentType="image/png"/>
  <Override PartName="/ppt/media/image8.png" ContentType="image/png"/>
  <Override PartName="/ppt/media/image16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FCD8D87-F9AF-489F-999C-0E00AE8BED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274F1B-2C75-4DFA-92E8-8E9E43EC4DAD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445320"/>
            <a:ext cx="9143280" cy="37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4 Cache Memory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32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Assoc.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501F80-EE90-4BCF-967E-55444181A50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38080" y="1825560"/>
            <a:ext cx="11219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Random access: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addressable location in memory has a unique, physically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wired-in addressing mechanism.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time to access a given location is independent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sequence of prior accesses and is constant. Thus, any location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be selected at random and directly addressed and accessed.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Main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some cache systems are random access.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1C9477-5D88-479C-AD61-434A1B44880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38080" y="1825560"/>
            <a:ext cx="11048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Associative: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a random access type of memory that enables one to make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comparison of desired bit locations within a word for a specified match,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do this for all words simultaneously.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hus, a word is retrieved based on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portion of its contents rather than its address. As with ordinary random-access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memory, each location has its own addressing mechanism, and retrieval time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constant independent of location or prior access patterns.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Cache memories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ACA609-208A-4A50-A1F2-55F644DEE7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38080" y="1825560"/>
            <a:ext cx="1118160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a user’s point of view, the two most important characteristics of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capacity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performance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Three performance parameters are used: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Access time (latency):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random-access memory, this is the time it takes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 a read or write operation, that is, the time from the instant that 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 is presented to the memory to the instant that data have been stored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made available for use.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non-random-access memory, access time is the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time it takes to position the read–write mechanism at the desired location.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Memory cycle time: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concept is primarily applied to random-access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consists of the access time plus any additional time required before a second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 can commence. This additional time may be required for transients to die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 on signal lines or to regenerate data if they are read destructively. Note that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cycle time is concerned with the system bus, not the processor.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CE1605-F99D-4959-916D-C6F7D06EDB5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0080" y="762840"/>
            <a:ext cx="1104840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Transfer rate: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the rate at which data can be transferred into or out of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unit. For random-access memory, it is equal to 1/(cycle time).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non-random-access memory, the following relationship holds: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tr-TR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Average time to read or write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tr-TR" sz="24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Average access time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Number of bits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Transfer rate, in bits per second (bps)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5A1FA9E-DC71-416D-9207-4162C39C1EB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4500360" y="2468880"/>
            <a:ext cx="2631600" cy="10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838080" y="1825560"/>
            <a:ext cx="111434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variety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physical types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memory have been employed. The most common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 are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semiconductor memory,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magnetic surface memory, used for disk and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tape, and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optical and magneto-optical.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7AE38D-18BD-4CBF-89AB-1A0A05CCA1E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38080" y="1825560"/>
            <a:ext cx="11181600" cy="48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Several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physical characteristics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storage are important.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a volatile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memory, information decays naturally or is lost when electrical power is switched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off.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a nonvolatile memory, information once recorded remains without deterioration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until deliberately changed; no electrical power is needed to retain information.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Magnetic-surface memories are nonvolatile. 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Semiconductor memory (memory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 integrated circuits) may be either volatile or nonvolatile.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Nonerasable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cannot be altered, except by destroying the storage unit. Semiconductor memory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type is known as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read-only memory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(ROM).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necessity, a practical nonerasable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must also be nonvolatile.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D102734-125A-4BB8-9FB4-A111E751F81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1825560"/>
            <a:ext cx="110102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The Memory Hierarchy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design constraints on a computer’s memory can be summed up by three questions: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much?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fast?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expensive?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97BBF3-07AF-44EA-88E2-9263B661B79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838080" y="1825560"/>
            <a:ext cx="11143440" cy="46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question of how much is somewhat open ended. If the capacity is there,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will likely be developed to use it.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question of how fast is, in a sense,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easier to answer. To achieve greatest performance, the memory must be able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keep up with the processor. That is, as the processor is executing instructions, we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ould not want it to have to pause waiting for instructions or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perands.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practical system, the cost of memory must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reasonable in relationship to other components.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5B73FD-CF74-4DB8-AAD1-B8A4A742D02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38080" y="1825560"/>
            <a:ext cx="11181600" cy="48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might be expected, there is a trade-off among the three key characteristics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memory: capacity, access time, and cost. A variety of technologies are used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memory systems, and across this spectrum of technologies, the 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relationships hold: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Faster access time, greater cost per bit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Greater capacity, smaller cost per bit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Greater capacity, slower access time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dilemma facing the designer is clear.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designer would like to use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technologies that provide for large-capacity memory, both because the capacity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needed and because the cost per bit is low.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to meet performance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requirements, the designer needs to use expensive, relatively lower-capacity memories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short access times.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922050-0CFD-4E7C-A725-E1D1A175572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838080" y="1825560"/>
            <a:ext cx="4207680" cy="47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way out of this dilemma is not to rely on a single memory component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technology, but to employ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memory hierarchy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one goes down the hierarchy, the following occur: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Decreasing cost per bit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Increasing capacity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Increasing access time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Decreasing frequency of access of the memory by the processor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51CA29-92B7-4D83-92B5-382C332AD86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rcRect l="0" t="0" r="6125" b="0"/>
          <a:stretch/>
        </p:blipFill>
        <p:spPr>
          <a:xfrm>
            <a:off x="5046840" y="0"/>
            <a:ext cx="71827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Computer Memory System Overview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Cache Memory Principles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Elements of Cache Design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77F3F8-BB6B-4373-AE72-EA283A66D87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838080" y="1825560"/>
            <a:ext cx="1110528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During the course of execution of a program, memory references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the processor, for both instructions and data, tend to cluster. Programs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 contain a number of iterative loops and subroutines. Once a loop or subroutine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entered, there are repeated references to a small set of instructions.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Similarly, operations on tables and arrays involve access to a clustered set of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a long period of time, the clusters in use change, but over a short period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time, the processor is primarily working with fixed clusters of memory references.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Accordingly, it is possible to organize data across the hierarchy such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percentage of accesses to each successively lower level is substantially less than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level above.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9BE7EC-1306-421F-BD6F-D36FE031533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11434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that the processor has access to two levels of memory.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1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contains 1000 words and has an access time of 0.01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s; level 2 contains 100,000 words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has an access time of 0.1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Assume that if a word to be accessed is in level 1, then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accesses it directly. If it is in level 2, then the word is first transferred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1 and then accessed by the processor.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simplicity, we ignore the time required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processor to determine whether the word is in level 1 or level 2.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11F3E7-84FF-4AAB-A1CC-094FECF3063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838080" y="1825560"/>
            <a:ext cx="5333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Performance of Accesses Involving only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1 (hit ratio)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accessed word is found in the faster memory, that is defined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miss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if the accessed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is not found in the faster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41F6C80-D7E1-4E33-BD64-4C3F817C81E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6172200" y="285840"/>
            <a:ext cx="5852520" cy="583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838080" y="1825560"/>
            <a:ext cx="11181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our example, suppose 95% of the memory accesses are found in level 1. Then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average time to access a word can be expressed as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(0.95)(0.01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s) + (0.05)(0.01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+ 0.1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s) = 0.0095 + 0.0055 = 0.015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average access time is much closer to 0.01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than to 0.1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s, as desired.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C96EA1-F28F-47BA-8E2A-BCC27CE0D03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838080" y="1825560"/>
            <a:ext cx="111052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two-level example already presented.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level 2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contains all program instructions and data. The current clusters can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temporarily placed in level 1.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time to time, one of the clusters in level 1 will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to be swapped back to level 2 to make room for a new cluster coming in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1.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average, however, most references will be to instructions and data contained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level 1.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4CE9C2-B4A1-4FFA-B29A-B594A411C59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Cache Memory Principles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1181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memory is designed to combine the memory access time of expensive, high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combined with the large memory size of less expensive, lower-speed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D81A5A4-3596-47A9-9525-841B161167F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38080" y="1825560"/>
            <a:ext cx="3580560" cy="47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a relatively large and slow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together with a smaller, faster cache memory.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levels of cache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are used,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L2 cache is slower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typically larger than the L1 cache, and the L3 cache is slower and typically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larger than the L2 cache.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8AF22A-71CB-4140-8841-F141EDF6CEB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rcRect l="0" t="0" r="4016" b="0"/>
          <a:stretch/>
        </p:blipFill>
        <p:spPr>
          <a:xfrm>
            <a:off x="4419720" y="0"/>
            <a:ext cx="761940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1825560"/>
            <a:ext cx="11067480" cy="48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depicts the structure of a cache/main-memory system.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consists of up to 2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addressable words, with each word having a unique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address. For mapping purposes, this memory is considered to consist of a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fixed-length blocks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ach. That is, there are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2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blocks in 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The cache consists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blocks,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lines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Note that 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referring to the basic unit of the cache, the term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used, rather than the term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block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two reasons:</a:t>
            </a: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avoid confusion with a main memory block, which contains the same number of data words as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cache line; and 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a cache line includes not only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words of data, just as a main memory block,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also includes tag and control bits.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455A9BD-6C80-4F21-B000-6E151BECA11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79FDF6-AE46-4394-8332-DE2072D922D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2209680" y="127800"/>
            <a:ext cx="8286120" cy="66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1825560"/>
            <a:ext cx="1112436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line contains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plus a tag of a few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bits. Each line also includes control bits (not shown), such as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 to indicate whether the line has been modified since being loaded into the cache.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length of a line, not including tag and control bits,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line size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4E2F0E-00E2-4305-A677-1D57DC4C172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1825560"/>
            <a:ext cx="110102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seemingly simple in concept, computer memory exhibits perhaps the widest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range of type, technology, organization, performance, and cost of any feature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computer system.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single technology is optimal in satisfying the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requirements for a computer system.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 consequence, the typical computer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is equipped with a hierarchy of memory subsystems, some internal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(directly accessible by the processor) and some external (accessible by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 via an I/O module).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Here we examine cache memory which is an essential element of all modern computer systems.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EED2CB-316F-4C41-89A8-B4135FF526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83560" y="755640"/>
            <a:ext cx="1102932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 may be as small as 32 bits, with each “word” being a single byte; in this case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line size is 4 bytes. The number of lines is considerably less than the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main memory blocks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&lt;&lt;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any time, some subset of the blocks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resides in lines in the cache. If a word in a block of memory is read,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 is transferred to one of the lines of the cache. Because there are more blocks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lines, an individual line cannot be uniquely and permanently dedicated to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particular block.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each line includes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tag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identifies which particular block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currently being stored. The tag is usually a portion of the main memory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DF9809-30C6-4D86-A455-1BE489A3701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48762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Cache Read Operation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RA: Read Address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C2B924-43AB-4E3F-8DEA-164608A5188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5715000" y="314280"/>
            <a:ext cx="6285960" cy="636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38080" y="1825560"/>
            <a:ext cx="1110528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Note that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last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occur in parallel and reflect the organization shown in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is typical of contemporary cache organizations.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organization, the cache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connects to the processor via data, control, and address lines. The data and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lines also attach to data and address buffers, which attach to a system bus from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main memory is reached.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a cache hit occurs, the data and address buffers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disabled and communication is only between processor and cache, with no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bus traffic. When a cache miss occurs, the desired address is loaded onto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bus and the data are returned through the data buffer to both the cache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other organizations, the cache is physically interposed between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and the main memory for all data, address, and control lines. In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latter case, for a cache miss, the desired word is first read into the cache and then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transferred from cache to processor.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110B46-78DF-4EA5-9F12-FEE40583BCF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Typical Cache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6FDBD7-3C2B-46A6-AA25-F720D69A411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tretch/>
        </p:blipFill>
        <p:spPr>
          <a:xfrm>
            <a:off x="2138400" y="1343160"/>
            <a:ext cx="8052840" cy="550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Elements of Cache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1825560"/>
            <a:ext cx="11219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occasionally refer to the use of caches in high-performance computing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(HPC). HPC deals with supercomputers and their software, especially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scientific applications that involve large amounts of data, vector and matrix computation,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use of parallel algorithms. Cache design for HPC is quite different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for other hardware platforms and applications.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there are a large number of cache implementations, there are a few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basic design elements that serve to classify and differentiate cache architectures.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D36143-1719-4F4E-B8FE-14CA88406AE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0080" y="-45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Elements of Cache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D21F53-E635-490F-8473-3F51EAF3A0F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1920240" y="1097280"/>
            <a:ext cx="7638840" cy="57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838080" y="1825560"/>
            <a:ext cx="1114344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Cache Addresses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Almost all nonembedded processors, and many embedded processors, support virtual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In essence, virtual memory is a facility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allows programs to address memory from a logical point of view, without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regard to the amount of main memory physically available.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virtual memory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used, the address fields of machine instructions contain virtual addresses.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reads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and writes from main memory, a hardware memory management unit (MMU)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translates each virtual address into a physical address in main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EBF7FF9-0F60-41C5-8C34-4F89977A117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838080" y="1825560"/>
            <a:ext cx="11124360" cy="47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virtual addresses are used, the system designer may choose to place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between the processor and the MMU or between the MMU and main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logical cache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also known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virtual cache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stores data using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virtual addresses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processor accesses the cache directly, without going through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MMU.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physical cache stores data using main memory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physical addresses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E509B0-26BC-4FB9-AAB5-155EA35C045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73B678-3533-419B-B9B8-FFF5586DCBE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143080" y="19080"/>
            <a:ext cx="8333640" cy="681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492480"/>
            <a:ext cx="11181600" cy="62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obvious advantage of the logical cache is that cache access speed is faster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for a physical cache, because the cache can respond before the MMU performs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address translation.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disadvantage has to do with the fact that most virtual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systems supply each application with the same virtual memory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space.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is, each application sees a virtual memory that starts at address 0. Thus,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same virtual address in two different applications refers to two different physical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cache memory must therefore be completely flushed with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 context switch, or extra bits must be added to each line of the cache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identify which virtual address space this address refers to.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94B407E-358D-49D0-BF1A-9EFC018EE60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Computer Memory System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40759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Characteristics of Memory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82040F-2EBD-4F25-9478-E1E5739BA38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4952880" y="1457640"/>
            <a:ext cx="7209000" cy="530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838080" y="1825560"/>
            <a:ext cx="11200680" cy="48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Cache Size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would like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 of the cache to be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large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enough so that the overall average cost per bit is close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that of main memory alone and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small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enough so that the overall average access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is close to that of the cache alone.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several other motivations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minimizing cache size. The larger the cache, the larger the number of gates involved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addressing the cache. The result is that large caches tend to be slightly slower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small ones—even when built with the same integrated circuit technology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put in the same place on chip and circuit board.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available chip and board area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 limits cache size.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BB91A7-EF46-44FF-B491-013BF5F6A76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38080" y="1825560"/>
            <a:ext cx="40996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Sizes of Some Processors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values separated by a slash refer to instruction and data caches.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caches are instruction only; no data caches.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6DD2DC-AF3D-43D2-9F72-9FEBCEE0BBD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938840" y="0"/>
            <a:ext cx="7119360" cy="685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838080" y="1825560"/>
            <a:ext cx="11181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Mapping Function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there are fewer cache lines than main memory blocks, an algorithm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for mapping main memory blocks into cache lines. Further, a means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for determining which main memory block currently occupies a cache line.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choice of the mapping function dictates how the cache is organized. Three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techniques can be used: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direct,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associative, and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 associative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–not to be covered in this course.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DFF7FB9-D6BE-4D8F-86FA-3360925B0DA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838080" y="1825560"/>
            <a:ext cx="111625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all three cases, the example includes the following elements: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cache can hold 64 Kbytes.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are transferred between main memory and the cache in blocks of 4 bytes each.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means that the cache is organized as 16K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lines of 4 bytes.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main memory consists of 16 Mbytes, with each byte directly addressable by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24-bit address (2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24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16M). Thus, for mapping purposes, we can consider main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to consist of 4M blocks of 4 bytes each.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4F5CC3-C792-4690-8FCC-F4D9DF94CD5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838080" y="1825560"/>
            <a:ext cx="11048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DIRECT MAPPING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simplest technique, known as direct mapping, maps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 of main memory into only one possible cache line. The mapping is expressed as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cache line number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main memory block number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number of lines in the cache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46804A-82F5-4DAF-B980-F2C9EA41971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838080" y="1825560"/>
            <a:ext cx="11086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shows the mapping for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first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blocks of main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one of these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main memory maps into one unique line of the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next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main memory map into the cache in the same fashion; that is, block B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maps into line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cache, block B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+1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maps into line L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and so 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FE2C3A-F0DD-413C-A6C1-329F20B1964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838080" y="1825560"/>
            <a:ext cx="35708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Mapping from Main Memory to Cache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4A7743-852E-4D9D-90C5-5F01C518F6E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5015520" y="132480"/>
            <a:ext cx="6354720" cy="66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838080" y="1825560"/>
            <a:ext cx="1051488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purposes of cache access,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address can be viewed as consisting of three fields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least significant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bits identify a unique word or byte within a block of main memory; in most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contemporary machines, the address is at the byte level.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remaining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specify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of the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blocks of main memory.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 cache logic interprets these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as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tag of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(most significant portion) and a line field of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latter field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identifies one of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lines of the cache.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4DB33C-D19C-408C-8DEF-4B3D018962E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/>
        </p:blipFill>
        <p:spPr>
          <a:xfrm>
            <a:off x="1616400" y="5257440"/>
            <a:ext cx="8834040" cy="15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To summarize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 length = 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 w) bits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addressable units =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+w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words or bytes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Block size = line size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words or bytes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blocks in main memory =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=2</a:t>
            </a:r>
            <a:r>
              <a:rPr b="0" lang="tr-TR" sz="24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lines in cache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Size of cache =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+w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words or bytes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Size of tag = 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 bits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F1EB5A1-622F-4C6D-807E-D1D832969E9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838080" y="1825560"/>
            <a:ext cx="247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mapping function is easily implemented using the main memory address.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BECC9C-8480-4B27-BE91-DF2DAE8F15D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4" name="Picture 4" descr=""/>
          <p:cNvPicPr/>
          <p:nvPr/>
        </p:nvPicPr>
        <p:blipFill>
          <a:blip r:embed="rId1"/>
          <a:stretch/>
        </p:blipFill>
        <p:spPr>
          <a:xfrm>
            <a:off x="3140280" y="598320"/>
            <a:ext cx="9042840" cy="565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1825560"/>
            <a:ext cx="11124360" cy="47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term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location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refers to whether memory is internal and external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computer.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Internal memory is often equated with main memory. But there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are other forms of internal memory.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processor requires its own local memory, in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form of registers. 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Further, as we shall see, the control unit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portion of the processor may also require its own internal memory.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External memory consists of peripheral storage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devices, such as disk and tape, that are accessible to the processor via I/O controllers.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22E7B3-92C3-47F8-BC2F-909A7977BF7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31520" y="1188720"/>
            <a:ext cx="112122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effect of this mapping is that blocks of main memory are assigned to lines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cache as follows: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use of a portion of the address as a line number provides a unique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mapping of each block of main memory into the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a block is actually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into its assigned line, it is necessary to tag the data to distinguish it from other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blocks that can fit into that line.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significant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 serve this purpose.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550B89-BC0C-499A-B098-B804D5AF110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7" name="Picture 4" descr=""/>
          <p:cNvPicPr/>
          <p:nvPr/>
        </p:nvPicPr>
        <p:blipFill>
          <a:blip r:embed="rId1"/>
          <a:stretch/>
        </p:blipFill>
        <p:spPr>
          <a:xfrm>
            <a:off x="2834640" y="2011680"/>
            <a:ext cx="5412960" cy="195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825560"/>
            <a:ext cx="3364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16K =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14</a:t>
            </a:r>
            <a:r>
              <a:rPr b="0" lang="tr-TR" sz="28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lines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modulo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538FFA-A57A-41F1-BFD3-B642307ED45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1" name="Picture 5" descr=""/>
          <p:cNvPicPr/>
          <p:nvPr/>
        </p:nvPicPr>
        <p:blipFill>
          <a:blip r:embed="rId1"/>
          <a:stretch/>
        </p:blipFill>
        <p:spPr>
          <a:xfrm>
            <a:off x="5653440" y="211680"/>
            <a:ext cx="5807160" cy="65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mapping becomes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no two blocks that map into the same line number have the same tag number.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blocks with starting addresses 000000, 010000, …, FF0000 have tag numbers 00,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01, …, FF, respectively.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B23B67-A082-446A-A62C-D9AC202DF94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5" name="Picture 5" descr=""/>
          <p:cNvPicPr/>
          <p:nvPr/>
        </p:nvPicPr>
        <p:blipFill>
          <a:blip r:embed="rId1"/>
          <a:stretch/>
        </p:blipFill>
        <p:spPr>
          <a:xfrm>
            <a:off x="5022720" y="1870200"/>
            <a:ext cx="5346360" cy="18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838080" y="1825560"/>
            <a:ext cx="112435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read operation works as follows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cache system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presented with a 24-bit address. The 14-bit line number is used as an index into the cache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access a particular line.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8-bit tag number matches the tag number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urrently stored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that line, then the 2-bit word number is used to select one of the 4 bytes in that line.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Otherwise, the 22-bit tag-plus-line field is used to fetch a block from main memory.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actual address that is used for the fetch is the 22-bit tag-plus-line concatenated with two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 bits, so that 4 bytes are fetched starting on a block boundary.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87DBC6-3199-4EFB-BBC5-18D66B7A69F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direct mapping technique is simple and inexpensive to implement.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disadvantage is that there is a fixed cache location for any given block.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program happens to reference words repeatedly from two different blocks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 into the same line, then the blocks will be continually swapped in the cache,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hit ratio will be low (a phenomenon known as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thrashing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AA128D-D075-442E-A290-6678C74BC6B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838080" y="1825560"/>
            <a:ext cx="1051488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ASSOCIATIVE MAPPING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Associative mapping overcomes the disadvantage of direct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mapping by permitting each main memory block to be loaded into any line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(Figure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 (b))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the cache control logic interprets a memory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simply as a Tag and a Word field.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Tag field uniquely identifies a block of 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memory. To determine whether a block is in the cache, the cache control logic must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simultaneously examine every line’s tag for a match.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DADA078-4708-49D5-8104-7EEE4B533CC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Fully Associative Cache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38080" y="1825560"/>
            <a:ext cx="28260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no field in the address corresponds to the line number, so that the number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lines in the cache is not determined by the address format.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BE6803-C801-416F-BAF8-560F5926D65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8" name="Picture 4" descr=""/>
          <p:cNvPicPr/>
          <p:nvPr/>
        </p:nvPicPr>
        <p:blipFill>
          <a:blip r:embed="rId1"/>
          <a:stretch/>
        </p:blipFill>
        <p:spPr>
          <a:xfrm>
            <a:off x="3664800" y="1405800"/>
            <a:ext cx="8450640" cy="51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summarize,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length =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w) bits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addressable units = 2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+w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words or bytes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 size = line size =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words or bytes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blocks in main memory =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lines in cache = undetermined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 of tag =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2DB29B-9A93-4556-9208-40A42726C32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8080" y="1501200"/>
            <a:ext cx="4606560" cy="52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 main 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consists of a 22-bit tag and a 2-bit byte number.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22-bit tag must be stored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the 32-bit block of data for each line in the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it is the leftmost (most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significant) 22 bits of the address that form the tag. Thus, the 24-bit hexadecimal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16339C has the 22-bit tag 058CE7.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362A1C-8CBB-408F-8843-A2DD90F5932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5" name="Picture 4" descr=""/>
          <p:cNvPicPr/>
          <p:nvPr/>
        </p:nvPicPr>
        <p:blipFill>
          <a:blip r:embed="rId1"/>
          <a:stretch/>
        </p:blipFill>
        <p:spPr>
          <a:xfrm>
            <a:off x="5659560" y="81720"/>
            <a:ext cx="6444000" cy="672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easily seen in binary notation: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88BB3E-1927-42AE-A58A-212C6847D03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/>
        </p:blipFill>
        <p:spPr>
          <a:xfrm>
            <a:off x="2331000" y="2990880"/>
            <a:ext cx="8294040" cy="141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838080" y="1825560"/>
            <a:ext cx="10991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obvious characteristic of memory is its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capacity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internal memory, this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typically expressed in terms of bytes (1 byte = 8 bits) or words. Common word lengths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8, 16, and 32 bits.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memory capacity is typically expressed in terms of bytes.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7F7DC0-664F-4BE8-AFF2-9775DE82889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associative mapping, there is flexibility as to which block to replace when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new block is read into the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Replacement algorithms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designed to maximize the hit ratio.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principal disadvantage of associative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mapping is the complex circuitry required to examine the tags of all cache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lines in parallel.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To overcome this problem, set-associative mapping is introduced. This is beyond the scope of our course.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E4C159-3FA4-4C86-94CD-F1462DD41EB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838080" y="1825560"/>
            <a:ext cx="1108908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Replacement Algorithms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the cache has been filled, when a new block is brought into the cache,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existing blocks must be replaced. For direct mapping, there is only one possible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 for any particular block, and no choice is possible.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associative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set-associative techniques, a replacement algorithm is needed. To achieve high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speed, such an algorithm must be implemented in hardware. A number of algorithms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have been tried.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LRU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FIFO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LFU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Random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E287063-BC25-4249-A869-ECFB1634499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8080" y="205200"/>
            <a:ext cx="1119852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LRU (Least Recently Used):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 that block in the set that has been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cache longest with no reference to it.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LRU is also relatively easy to implement for a fully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associative cache. The cache mechanism maintains a separate list of indexes to all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lines in the cache. When a line is referenced, it moves to the front of the list.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replacement, the line at the back of the list is used.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of its simplicity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implementation, LRU is the most popular replacement algorithm.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4AF3419-0E3D-4F83-BFDF-D69DDCCFB75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838080" y="1825560"/>
            <a:ext cx="11157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FIFO (First-In-First-Out):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 that block in the set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has been in the cache longest. FIFO is easily implemented as a round-robin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or circular buffer technique.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LFU (Least Frequently Used):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 that block in the set that has experienced the fewest references. LFU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implemented by associating a counter with each line.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Random: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ick a line at random from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among the candidate lines. Simulation studies have shown that random replacement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provides only slightly inferior performance to an algorithm based on usage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D2D102-5A0A-4133-87BD-9A5F7552CD7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838080" y="1825560"/>
            <a:ext cx="111438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Write Policy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a block that is resident in the cache is to be replaced, there are two cases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old block in the cache has not been altered, then it may be overwritten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a new block without first writing out the old block. 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at least one write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operation has been performed on a word in that line of the cache, then main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be updated by writing the line of cache out to the block of memory before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bringing in the new block.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B71B7A-D52E-4805-A764-A863BAA3B8F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838080" y="1825560"/>
            <a:ext cx="1123920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variety of write policies, with performance and economic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trade-offs, is possible. There are two problems to contend with. First,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one device may have access to main memory. For example, an I/O mod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be able to read-write directly to memory.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word has been altered only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cache, then the corresponding memory word is invalid.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Further, if the I/O device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altered main memory, then the cache word is invalid. A more complex problem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occurs when multiple processors are attached to the same bus and each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its own local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Then, if a word is altered in one cache, it could conceivably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invalidate a word in other caches.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03C109-93B2-47D6-BC30-B09D85D6B97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838080" y="1825560"/>
            <a:ext cx="111985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simplest technique is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 through.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this technique, all 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operations are made to main memory as well as to the cache, ensuring that 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always valid.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other processor–cache module can monitor traffic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to maintain consistency within its own cache.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main disadvantage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this technique is that it generates substantial memory traffic and may create a bottleneck.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1B1A57-9D99-4FFC-A77F-2FEC07C063D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838080" y="1825560"/>
            <a:ext cx="111985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alternative technique, 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write back,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minimizes memory writes.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write back, updates are made only in the cache. When an update occurs,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dirty bit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use bit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associated with the line is set. Then, when a block is replaced, 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written back to main memory if and only if the dirty bit is set.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problem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back is that portions of main memory are invalid, and hence accesses by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modules can be allowed only through the cache. This makes for complex circuitry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and a potential bottleneck.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8D97F2-2584-4AD7-973A-C79A29CE2CF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838080" y="1825560"/>
            <a:ext cx="11225880" cy="47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cache with a line size of 32 bytes and a main memory that requires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30 ns to transfer a 4-byte word. For any line that is written at least once before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being swapped out of the cache, what is the average number of times that the line must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written before being swapped out for a write-back cache to be more efficient tha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write-through cache?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write-back case, each dirty line is written back once, at swap-out time, taking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30 = 240 ns. For the write-through case, each update of the line requires that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be written out to main memory, taking 30 ns.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Therefore, if the average line that gets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written at least once gets written more than 8 times before swap out, then write back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more efficient.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960454-E68C-4673-99A3-B94DCEE8CE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838080" y="1825560"/>
            <a:ext cx="11171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bus organization in which more than one device (typically a processor)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a cache and main memory is shared, a new problem is introduced.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data in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are altered, this invalidates not only the corresponding word in main memory,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also that same word in other caches (if any other cache happens to have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word).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 if a write-through policy is used, the other caches may contain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invalid data.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that prevents this problem is said to maintain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cache coherency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C70301-6C95-48B6-9BDB-4437B9B3A71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825560"/>
            <a:ext cx="11200680" cy="48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related concept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unit of transfer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For internal memory, the unit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transfer is equal to the number of electrical lines into and out of the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module. This may be equal to the word length, but is often larger, such as 64, 128,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256 bits. To clarify this point, consider three related concepts for internal memory: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Word: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“natural” unit of organization of memory. The size of a word is typically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equal to the number of bits used to represent an integer and to the instruction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length. Unfortunately, there are many exceptions. For example, the CRAY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C90 (an older model CRAY supercomputer) has a 64-bit word length but uses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46-bit integer representation. The Intel x86 architecture has a wide variety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lengths, expressed as multiples of bytes, and a word size of 32 bits.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Addressable units: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some systems, the addressable unit is the word. However,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systems allow addressing at the byte level. In any case, the relationship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between the length in bits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an address and the number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addressable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units is 2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Unit of transfer: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main memory, this is the number of bits read out of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written into memory at a time. The unit of transfer need not equal a word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addressable unit. For external memory, data are often transferred in much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larger units than a word, and these are referred to as blocks.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6E5999-3641-4C5B-AEBE-23A2DAD8565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838080" y="1825560"/>
            <a:ext cx="112258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Possible approaches to cache coherency include the following: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Bus watching with write through: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cache controller monitors the address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lines to detect write operations to memory by other bus masters. If another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master writes to a location in shared memory that also resides in the cache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memory, the cache controller invalidates that cache entry. This strategy depends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the use of a write-through policy by all cache controllers.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Hardware transparency: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Additional hardware is used to ensure that all updates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main memory via cache are reflected in all caches. Thus, if one processor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modifies a word in its cache, this update is written to main memory. In addition,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any matching words in other caches are similarly updated.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Noncacheable memory: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Only a portion of main memory is shared by more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than one processor, and this is designated as noncacheable. In such a system,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accesses to shared memory are cache misses, because the shared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never copied into the cache. The noncacheable memory can be identified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using chip-select logic or high-address bits.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5C33DE-F758-47C3-948E-ED6B9886E21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838080" y="1825560"/>
            <a:ext cx="111052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ethod of accessing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units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data. These include the following: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Sequential access: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is organized into units of data, called records.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 must be made in a specific linear sequence. Stored addressing information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used to separate records and assist in the retrieval process.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shared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read–write mechanism is used, and this must be moved from its current location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the desired location, passing and rejecting each intermediate record.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Thus, the time to access an arbitrary record is highly variable.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Tape units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8057A6-CFD0-4C6E-8E80-BE07B04BDA3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838080" y="1825560"/>
            <a:ext cx="11086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Direct access: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with sequential access, direct access involves a shared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read–write mechanism. However, individual blocks or records have a unique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 based on physical location.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 is accomplished by direct access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reach a general vicinity plus sequential searching, counting, or waiting to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reach the final location. Again, access time is variable.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Disk units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FCA03D-3138-46C2-A3F9-44821A56CE8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Application>LibreOffice/6.4.7.2$Linux_X86_64 LibreOffice_project/40$Build-2</Application>
  <Words>5528</Words>
  <Paragraphs>348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2022-05-29T16:46:01Z</dcterms:modified>
  <cp:revision>213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70</vt:i4>
  </property>
</Properties>
</file>