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4.png" ContentType="image/png"/>
  <Override PartName="/ppt/media/image18.wmf" ContentType="image/x-wmf"/>
  <Override PartName="/ppt/media/image1.png" ContentType="image/png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5.wmf" ContentType="image/x-wmf"/>
  <Override PartName="/ppt/media/image10.wmf" ContentType="image/x-wmf"/>
  <Override PartName="/ppt/media/image2.png" ContentType="image/png"/>
  <Override PartName="/ppt/media/image6.wmf" ContentType="image/x-wmf"/>
  <Override PartName="/ppt/media/image11.wmf" ContentType="image/x-wmf"/>
  <Override PartName="/ppt/media/image3.png" ContentType="image/png"/>
  <Override PartName="/ppt/media/image7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9DE25D0-A8EB-4A19-8915-88950B82BAB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254FB9-7A7B-45EB-AC90-40C9DAB24EC6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445320"/>
            <a:ext cx="9143280" cy="37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COM/BLM 376 </a:t>
            </a:r>
            <a:br/>
            <a:r>
              <a:rPr b="1" lang="tr-TR" sz="6000" spc="-1" strike="noStrike">
                <a:solidFill>
                  <a:srgbClr val="000000"/>
                </a:solidFill>
                <a:latin typeface="Calibri Light"/>
              </a:rPr>
              <a:t>Computer Architecture</a:t>
            </a:r>
            <a:br/>
            <a:br/>
            <a:r>
              <a:rPr b="0" lang="tr-TR" sz="4000" spc="-1" strike="noStrike">
                <a:solidFill>
                  <a:srgbClr val="000000"/>
                </a:solidFill>
                <a:latin typeface="Calibri Light"/>
              </a:rPr>
              <a:t>Chapter 5 Internal Memory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32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Assoc. Prof. Dr. Gazi Erkan BOSTANCI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ebostanci@ankara.edu.tr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Slides are mainly based 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Computer Organization and Architecture: Designing for Performance by William Stallings, 9th Edition, Prentice Hall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092AF4-9314-42B3-B8D4-A98392E9589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838080" y="1825560"/>
            <a:ext cx="56044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shows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 typical DRAM structure for an individual cell that stores 1 bit.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line is activated when the bit value from this cell is to be read or written.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transistor acts as a switch that is closed (allowing current to flow) if a voltage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applied to the address line and open (no current flows) if no voltage is present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line.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75E5E3-8CA3-4B4A-8991-3804B3B68CC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6359760" y="1083600"/>
            <a:ext cx="5615280" cy="550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38080" y="1825560"/>
            <a:ext cx="11175840" cy="48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write operation, a voltage signal is applied to the bit line; a high voltage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represents 1, and a low voltage represents 0. A signal is then applied to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line, allowing a charge to be transferred to the capacitor.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the read operation, when the address line is selected, the transistor turns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and the charge stored on the capacitor is fed out onto a bit line and to a sense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amplifier. The sense amplifier compares the capacitor voltage to a reference value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determines if the cell contains a logic 1 or a logic 0. The readout from the cell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discharges the capacitor, which must be restored to complete the operation.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89FA9A4-18CE-4FF0-87F5-8A528C90D9F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the DRAM cell is used to store a single bit (0 or 1), it is essentially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analog device. The capacitor can store any charge value within a range; a threshold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 determines whether the charge is interpreted as 1 or 0.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25B4D3-D8FD-4EA7-9E20-1C42A9DC1CB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1825560"/>
            <a:ext cx="111333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STATIC 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contrast,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static RAM (SRAM)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digital device that uses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logic elements used in the processor. In a SRAM, binary values are stored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traditional flip-flop logic-gate configurations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static RAM will hold its data as long as power is supplied to it.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0B478D-F026-4C02-93DB-99731DEFCC4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97880" y="0"/>
            <a:ext cx="5178960" cy="68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show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 a typical SRAM structure for an individual cell. Four transistors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(T1, T2, T3, T4) are cross connected in an arrangement that produces a stable logic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logic state 1, point C1 is high and point C2 is low; in this state, T1 and T4 are off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T2 and T3 are 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logic state 0, point C1 is low and point C2 is high; in this state,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T1 and T4 are on and T2 and T3 are off.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states are stable as long as the direct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current (dc) voltage is applied.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the DRAM, no refresh is needed to retain data.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B2C1D6-D49C-4BB9-8D6D-F0ACE20C3F2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rcRect l="4228" t="0" r="0" b="0"/>
          <a:stretch/>
        </p:blipFill>
        <p:spPr>
          <a:xfrm>
            <a:off x="5720400" y="133200"/>
            <a:ext cx="6449760" cy="643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38080" y="1825560"/>
            <a:ext cx="11154600" cy="47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in the DRAM, the SRAM address line is used to open or close a switch.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line controls two transistors (T5 and T6). When a signal is applied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line, the two transistors are switched on, allowing a read or write operation.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write operation, the desired bit value is applied to line B, while its complement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applied to line . This forces the four transistors (T1, T2, T3, T4) into the proper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read operation, the bit value is read from line B.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1A84DB-95A4-4FC0-99CE-D8CCECC09A8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38080" y="1825560"/>
            <a:ext cx="111333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SRAM VERSUS DRAM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static and dynamic RAMs are volatile; that is,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power must be continuously supplied to the memory to preserve the bit values.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dynamic memory cell is simpler and smaller than a static memory cell. Thus,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DRAM is more dense (smaller cells = more cells per unit area) and less expensive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a corresponding SRAM.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other hand, a DRAM requires the supporting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refresh circuitry. For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larger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memories, the fixed cost of the refresh circuitry is more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compensated for by the smaller variable cost of DRAM cells. Thus, DRAMs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tend to be favored for large memory requirements.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final point is that SRAMs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somewhat faster than DRAMs. Because of these relative characteristics, SRAM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for cache memory (both on and off chip), and DRAM is used for main memory.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E0404C-002B-40C8-B787-773D179C0DE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838080" y="1825560"/>
            <a:ext cx="113529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Types of ROM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name suggests,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read-only 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(ROM) contains a permanent pattern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data that cannot be changed. A ROM is nonvolatile; that is, no power source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 to maintain the bit values in memory.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it is possible to read a ROM,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not possible to write new data into it. An important application of ROMs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microprogramming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potential applications include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Library subroutines for frequently wanted functions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System programs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Function tables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681460-612F-4835-8B54-781C6E8F709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38080" y="1825560"/>
            <a:ext cx="111333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modest-sized requirement, the advantage of ROM is that the data or program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permanently in main memory and need never be loaded from a secondary storage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ROM is created like any other integrated circuit chip, with the data actually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wired into the chip as part of the fabrication process. This presents two problems: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data insertion step includes a relatively large fixed cost, whether one or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thousands of copies of a particular ROM are fabricated.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is no room for error. If one bit is wrong, the whole batch of ROMs must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 thrown out.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DCB06F-8753-42D5-9107-D32DE956D0F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838080" y="1825560"/>
            <a:ext cx="112222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only a small number of ROMs with a particular memory content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needed, a less expensive alternative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programmable ROM (PROM)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Like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ROM, the PROM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nonvolatile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may be written into only once. For the PROM,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writing process is performed electrically and may be performed by a supplier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customer at a time later than the original chip fabrication.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Special equipment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required for the writing or “programming” process. PROMs provide flexibility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convenience.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BDA119-7BBC-43EF-9192-C6D183B1017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Internal Memory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Semiconductor Main Memory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Error Correction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21D75D-4DA2-4F1B-9782-41247D429E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838080" y="1825560"/>
            <a:ext cx="1117908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optically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erasable programmable read-only memory (EPROM)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written electrically, as with PROM. However, before a write operation, all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storage cells must be erased to the same initial state by exposure of the packaged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chip to ultraviolet radiation.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Erasure is performed by shining an intense ultraviolet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light through a window that is designed into the memory chip. This erasure process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performed repeatedly; each erasure can take as much as 20 minutes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perform. Thus, the EPROM can be altered multiple times and, like the ROM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PROM, holds its data virtually indefinitely.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comparable amounts of storage,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EPROM is more expensive than PROM, but it has the advantage of the multiple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update capability.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582142-3519-48A1-88B2-72E9C1AEBD4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838080" y="1825560"/>
            <a:ext cx="111790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more attractive form of read-mostly memory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electrically erasable programmable</a:t>
            </a: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read-only memory (EEPROM)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This is a read-mostly memory that can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written into at any time without erasing prior contents; only the byte or bytes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addressed are updated.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write operation takes considerably longer than the read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operation, on the order of several hundred microseconds per byte.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EEPROM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combines the advantage of nonvolatility with the flexibility of being updatable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place, using ordinary bus control, address, and data lines. EEPROM is more expensive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EPROM and also is less dense, supporting fewer bits per chip.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7CA3CF6-38D5-4544-A2A5-5EA4E5E61E5B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838080" y="1825560"/>
            <a:ext cx="112514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 form of semiconductor memory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flash 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(so named because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speed with which it can be reprogrammed). First introduced in the mid-1980s,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flash memory is intermediate between EPROM and EEPROM in both cost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functionality. Like EEPROM, flash memory uses an electrical erasing technology.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entire flash memory can be erased in one or a few seconds, which is much faster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than EPROM. In addition, it is possible to erase just blocks of memory rather than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entire chip.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Flash memory gets its name because the microchip is organized so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a section of memory cells are erased in a single action or “flash.”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8F79D21-94F9-429F-9A62-E54B92962949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838080" y="1825560"/>
            <a:ext cx="1120788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Chip Logic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memory hierarchy as a whole, we saw that there are trade-offs among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speed, capacity, and cost. These trade-offs also exist when we consider the organization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memory cells and functional logic on a chip.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semiconductor memories, one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design issues is the number of bits of data that may be read/written at a time. At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extreme is an organization in which the physical arrangement of cells in the array is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same as the logical arrangement (as perceived by the processor) of words in memory.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761CD1-1CA7-4685-AA97-789D2309535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array is organized into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words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 each. For example, a 16-Mbit chip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organized as 1M 16-bit words. At the other extreme is the so-called 1-bit-per-chip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organization, in which data are read/written 1 bit at a time.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illustrate memory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chip organization with a DRAM; ROM organization is similar, though simpler.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also indicates the inclusion of refresh circuitry. All DRAMs require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 refresh operation.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B760D5-958D-48DA-B8B9-89C06C2FD78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73918C-A3E1-4058-A5C1-D5B2F3B5992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tretch/>
        </p:blipFill>
        <p:spPr>
          <a:xfrm>
            <a:off x="41760" y="433800"/>
            <a:ext cx="10204920" cy="624780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6893280" y="647280"/>
            <a:ext cx="3052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RAS: Row Address Select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CAS: Column Address Select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38080" y="1825560"/>
            <a:ext cx="11136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simple technique for refreshing is, in effect, to disable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DRAM chip while all data cells are refreshed. The refresh counter steps through all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row values.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row, the output lines from the refresh counter are supplied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the row decoder and the RAS line is activated. The data are read out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written back into the same location. This causes each cell in the row to be refreshed.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6799B2-66B8-4BC3-98A7-4FD9E366212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838080" y="1825560"/>
            <a:ext cx="1112220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Chip Packaging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mentioned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earlier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 integrated circuit is mounted on a package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contains pins for connection to the outside world.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shows an example EPROM package, which is an 8-Mbit chip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organized as 1M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8. In this case, the organization is treated as a one-word-per-chip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package. The package includes 32 pins, which is one of the standard chip package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sizes. The pins support the following signal lines: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address of the word being accessed. For 1M words, a total of 20 (2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1M)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pins are needed (A0–A19).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data to be read out, consisting of 8 lines (D0–D7).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power supply to the chip (Vcc).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A ground pin (Vss).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chip enable (CE) pin. Because there may be more than one memory chip,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of which is connected to the same address bus, the CE pin is used to indicate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whether or not the address is valid for this chip. The CE pin is activated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logic connected to the higher-order bits of the address bus (i.e., address bits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above A19). The use of this signal is illustrated presently.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program voltage (Vpp) that is supplied during programming (write operations).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D1EC79-F0E6-487C-806F-413D78B9B5C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23643D-9717-45F7-A10D-33D3CA782F1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1"/>
          <a:srcRect l="0" t="0" r="0" b="5454"/>
          <a:stretch/>
        </p:blipFill>
        <p:spPr>
          <a:xfrm>
            <a:off x="3646080" y="667440"/>
            <a:ext cx="3978000" cy="58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1825560"/>
            <a:ext cx="55177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typical DRAM pin configuration is shown in Figure, for a 16-Mbit chip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organized as 4M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4.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several differences from a ROM chip. Because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RAM can be updated, the data pins are input/output.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write enable (WE)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output enable (OE) pins indicate whether this is a write or read operation.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A88427-225B-483C-BB96-A910DF808E1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6484320" y="469440"/>
            <a:ext cx="5286960" cy="60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Semiconductor Main Memory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11758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earlier computers, the most common form of random-access storage for computer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employed an array of doughnut-shaped ferromagnetic loops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cores.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advent of, and advantages of, microelectronics has long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vanquished the magnetic core memory.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Today, the use of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emiconductor chips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main memory is almost universal.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aspects of this technology are explored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chapter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C4C465-55DC-4B0D-961A-2C6A1CFECE4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838080" y="1825560"/>
            <a:ext cx="112104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DRAM is accessed by row and column, and the address is multiplexed,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11 address pins are needed to specify the 4M row/column combinations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11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4M).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functions of the row address select (RAS) and column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address select (CAS) pins were discussed previously.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the no connect (NC)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pin is provided so that there are an even number of pins.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5A721FE-1ED3-4A50-86C1-07FCA5B17AC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838080" y="1847880"/>
            <a:ext cx="111513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Module Organization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RAM chip contains only 1 bit per word, then clearly we will need at least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of chips equal to the number of bits per word.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example,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shows how a memory module consisting of 256K 8-bit words could be organized. For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256K words, an 18-bit address is needed and is supplied to the module from some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external source (e.g., the address lines of a bus to which the module is attached).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address is presented to 8 256K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1-bit chips, each of which provides the input/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output of 1 bit.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196E33-B348-4D1F-8071-9DA2D19A6D9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838080" y="1825560"/>
            <a:ext cx="4087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256-KByte Memory Organization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18BCA8-3D4C-4759-81F7-87DCF7CF3390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1" name="Picture 4" descr=""/>
          <p:cNvPicPr/>
          <p:nvPr/>
        </p:nvPicPr>
        <p:blipFill>
          <a:blip r:embed="rId1"/>
          <a:stretch/>
        </p:blipFill>
        <p:spPr>
          <a:xfrm>
            <a:off x="4713480" y="88920"/>
            <a:ext cx="6922080" cy="66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organization works as long as the size of memory equals the number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 per chip.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case in which larger memory is required, an array of chips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FBB7C85-F0FA-41DA-BC5A-4B8CDBC8295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"/>
          <p:cNvSpPr/>
          <p:nvPr/>
        </p:nvSpPr>
        <p:spPr>
          <a:xfrm>
            <a:off x="838080" y="365040"/>
            <a:ext cx="4260960" cy="64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shows the possible organization of a memory consisting of 1M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by 8 bits per word. In this case, we have four columns of chips, each column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containing 256K words arranged as in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above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1M word, 20 address lines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needed. The 18 least significant bits are routed to all 32 modules.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high-order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bits are input to a group select logic module that sends a chip enable signal to one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four columns of modules.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E21476-FB7A-4A29-A9BF-6719D2B2CA0D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4" descr=""/>
          <p:cNvPicPr/>
          <p:nvPr/>
        </p:nvPicPr>
        <p:blipFill>
          <a:blip r:embed="rId1"/>
          <a:stretch/>
        </p:blipFill>
        <p:spPr>
          <a:xfrm>
            <a:off x="5099760" y="1368360"/>
            <a:ext cx="7006320" cy="43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838080" y="1825560"/>
            <a:ext cx="1119564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Interleaved Memory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is composed of a collection of DRAM memory chips. A number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chips can be grouped together to form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memory bank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possible to organize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memory banks in a way known as interleaved memory. Each bank is independently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able to service a memory read or write request, so that a system with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banks can service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requests simultaneously, increasing memory read or write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rates by a factor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consecutive words of memory are stored in differ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banks, then the transfer of a block of memory is speeded up.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D66198-C92D-4578-8281-E72E81D25B3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tr-TR" sz="4400" spc="-1" strike="noStrike">
                <a:solidFill>
                  <a:srgbClr val="000000"/>
                </a:solidFill>
                <a:latin typeface="Calibri Light"/>
              </a:rPr>
              <a:t>ERROR CORRECTION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12104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semiconductor memory system is subject to errors. These can be categorized as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 failures and soft errors.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hard failure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permanent physical defect so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memory cell or cells affected cannot reliably store data but become stuck 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 or 1 or switch erratically between 0 and 1. Hard errors can be caused by harsh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environmental abuse, manufacturing defects, and wear.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soft error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 random,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nondestructive event that alters the contents of one or more memory cells without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damaging the memory. Soft errors can be caused by power supply problems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alpha particles. These particles result from radioactive decay and are distressingly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because radioactive nuclei are found in small quantities in nearly all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materials.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hard and soft errors are clearly undesirable, and most modern main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systems include logic for both detecting and correcting errors.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03E180-5F9E-40B8-8807-D6F2BF10D583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838080" y="365040"/>
            <a:ext cx="3734640" cy="63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llustrates in general terms how the process is carried out.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are to be written into memory, a calculation, depicted as a function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is performed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data to produce a code.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the code and the data are stored. Thus,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-bit word of data is to be stored and the code is 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bits, then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actual size of the stored word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D3F101B-94BE-4596-8D3E-6BF375666CA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8" name="Picture 4" descr=""/>
          <p:cNvPicPr/>
          <p:nvPr/>
        </p:nvPicPr>
        <p:blipFill>
          <a:blip r:embed="rId1"/>
          <a:stretch/>
        </p:blipFill>
        <p:spPr>
          <a:xfrm>
            <a:off x="4499640" y="1727640"/>
            <a:ext cx="7549560" cy="38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38080" y="1825560"/>
            <a:ext cx="1119564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previously stored word is read out, the code is used to detect and possibly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correct errors. A new set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bits is generated from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bits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compared with the fetched code bits. The comparison yields one of three results: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errors are detected. The fetched data bits are sent out.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error is detected, and it is possible to correct the error. The data bits plus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error correction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are fed into a corrector, which produces a corrected set of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bits to be sent out.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error is detected, but it is not possible to correct it. This condition is reported.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41BE825-D532-494A-8ED8-8453FEF898F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838080" y="1825560"/>
            <a:ext cx="11225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Codes that operate in this fashion are referred to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error-correcting codes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is characterized by the number of bit errors in a word that it can correct and detect.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simplest of the error-correcting codes is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Hamming code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devised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Richard Hamming at Bell Laboratories.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C332A4-4897-4C89-BBA8-D7F346D95F3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1825560"/>
            <a:ext cx="110271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2800" spc="-1" strike="noStrike">
                <a:solidFill>
                  <a:srgbClr val="000000"/>
                </a:solidFill>
                <a:latin typeface="Calibri"/>
              </a:rPr>
              <a:t>Organization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basic element of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semiconductor 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the memory cell. Although a variety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electronic technologies are used, all semiconductor memory cells share certain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properties: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exhibit two stable (or semistable) states, which can be used to represent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binary 1 and 0.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hey are capable of being written into (at least once), to set the state.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are capable of being read to sense the state.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FB4B65C-F012-4930-B898-5B0A153D0DD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Hamming Error-Correcting</a:t>
            </a:r>
            <a:br/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1825560"/>
            <a:ext cx="600444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uses Venn diagrams to illustrate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 of this code on 4-bit words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4). With three intersecting circles,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seven compartments.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assign the 4 data bits to the inner compartments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(a). The remaining compartments are filled with what are called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parity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bits.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parity bit is chosen so that the total number of 1s in its circle is even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(b). Thus, because circle A includes three data 1s, the parity bit in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circle is set to 1.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if an error changes one of the data bits (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it is easily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found. By checking the parity bits, discrepancies are found in circle A and circle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 but not in circle B. Only one of the seven compartments is in A and C but not B.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error can therefore be corrected by changing that bit.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8F0207-BFDE-4008-9D81-E254269FDDF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6962760" y="1235160"/>
            <a:ext cx="5157720" cy="510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838080" y="1825560"/>
            <a:ext cx="111222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clarify the concepts involved, we will develop a code that can detect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correct single-bit errors in 8-bit words.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start, let us determine how long the code must be.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Referring to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the error-correcting code function logic diagram above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comparison logic receives as input two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-bit values. A bit-by-bit comparison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done by taking the exclusive-OR of the two inputs.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 is called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syndrome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word.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each bit of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syndrome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0 or 1 according to if there is or is not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match in that bit position for the two inputs.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A068E9-9CD0-4ED5-B395-FC1031519D8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838080" y="1825560"/>
            <a:ext cx="11136600" cy="47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syndrome word is therefore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 wide and has a range between 0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- 1. The value 0 indicates that no error was detected, leaving 2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- 1 values to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indicate, if there is an error, which bit was in error.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because an error could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occur on any of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bits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bits, we must have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inequality gives the number of bits needed to correct a single bit error in a word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containing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bits. For example, for a word of 8 data bits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8), we have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tr-TR" sz="2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= 3: 2</a:t>
            </a:r>
            <a:r>
              <a:rPr b="0" lang="tr-TR" sz="2400" spc="-1" strike="noStrike" baseline="30000">
                <a:solidFill>
                  <a:srgbClr val="000000"/>
                </a:solidFill>
                <a:latin typeface="Calibri"/>
              </a:rPr>
              <a:t>3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- 1 &lt; 8 + 3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tr-TR" sz="24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= 4: 2</a:t>
            </a:r>
            <a:r>
              <a:rPr b="0" lang="tr-TR" sz="2400" spc="-1" strike="noStrike" baseline="30000">
                <a:solidFill>
                  <a:srgbClr val="000000"/>
                </a:solidFill>
                <a:latin typeface="Calibri"/>
              </a:rPr>
              <a:t>4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- 1 &gt; 8 + 4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94FD31-7C61-4FB5-973B-17E5AD93D28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5" name="Formula 4"/>
              <p:cNvSpPr txBox="1"/>
              <p:nvPr/>
            </p:nvSpPr>
            <p:spPr>
              <a:xfrm>
                <a:off x="3981960" y="3514680"/>
                <a:ext cx="3907440" cy="58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2</m:t>
                        </m:r>
                      </m:e>
                      <m:sup>
                        <m:r>
                          <m:t xml:space="preserve">𝐾</m:t>
                        </m:r>
                      </m:sup>
                    </m:sSup>
                    <m:r>
                      <m:t xml:space="preserve">−</m:t>
                    </m:r>
                    <m:r>
                      <m:t xml:space="preserve">1</m:t>
                    </m:r>
                    <m:r>
                      <m:t xml:space="preserve">≥</m:t>
                    </m:r>
                    <m:r>
                      <m:t xml:space="preserve">𝑀</m:t>
                    </m:r>
                    <m:r>
                      <m:t xml:space="preserve">+</m:t>
                    </m:r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eight data bits require four check bits. The first three columns of Table lists the number of check bits required for various data word lengths.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BBCEF2-3CED-44E7-88EC-AC1141A9BB88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1642320" y="3053880"/>
            <a:ext cx="8936280" cy="346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838080" y="1825560"/>
            <a:ext cx="11136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convenience, we would like to generate a 4-bit syndrome for an 8-bit data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 with the following characteristics: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syndrome contains all 0s, no error has been detected.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syndrome contains one and only one bit set to 1, then an error has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occurred in one of the 4 check bits. No correction is needed.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syndrome contains more than one bit set to 1, then the numerical value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syndrome indicates the position of the data bit in error. This data bit is</a:t>
            </a:r>
            <a:r>
              <a:rPr b="0" lang="tr-TR" sz="2400" spc="-1" strike="noStrike">
                <a:solidFill>
                  <a:srgbClr val="000000"/>
                </a:solidFill>
                <a:latin typeface="Calibri"/>
              </a:rPr>
              <a:t> inverted for correction.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4D40BF-5FD5-4705-9E76-B8E91C6A0764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688320" y="640080"/>
            <a:ext cx="111074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achieve these characteristics, the data and check bits are arranged into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12-bit word as depicted in Figure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below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The bit positions are numbered from 1 to 12.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Those bit positions whose position numbers are powers of 2 are designated as check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bits. The check bits are calculated as follows, where the symbol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⊕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designates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exclusive-OR operation: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EDD039D-DC20-4441-B55B-B921E0D459E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6" name="Picture 4" descr=""/>
          <p:cNvPicPr/>
          <p:nvPr/>
        </p:nvPicPr>
        <p:blipFill>
          <a:blip r:embed="rId1"/>
          <a:stretch/>
        </p:blipFill>
        <p:spPr>
          <a:xfrm>
            <a:off x="1757880" y="3596400"/>
            <a:ext cx="8209080" cy="276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838080" y="1825560"/>
            <a:ext cx="11122200" cy="47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check bit operates on every data bit whose position number contains a 1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same bit position as the position number of that check bit.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Thus, data bit positions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3, 5, 7, 9, and 11 (D1, D2, D4, D5, D7) all contain a 1 in the least significant 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their position number as does C1; bit positions 3, 6, 7, 10, and 11 all contain a 1 in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second bit position, as does C2; and so on. Looked at another way, bit position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checked by those bits C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position 7 is checked by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bits in position 4, 2, and 1; and 7 = 4 + 2 + 1.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5877F7E-F5AA-4CA6-82FC-DEF4F31A7E3C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Assume that the 8-bit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input word is 00111001, with data bit D1 in the rightmost position. The calculations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are as follows: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16F2E77-C835-4FF1-A022-64BC639A183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4283280" y="2882880"/>
            <a:ext cx="3894840" cy="167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now that data bit 3 sustains an error and is changed from 0 to 1. When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bits are recalculated, we have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new check bits are compared with the old check bits, the syndrome word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is formed: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9D77DC-B9AB-4491-A68B-86738BD76FAF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37" name="Picture 4" descr=""/>
          <p:cNvPicPr/>
          <p:nvPr/>
        </p:nvPicPr>
        <p:blipFill>
          <a:blip r:embed="rId1"/>
          <a:stretch/>
        </p:blipFill>
        <p:spPr>
          <a:xfrm>
            <a:off x="4408200" y="3056400"/>
            <a:ext cx="3374640" cy="1515600"/>
          </a:xfrm>
          <a:prstGeom prst="rect">
            <a:avLst/>
          </a:prstGeom>
          <a:ln>
            <a:noFill/>
          </a:ln>
        </p:spPr>
      </p:pic>
      <p:pic>
        <p:nvPicPr>
          <p:cNvPr id="238" name="Picture 5" descr=""/>
          <p:cNvPicPr/>
          <p:nvPr/>
        </p:nvPicPr>
        <p:blipFill>
          <a:blip r:embed="rId2"/>
          <a:stretch/>
        </p:blipFill>
        <p:spPr>
          <a:xfrm>
            <a:off x="8678520" y="5158440"/>
            <a:ext cx="2568600" cy="156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838080" y="1044360"/>
            <a:ext cx="11220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 is 0110, indicating that bit position 6, which contains data bit 3, is in error.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illustrates the preceding calculation.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5A0B9C-C7C8-4F4F-93F1-CD3389C4614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42" name="Picture 4" descr=""/>
          <p:cNvPicPr/>
          <p:nvPr/>
        </p:nvPicPr>
        <p:blipFill>
          <a:blip r:embed="rId1"/>
          <a:stretch/>
        </p:blipFill>
        <p:spPr>
          <a:xfrm>
            <a:off x="731520" y="2829600"/>
            <a:ext cx="10595160" cy="352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2038320"/>
            <a:ext cx="4818600" cy="46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depicts the operation of a memory cell. Most commonly, the cell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three functional terminals capable of carrying an electrical signal.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select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terminal, as the name suggests, selects a memory cell for a read or write operation.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24DF298-B574-4803-8A95-BE675010517A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5657400" y="1082160"/>
            <a:ext cx="6534000" cy="26046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578920" y="4011120"/>
            <a:ext cx="643428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control terminal indicates read or write. For writing, the other terminal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provides an electrical signal that sets the state of the cell to 1 or 0. For reading, that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terminal is used for output of the cell’s state.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838080" y="1825560"/>
            <a:ext cx="1123380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and check bits are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positioned properly in the 12-bit word. Four of the data bits have a value 1 (shaded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table), and their bit position values are XORed to produce the Hamming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0111, which forms the four check digits. The entire block that is stored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001101001111.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now that data bit 3, in bit position 6, sustains an error and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changed from 0 to 1. The resulting block is 001101101111, with a Hamming code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00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An XOR of the Hamming code and all of the bit position values for nonzero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bits results in 0110.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nonzero result detects an error and indi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ates that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 is in bit position 6.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3F02A1-9ACE-47AA-89A9-76BCBE944B3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838080" y="1825560"/>
            <a:ext cx="113529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code just described is known as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single-error-correcting (SEC) code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commonly, semiconductor memory is equipped with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single-error-correcting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double-error-detecting (SEC-DED) code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As Table 5.2 shows, such codes require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one additional bit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compared with SEC codes.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191D66-E069-416E-AD6F-1D99F548DEE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838080" y="238680"/>
            <a:ext cx="4528080" cy="64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Figure illustrates how such a code works, again with a 4-bit data word.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sequence shows that if two errors occur (c), the checking procedure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goes astray (d) and worsens the problem by creating a third error (e).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overcome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problem, an eighth bit is added that is set so that the total number of 1s in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diagram is even. The extra parity bit catches the error (f).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CF4BAA-C887-48F1-B61B-F2F920F442AE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52" name="Picture 4" descr=""/>
          <p:cNvPicPr/>
          <p:nvPr/>
        </p:nvPicPr>
        <p:blipFill>
          <a:blip r:embed="rId1"/>
          <a:stretch/>
        </p:blipFill>
        <p:spPr>
          <a:xfrm>
            <a:off x="5478120" y="1279440"/>
            <a:ext cx="6591240" cy="443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838080" y="1825560"/>
            <a:ext cx="1112796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error-correcting code enhances the reliability of the memory at the cost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added complexity. With a 1-bit-per-chip organization, an SEC-DED code is generally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considered adequate.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the IBM 30xx implementations used an 8-bit SEC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for each 64 bits of data in main memory. Thus, the size of main memory is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actually about 12% larger than is apparent to the user.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VAX computers used a 7-bit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SEC-DED for each 32 bits of memory, for a 22% overhead. A number of contemporary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DRAMs use 9 check bits for each 128 bits of data, for a 7% overhead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43ECA4-5003-461A-AEF2-0E7C485A1721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1825560"/>
            <a:ext cx="1102716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DRAM and SRAM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of the memory types that we will explore 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here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random access. That is,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individual words of memory are directly accessed through wired-in addressing logic.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 lists the major types of semiconductor memory. The most common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referred to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random-access memory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(RAM).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is, in fact, a misuse of the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term, because all of the types listed in the table are random access. One distinguishing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characteristic of memory that is designated as RAM is that it is possible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to read data from the memory and to write new data into the memory easily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rapidly.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Both the reading and writing are accomplished through the use of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electrical signals.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4B1A03-4C04-45B9-8B02-1A950B8CB946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Semiconductor Memory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7B51B0-B196-45DE-BD45-930FF72815D7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638640" y="1770840"/>
            <a:ext cx="10847520" cy="469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1825560"/>
            <a:ext cx="111758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other distinguishing characteristic of RAM is that it is volatile. A RAM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must be provided with a constant power supply. If the power is interrupted, then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 are lost. Thus, RAM can be used only as temporary storage.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RAM technology is divided into two technologies: dynamic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static.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(DRAM and SRAM)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1AAAB1-9E03-449F-9B3B-03911D05F8B2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1825560"/>
            <a:ext cx="11154600" cy="47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DYNAMIC 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dynamic RAM (DRAM)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made with cells that store data as charge on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capacitors.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presence or absence of charge in a capacitor is interpreted as a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1 or 0. Because capacitors have a natural tendency to discharge, dynamic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RAMs require periodic charge refreshing to maintain data storage.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term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dynamic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refers to this tendency of the stored charge to leak away, even with power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continuously applied.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7F8892-51E2-4AAD-95AC-1FB6142CBA05}" type="slidenum">
              <a:rPr b="0" lang="tr-T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Application>LibreOffice/6.4.7.2$Linux_X86_64 LibreOffice_project/40$Build-2</Application>
  <Words>4529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2017-02-20T05:55:41Z</dcterms:created>
  <dc:creator>Erkan</dc:creator>
  <dc:description/>
  <dc:language>en-US</dc:language>
  <cp:lastModifiedBy/>
  <dcterms:modified xsi:type="dcterms:W3CDTF">2022-05-29T16:46:04Z</dcterms:modified>
  <cp:revision>295</cp:revision>
  <dc:subject/>
  <dc:title>COM/BLM 376 Computer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53</vt:i4>
  </property>
</Properties>
</file>