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wmf" ContentType="image/x-wmf"/>
  <Override PartName="/ppt/media/image2.png" ContentType="image/png"/>
  <Override PartName="/ppt/media/image9.wmf" ContentType="image/x-wmf"/>
  <Override PartName="/ppt/media/image8.wmf" ContentType="image/x-wmf"/>
  <Override PartName="/ppt/media/image13.png" ContentType="image/png"/>
  <Override PartName="/ppt/media/image7.wmf" ContentType="image/x-wmf"/>
  <Override PartName="/ppt/media/image12.png" ContentType="image/png"/>
  <Override PartName="/ppt/media/image11.wmf" ContentType="image/x-wmf"/>
  <Override PartName="/ppt/media/image3.png" ContentType="image/png"/>
  <Override PartName="/ppt/media/image6.wmf" ContentType="image/x-wmf"/>
  <Override PartName="/ppt/media/image5.png" ContentType="image/png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4.png" ContentType="image/png"/>
  <Override PartName="/ppt/media/image20.wmf" ContentType="image/x-wmf"/>
  <Override PartName="/ppt/media/image18.wmf" ContentType="image/x-wmf"/>
  <Override PartName="/ppt/media/image1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4.xml.rels" ContentType="application/vnd.openxmlformats-package.relationships+xml"/>
  <Override PartName="/ppt/slides/_rels/slide69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1CBAD6-6B52-48EA-923A-8E466EC76A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3646D1-11C5-4AC5-A9A3-DA1E234D04D1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270B600-7A38-4870-91D2-DE7DF39A00A0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12.04.2022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CD1168-EB73-4C2D-A3A5-9DE9D79D73A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429A680-4965-40B6-900C-056323C59F86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12.04.2022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30B24F-7330-40A6-9354-3C045EF1A2D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445320"/>
            <a:ext cx="9143640" cy="3702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6 External Memory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325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Asst.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C97F1F-6661-4E32-BD2C-2A5CD2E374D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1176200" cy="4872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bit near the center of a rotating disk travels past a fixed point (such as a read–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head) slower than a bit on the outside. Therefore, some way must be found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compensate for the variation in speed so that the head can read all the bits 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rate.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be done by increasing the spacing between bits of information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recorded in segments of the disk. The information can then be scanned at the same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rate by rotating the disk at a fixed speed, known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constant angular velocity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(CAV).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9BC008-5577-4362-B896-CF76C53E536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55240" y="212760"/>
            <a:ext cx="6953400" cy="6644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shows the layout of a disk using CAV. The disk is divided into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number of pie-shaped sectors and into a series of concentric tracks.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using CAV is that individual blocks of data can be directly addressed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 and sector. To move the head from its current location to a specific address, 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takes a short movement of the head to a specific track and a short wait for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proper sector to spin under the head.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disadvantage of CAV is that the amount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that can be stored on the long outer tracks is the only same as what ca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on the short inner tracks.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56CD04-AF4A-478F-B9A6-7299D6C2936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7139160" y="1011240"/>
            <a:ext cx="4441320" cy="44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8680" y="255240"/>
            <a:ext cx="8356680" cy="6336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density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in bits per linear inch, increases in moving from the outermost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 to the innermost track, disk storage capacity in a straightforward CAV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is limited by the maximum recording density that can be achieved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innermost track.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increase density, modern hard disk systems use a technique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multiple zone recording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in which the surface is divided into a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concentric zones (16 is typical). Within a zone, the number of bits per track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constant. Zones farther from the center contain more bits (more sectors) than zones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closer to the center.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allows for greater overall storage capacity at the expense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somewhat more complex circuitry. As the disk head moves from one zone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another, the length (along the track) of individual bits changes, causing a change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timing for reads and writes.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suggests the nature of multiple zone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recording; in this illustration, each zone is only a single track wide.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87E27F-4AC2-4E55-87F8-E87D607495B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8506080" y="1707480"/>
            <a:ext cx="3474000" cy="351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means is needed to locate sector positions within a track. Clearly, there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some starting point on the track and a way of identifying the start and end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each sector.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requirements are handled by means of control data recorded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disk. Thus, the disk is formatted with some extra data used only by the disk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drive and not accessible to the user.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example of disk formatting is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C1F45D-3898-4F6B-B57D-24C4F43E22E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Winchester Disk Format (Seagate ST506)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7C8CC8-C7C7-48C1-A7F0-22CD106A56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330120" y="1635480"/>
            <a:ext cx="11577600" cy="476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1112480" cy="478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each track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contains 30 fixed-length sectors of 600 bytes each. Each sector holds 512 bytes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plus control information useful to the disk controller.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ID field is a unique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identifier or address used to locate a particular sector. The SYNCH byte is a special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 pattern that delimits the beginning of the field.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track number identifies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 on a surface. The head number identifies a head, because this disk has multiple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surfaces. The ID and data fields each contain an error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detecting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D1280F-2B25-4B1C-8979-1F833E19CDB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Physical Characteristics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 lists the major characteristics that differentiate among the various types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magnetic 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799BB3-41E2-4BA3-9ABE-3E76C045B0A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570400" y="3260880"/>
            <a:ext cx="7050960" cy="34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113372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the head may either be fixed or movable with respect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radial direction of the platter. In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fixed-head disk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there is one read-write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 per track. All of the heads are mounted on a rigid arm that extends across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tracks; such systems are rare today.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movable-head disk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there is only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read-write head. Again, the head is mounted on an arm. Because the head must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able to be positioned above any track, the arm can be extended or retracted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purpose.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22882D-79C5-4A72-9A86-3A35B0B2668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1048760" cy="4808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disk itself is mounted in a disk drive, which consists of the arm, a spindle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rotates the disk, and the electronics needed for input and output of binary data.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nonremovable disk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permanently mounted in the disk drive; the hard disk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personal computer is a nonremovable disk.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removable disk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removed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replaced with another disk.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 of the latter type is that unlimited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amounts of data are available with a limited number of disk systems.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Furthermore,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a disk may be moved from one computer system to another. Floppy disks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ZIP cartridge disks are examples of removable 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708776-6711-4C00-A9AE-0F0770C88E7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1027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most disks, the magnetizable coating is applied to both sides of the platter,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is then referred to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double sided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less expensive disk systems use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single-sided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2E5ACC-8C49-4E7F-8899-C2A9AAB6B44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Magnetic Disk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RAID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Solid State Drives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Optical Memory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EA7905-FFA1-4D00-A55F-A6D4AF12866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212760"/>
            <a:ext cx="5213160" cy="6442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disk drives accommodate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multiple platters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stacked vertically a fraction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an inch apart. Multiple arms are provided (Figure).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Multiple–platter disks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employ a movable head, with one read-write head per platter surface.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heads are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echanically fixed so that all are at the same distance from the center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disk and move together. Thus, at any time, all of the heads are positioned over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tracks that are of equal distance from the center of the disk.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B46A71-03B2-4D8F-BF2D-FF1E8EA30C2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6883560" y="701640"/>
            <a:ext cx="5012640" cy="583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60238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set of all the tracks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same relative position on the platter is referred to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cylinder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of the shaded tracks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are part of one cylinder.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5C2C38-EA2A-40D0-850E-AC8A940CE37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7209720" y="819000"/>
            <a:ext cx="4417200" cy="553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1154960" cy="483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the head mechanism provides a classification of disks into three types.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Traditionally, the read-write head has been positioned a fixed distance above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platter, allowing an air gap.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the other extreme is a head mechanism that actually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comes into physical contact with the medium during a read or write operation.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mechanism is used with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floppy disk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is a small, flexible platter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least expensive type of disk.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AAA09C-B4E1-44B9-9C52-3E6E3791C41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478800"/>
            <a:ext cx="11179440" cy="6378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understand the third type of disk, we need to comment on the relationship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data density and the size of the air gap. The head must generate or sense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electromagnetic field of sufficient magnitude to write and read properly. The narrower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head is, the closer it must be to the platter surface to function.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narrower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 means narrower tracks and therefore greater data density, which is desirable.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the closer the head is to the disk, the greater the risk of error from impurities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imperfections.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push the technology further, the Winchester disk was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developed. Winchester heads are used in sealed drive assemblies that are almost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of contaminants. They are designed to operate closer to the disk’s surface than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conventional rigid disk heads, thus allowing greater data density.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2DBF03-F6E2-48CD-9E20-7724D28979F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Disk Performance Parameters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actual details of disk I/O operation depend on the computer system, the operating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system, and the nature of the I/O channel and disk controller hardware.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general timing diagram of disk I/O transfer is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B534A0-7F2A-4583-AAE1-519C9EE36A4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79200" y="4018680"/>
            <a:ext cx="12033360" cy="22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367280"/>
            <a:ext cx="11157480" cy="549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disk drive is operating, the disk is rotating at constant speed.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or write, the head must be positioned at the desired track and at the beginning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desired sector on that track. Track selection involves moving the head in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movable-head system or electronically selecting one head on a fixed-head system.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movable-head system, the time it takes to position the head at the track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seek time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In either case, once the track is selected, the disk controller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waits until the appropriate sector rotates to line up with the head.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time it takes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beginning of the sector to reach the head is 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rotational delay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rotational latency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sum of the seek time, if any, and the rotational delay equals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access time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is the time it takes to get into position to read or write.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head is in position, the read or write operation is then performed as the 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moves under the head; this is the data transfer portion of the operation; the time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 for the transfer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transfer time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253836-C9A4-4A6C-8A55-AACC03B4199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111392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 to the access time and transfer time, there are several queuing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delays normally associated with a disk I/O operation. When a process issues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request, it must first wait in a queue for the device to be available. At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time, the device is assigned to the process.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device shares a single I/O channel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a set of I/O channels with other disk drives, then there may be an additional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wait for the channel to be available. At that point, the seek is performed to begin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access.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151F74-F784-42D1-BCDC-B9719084013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115748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some high-end systems for servers, a technique known as rotational positional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sensing (RPS) is used. This works as follows: When the seek command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been issued, the channel is released to handle other I/O operations.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seek is completed, the device determines when the data will rotate under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head. As that sector approaches the head, the device tries to reestablish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communication path back to the host.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either the control unit or the channel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busy with another I/O, then the reconnection attempt fails and the device must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rotate one whole revolution before it can attempt to reconnect, which is called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RPS miss.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8BF666-5F03-4501-9FDF-E9634C7DEB9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1825560"/>
            <a:ext cx="11048760" cy="472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SEEK TIME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Seek time is the time required to move the disk arm to the required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track. It turns out that this is a difficult quantity to pin down.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seek time consists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two key components: the initial startup time, and the time taken to traverse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tracks that have to be crossed once the access arm is up to speed.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Unfortunately,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traversal time is not a linear function of the number of tracks, but includes a settling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(time after positioning the head over the target track until track identification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confirmed).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typical average seek time on contemporary hard disks is under 10 ms.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1C207E-34F5-4124-A4D3-3AC5488505C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1825560"/>
            <a:ext cx="10983240" cy="474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ROTATIONAL DELAY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Disks, other than floppy disks, rotate at speeds ranging from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3600 rpm (for handheld devices such as digital cameras) up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20,000 rpm; at this latter speed, there is one revolution per 3 ms.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average, the rotational delay will be 1.5 ms.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91CEF8-42B8-4192-9CD2-E95D745565C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MAGNETIC DISK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1176200" cy="4766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disk is a circular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platter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constructed of nonmagnetic material, called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substrate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coated with a magnetizable material. Traditionally, the substrate has been an aluminum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aluminum alloy material. More recently, glass substrates have been introduced.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glass substrate has a number of benefits, including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Improvement in the uniformity of the magnetic film surface to increase disk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reliability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significant reduction in overall surface defects to help reduce read-write errors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Ability to support lower fly heights (described subsequently)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Better stiffness to reduce disk dynamics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Greater ability to withstand shock and damage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F191F8-30F9-4372-85E8-5C335DED524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TRANSFER TIME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transfer time to or from the disk depends on the rotation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 of the disk in the following fashion: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transfer time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number of bytes to be transferred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number of bytes on a track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rotation speed, in revolutions per second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2599B9-E4F6-4B5D-8BF6-71C93E59AE5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5308920" y="2838600"/>
            <a:ext cx="1573560" cy="118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1201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 the total average access time can be expressed as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average seek time. Note that on a zoned drive, the number of bytes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 track is variable, complicating the calculation.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106936-8CC2-41D0-918D-01906D4F365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3921120" y="2691360"/>
            <a:ext cx="5035320" cy="161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1005200" cy="4814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TIMING COMPARISON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the foregoing parameters defined, let us look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different I/O operations that illustrate the danger of relying on average values.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disk with an advertised average seek time of 4 ms, rotation speed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15,000 rpm, and 512-byte sectors with 500 sectors per track.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that we wish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read a file consisting of 2500 sectors for a total of 1.28 Mbytes. We would like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estimate the total time for the transfer.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2E0DBC-9B59-43BC-8177-2AFD4ED45DE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let us assume that the file is stored as compactly as possible on the disk.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is, the file occupies all of the sectors on 5 adjacent tracks (5 tracks * 500 sectors/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 = 2500 sectors). This is known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sequential organization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Now, the time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the first track is as follows: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5005FE-63BB-47F4-AD19-59981DCEABE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2856600" y="3697200"/>
            <a:ext cx="5731200" cy="237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825560"/>
            <a:ext cx="111358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that the remaining tracks can now be read with essentially no seek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time. That is, the I/O operation can keep up with the flow from the disk. Then,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most, we need to deal with rotational delay for each succeeding track. Thus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successive track is read in 2 + 4 = 6 ms. To read the entire file,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Total time = 10 + (4 * 6) = 34 ms = 0.034 seconds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462C4B-722B-43E2-B9BA-8B6241A6E34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79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let us calculate the time required to read the same data using random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rather than sequential access; that is, accesses to the sectors are distributed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randomly over the disk. For each sector, we have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Total time = 2500 * 6.008 = 15,020 ms = 15.02 seconds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803F8F-4460-4165-81A9-96AACAB42B5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3518280" y="3356280"/>
            <a:ext cx="4744080" cy="221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1825560"/>
            <a:ext cx="11135880" cy="485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clear that the order in which sectors are read from the disk has a tremendous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effect on I/O performance. In the case of file access in which multiple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sectors are read or written, we have some control over the way in which sectors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are deployed.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even in the case of a file access, in a multiprogramming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environment, there will be I/O requests competing for the same disk.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it is worthwhile to examine ways in which the performance of disk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improved over that achieved with purely random access to the disk.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A16511-7D0A-4410-8620-BDFDECBE9F5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RAID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1092320" cy="479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the use of multiple disks, there is a wide variety of ways in which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can be organized and in which redundancy can be added to improve reliability.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could make it difficult to develop database schemes that are usable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number of platforms and operating systems. Fortunately, industry has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agreed on a standardized scheme for multiple-disk database design, known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(Redundant Array of Independent Disks)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RAID scheme consists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seven levels, zero through six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286FA8-4F1D-4A86-8844-0D398662068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117944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levels do not imply a hierarchical relationship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designate different design architectures that share three common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characteristics: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RAID is a set of physical disk drives viewed by the operating system as a single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logical drive.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are distributed across the physical drives of an array in a scheme known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striping, described subsequently.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Redundant disk capacity is used to store parity information, which guarantees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recoverability in case of a disk failure.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details of the second and third characteristics differ for the different RAID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levels. RAID 0 and RAID 1 do not support the third characteristic.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4CF9CD-A14A-4819-8FFA-24A61964903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RAID Levels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E84B71-102D-4443-96E6-0622923EC4F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1"/>
          <a:stretch/>
        </p:blipFill>
        <p:spPr>
          <a:xfrm>
            <a:off x="762480" y="1377360"/>
            <a:ext cx="10766520" cy="505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107000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Magnetic Read and Write Mechanisms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are recorded on and later retrieved from the disk via a conducting coil named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in many systems, there are two heads, a read head and a write head. During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read or write operation, the head is stationary while the platter rotates beneath it.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write mechanism exploits the fact that electricity flowing through a coil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produces a magnetic field. Electric pulses are sent to the write head, and the resulting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magnetic patterns are recorded on the surface below, with different patterns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positive and negative currents.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CAB8E1-563E-4BCC-984D-6C6CC2AD010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38080" y="1825560"/>
            <a:ext cx="1100448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0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level 0 is not a true member of the RAID family because it does not include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redundancy to improve performance. However, there are a few applications, such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some on supercomputers in which performance and capacity are primary concerns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low cost is more important than improved reliability.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7A1F46-ABEB-41D2-8071-CEB4775B274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3905640" y="4508640"/>
            <a:ext cx="4883040" cy="205380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9112320" y="5171040"/>
            <a:ext cx="2406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Nonredundant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1128680" cy="489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RAID 0, the user and system data are distributed across all of the disks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array. This has a notable advantage over the use of a single large disk: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-different I/O requests are pending for two different blocks of data, then there is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good chance that the requested blocks are on different disks.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two requests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issued in parallel, reducing the I/O queuing time.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RAID 0, as with all of the RAID levels, goes further than simply distributing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across a disk array: The data are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striped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across the available 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36D063-C2F8-4A00-B531-E6161FD5E6E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9520" y="262440"/>
            <a:ext cx="4911120" cy="6458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of the user and system data are viewed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being stored on a logical disk. The logical disk is divided into strips; these strips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be physical blocks, sectors, or some other unit. The strips are mapped round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robin to consecutive physical disks in the RAID array.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logically consecutive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strips that maps exactly one strip to each array member is referred to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stripe.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-disk array, the first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logical strips are physically stored as the first strip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of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disks, forming the first stripe; the second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strips are distributed as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strips on each disk; and so 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1B60BC-B9F1-4E16-85AE-9704B33AD1C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5221080" y="518400"/>
            <a:ext cx="6955920" cy="496548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6165000" y="4616280"/>
            <a:ext cx="6012000" cy="23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  <a:spcBef>
                <a:spcPts val="100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An a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rray management software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is also used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to map between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logical and physical disk space.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This software may execute either in the disk subsystem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or in a host computer.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 of this layout is that if a single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request consists of multiple logically contiguous strips, then up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strips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request can be handled in parallel, greatly reducing the I/O transfer time.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6C5E3B-DE09-4FDA-8857-3A747A22C31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46400" y="548640"/>
            <a:ext cx="111664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1 differs from RAID levels 2 through 6 in the way in which redundancy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achieved. In these other RAID schemes, some form of parity calculation is used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redundancy, whereas in RAID 1, redundancy is achieved by the simple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expedient of duplicating all the data.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striping is used,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RAID 0. But in this case, each logical strip is mapped to two separate physical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 so that every disk in the array has a mirror disk that contains the same data.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1 can also be implemented without data striping, though this is less common.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738517-BBEF-41A7-9EF6-927ADAEEEDA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1781640" y="4985280"/>
            <a:ext cx="6905160" cy="137124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9622080" y="5762520"/>
            <a:ext cx="2406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Mirrored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11369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a number of positive aspects to the RAID 1 organization: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read request can be serviced by either of the two disks that contains the requested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data, whichever one involves the minimum seek time plus rotational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latency.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write request requires that both corresponding strips be updated, but this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be done in parallel. Thus, the write performance is dictated by the slower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two writes (i.e., the one that involves the larger seek time plus rotational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latency). However, there is no “write penalty” with RAID 1. RAID levels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through 6 involve the use of parity bits. Therefore, when a single strip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updated, the array management software must first compute and update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parity bits as well as updating the actual strip in question.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Recovery from a failure is simple. When a drive fails, the data may still be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accessed from the second drive.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D60268-E185-4BC8-8B30-978F30DA8E8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112107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principal disadvantage of RAID 1 is the cost; it requires twice the disk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space of the logical disk that it supports. Because of that, a RAID 1 configuration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likely to be limited to drives that store system software and data and other highly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critical files. In these cases, RAID 1 provides real-time copy of all data so that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event of a disk failure, all of the critical data are still immediately available.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transaction-oriented environment, RAID 1 can achieve high I/O request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rates if the bulk of the requests are reads. In this situation, the performance of RAID 1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approach double of that of RAID 0. However, if a substantial fraction of the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requests are write requests, then there may be no significant performance gain over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RAID 0.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02D2F6-41E9-4BCC-BE9A-B3EB66DCFC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2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levels 2 and 3 make use of a parallel access technique. In a parallel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ccess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array, all member disks participate in the execution of every I/O request. Typically,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spindles of the individual drives are synchronized so that each disk head is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position on each disk at any given time.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CF92F0-C757-4078-A2A8-ADD43A06174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5" name="Picture 4" descr=""/>
          <p:cNvPicPr/>
          <p:nvPr/>
        </p:nvPicPr>
        <p:blipFill>
          <a:blip r:embed="rId1"/>
          <a:stretch/>
        </p:blipFill>
        <p:spPr>
          <a:xfrm>
            <a:off x="666360" y="4662360"/>
            <a:ext cx="8150400" cy="190008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8817120" y="5088240"/>
            <a:ext cx="29336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Redundancy using Hamming code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38080" y="1825560"/>
            <a:ext cx="11034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in the other RAID schemes, data striping is used. In the case of RAID 2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3, the strips are very small, often as small as a single byte or word.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RAID 2,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error-correcting code is calculated across corresponding bits on each data disk,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bits of the code are stored in the corresponding bit positions on multiple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parity disks. Typically, a Hamming code is used, which is able to correct single-bit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errors and detect double-bit errors.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AC64B6-89EE-4BC2-B446-F6B67FD1A73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838080" y="1825560"/>
            <a:ext cx="1106352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RAID 2 requires fewer disks than RAID 1, it is still rather costly.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redundant disks is proportional to the log of the number of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single read, all disks are simultaneously accessed. The requested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associated error-correcting code are delivered to the array controller.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a single-bit error, the controller can recognize and correct the error instantly,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that the read access time is not slowed.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single write, all data disks and parity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 must be accessed for the write operation.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7CC870-5002-498F-9541-3EB0C156388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023E6C-2341-44C7-8F73-763B37176D6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175760" y="502560"/>
            <a:ext cx="10221840" cy="613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2 would only be an effective choice in an environment in which many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errors occur.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Given the high reliability of individual disks and disk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rives,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2 is overkill and is not implemented.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E1C563-CBFD-498F-A604-BB70EC3A8B4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8080" y="1825560"/>
            <a:ext cx="11107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3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3 is organized in a similar fashion to RAID 2. The difference is that RAID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requires only a single redundant disk, no matter how large the disk array.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employs parallel access, with data distributed in small strips. Instead of an error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correcting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code, a simple parity bit is computed for the set of individual bits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position on all of the data 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C22CA1-DCEE-46E7-B622-BBE68882E7E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9" name="Picture 4" descr=""/>
          <p:cNvPicPr/>
          <p:nvPr/>
        </p:nvPicPr>
        <p:blipFill>
          <a:blip r:embed="rId1"/>
          <a:stretch/>
        </p:blipFill>
        <p:spPr>
          <a:xfrm>
            <a:off x="2515680" y="4838400"/>
            <a:ext cx="6383520" cy="2014200"/>
          </a:xfrm>
          <a:prstGeom prst="rect">
            <a:avLst/>
          </a:prstGeom>
          <a:ln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9011160" y="5235840"/>
            <a:ext cx="2739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Bit-interleaved parity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38080" y="1825560"/>
            <a:ext cx="111225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data are striped in very small strips, RAID 3 can achieve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very high data transfer rates. Any I/O request will involve the parallel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ransfer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from all of the data disks. For large transfers, the performance improvement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especially noticeable.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other hand, only one I/O request can be executed at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time. Thus, in a transaction-oriented environment, performance suffers.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D4853B-9E35-47F2-9678-FD79212F76D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38080" y="1825560"/>
            <a:ext cx="11122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4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levels 4 through 6 make use of an independent access technique. In an independent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array, each member disk operates independently, so that separate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requests can be satisfied in parallel. Because of this, independent access arrays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more suitable for applications that require high I/O request rates and are relatively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suited for applications that require high data transfer rates.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538D46-006F-4570-BD8E-392F121C06A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7" name="Picture 4" descr=""/>
          <p:cNvPicPr/>
          <p:nvPr/>
        </p:nvPicPr>
        <p:blipFill>
          <a:blip r:embed="rId1"/>
          <a:stretch/>
        </p:blipFill>
        <p:spPr>
          <a:xfrm>
            <a:off x="3256200" y="4807080"/>
            <a:ext cx="5834520" cy="191412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9269640" y="5338800"/>
            <a:ext cx="24069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Block-level parity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1063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case of a larger size I/O write that involves strips on all disk drives, parity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easily computed by calculation using only the new data bits. Thus, the parity drive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updated in parallel with the data drives and there are no extra reads or writes.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any case, every write operation must involve the parity disk, which therefore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can become a bottleneck.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45F64A-A762-4B42-AD16-E7EC93D1845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825560"/>
            <a:ext cx="111369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5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5 is organized in a similar fashion to RAID 4. The difference is that RAID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 distributes the parity strips across all disks. A typical allocation is a round-robin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-disk array, the parity strip is on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disk for the first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stripes, and the pattern then repeats.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distribution of parity strips across all drives avoids the potential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bottle-neck found in RAID 4.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089AE8-17F0-4832-BF0C-E7338C44BF6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5" name="Picture 4" descr=""/>
          <p:cNvPicPr/>
          <p:nvPr/>
        </p:nvPicPr>
        <p:blipFill>
          <a:blip r:embed="rId1"/>
          <a:stretch/>
        </p:blipFill>
        <p:spPr>
          <a:xfrm>
            <a:off x="2407680" y="3038040"/>
            <a:ext cx="6751440" cy="2505600"/>
          </a:xfrm>
          <a:prstGeom prst="rect">
            <a:avLst/>
          </a:prstGeom>
          <a:ln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9159480" y="3614040"/>
            <a:ext cx="281592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Block-level distributed parity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38080" y="1825560"/>
            <a:ext cx="111369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RAID Level 6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RAID 6 was introduced by the Berkeley researchers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RAID 6 scheme, two different parity calculations are carried 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stored in separate blocks on different disks. Thus, a RAID 6 array whose user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require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disks consists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+ 2 disks.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9DCD2E-4EFA-4802-88EF-FA9A127638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838080" y="4154400"/>
            <a:ext cx="8505000" cy="220176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9343440" y="4527720"/>
            <a:ext cx="24069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Dual redundancy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825560"/>
            <a:ext cx="1122552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Q are two different data check algorithms.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two is the exclusive-OR calculation used in RAID 4 and 5. But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other is an independent data check algorithm. This makes it possible to regenerate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even if two disks containing user data fail.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 of RAID 6 is that it provides extremely high data availability.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Three disks would have to fail within the MTTR (mean time to repair) interval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cause data to be lost.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other hand, RAID 6 incurs a substantial write penalty,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each write affects two parity blocks.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Performance benchmarks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 a RAID 6 controller can suffer more than a 30% drop in overall write performance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compared with a RAID 5 implementation. RAID 5 and RAID 6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performance is comparable.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29F137-587E-4A4B-A5CE-E9E9D34A60E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SOLID STATE DRIVES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111369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significant developments in computer architecture in recent years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increasing use of solid state drives (SSDs) to complement or even replace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hard disk drives (HDDs)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both as internal and external secondary memory.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solid state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refers to electronic circuitry built with semiconductors.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solid state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drive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memory device made with solid state components that can be used as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replacement to a hard disk drive. The SSDs now on the market and coming on 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 type of semiconductor memory referred to as flash memory.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8997DD-C18C-4DB1-81B9-A5D3A893495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1107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Flash Memory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Flash memory is a type of semiconductor memory that has been around for a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years and is used in many consumer electronic products, including smart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phones, GPS devices, MP3 players, digital cameras, and USB devices.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 recent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years, the cost and performance of flash memory has evolved to the point where it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feasible to use flash memory drives to replace HDDs.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B4E906-3050-431D-B1B3-6D8483FAF4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1825560"/>
            <a:ext cx="1111248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electric current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wire induces a magnetic field across the gap, which in turn magnetizes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small area of the recording medium. Reversing the direction of the current reverses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direction of the magnetization on the recording medium.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traditional read mechanism exploits the fact that a magnetic field moving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 to a coil produces an electrical current in the coil. When the surface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passes under the head, it generates a current of the same polarity as the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already recorded.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5603EB-1BC2-4CF6-B1A0-14BC8E4DFBB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825560"/>
            <a:ext cx="1110780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distinctive types of flash memory, designated as NOR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NAND. 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NOR flash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basic unit of access is a bit, and the logical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organization resembles a NOR logic device. For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NAND flash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basic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unit is 16 or 32 bits, and the logical organization resembles NAND devices.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NOR flash memory provides high-speed random access. It can read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data to specific locations, and can reference and retrieve a single byte. NOR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flash memory is used to store cell phone operating system code and on Windows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computers for the BIOS program that runs at startup.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NAND reads and writes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small blocks. It is used in USB flash drives, memory cards (in digital cameras, MP3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players, etc.), and in SSDs. NAND provides higher bit density than NOR and greater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speed. NAND flash does not provide a random-access external address bus so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must be read on a blockwise basis (also known as page access), where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 holds hundreds to thousands of bits.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901953-3237-4696-B266-545692391BF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838080" y="1415880"/>
            <a:ext cx="11136960" cy="544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SSD Compared to HDD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cost of flash-based SSDs has dropped and the performance and bit density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increased, SSDs have become increasingly competitive with HDDs.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SSDs have the following advantages over HDDs: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High-performance input/output operations per second (IOPS):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Significantly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increases performance I/O subsystems.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Durability: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Less susceptible to physical shock and vibration.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Longer lifespan: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SSDs are not susceptible to mechanical wear.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Lower power consumption: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SSDs use as little as 2.1 watts of power per drive,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considerably less than comparable-size HDDs.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Quieter and cooler running capabilities: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Less floor space required, lower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energy costs, and a greener enterprise.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Lower access times and latency rates: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Over 10 times faster than the spinning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disks in an HDD.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Currently, HDDs enjoy a cost per bit advantage and a capacity advantage, but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these differences are shrinking.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FA2B29-F7C6-4550-A403-2B1407CC66B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38080" y="365040"/>
            <a:ext cx="625536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SSD Organization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illustrates a general view of the common architectural system component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associated with any SDD system.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host system, to operating system invokes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 system software to access data on the disk.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file system, in turn, invokes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driver software. The I/O driver software provides host access to the particular SSD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interface component in Figure refers to the physical and electrical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interface between the host processor and the SSD peripheral device. If the device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internal hard drive, a common interface is PCIe. For external devices, one common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interface is USB.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E58B0A-7B0B-4952-8D54-43D62F7B55E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7639560" y="88560"/>
            <a:ext cx="4161240" cy="67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38080" y="1825560"/>
            <a:ext cx="11093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 to the interface to the host system, the SSD contains the 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components: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Controller: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SSD device level interfacing and firmware execution.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Addressing: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Logic that performs the selection function across the flash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memory components.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buffer/cache: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speed RAM memory components used for speed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matching and to increased data throughput.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Error correction: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Logic for error detection and correction.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Flash memory components: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Individual NAND flash chips.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679F1A-1ED7-43AD-8389-07EBC0D5C6B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OPTICAL MEMORY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38080" y="1825560"/>
            <a:ext cx="1106352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Compact Disk Read Only Memory (CD-ROM)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1983, one of the most successful consumer products of all time was introduced: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compact disk (CD) digital audio system. The CD is a nonerasable disk that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 more than 60 minutes of audio information on one side.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the audio CD and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CD-ROM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(compact disk read-only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memory) share a similar technology. The main difference is that CD-ROM players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more rugged and have error correction devices to ensure that data are properly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transferred from disk to computer.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ECD477-D404-440D-9087-650AA63B846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38080" y="1825560"/>
            <a:ext cx="111664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is formed from a resin, such as polycarbonate. Digitally recorded information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(either music or computer data) is imprinted as a series of microscopic pits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surface of the polycarbonate.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done, first of all, with a finely focused, high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intensity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laser to create a master disk. The master is used, in turn, to make a die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stamp out copies onto polycarbonate. The pitted surface is then coated with a highly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reflective surface, usually aluminum or gold. This shiny surface is protected against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dust and scratches by a top coat of clear acrylic.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a label can be silkscreened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onto the acrylic.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840E36-505B-4BAA-A673-409CDC60FBE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40760" y="132840"/>
            <a:ext cx="6061320" cy="6724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is retrieved from a CD or CD-ROM by a low-powered laser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housed in an optical-disk player, or drive unit. The laser shines through the clear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polycarbonate while a motor spins the disk past it. The intensity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reflected light of the laser changes as it encounters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Specifically, if the laser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beam falls on a pit, which has a somewhat rough surface, the light scatters and a low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intensity is reflected back to the source.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areas between pits are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lands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land is a smooth surface, which reflects back at higher intensity. The change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pits and lands is detected by a photosensor and converted into a digital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signal. The sensor tests the surface at regular intervals.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beginning or end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pit represents a 1; when no change in elevation occurs between intervals, a 0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recorded.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C211C3-8A58-468F-BD36-BE41EF2F558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3" name="Picture 4" descr=""/>
          <p:cNvPicPr/>
          <p:nvPr/>
        </p:nvPicPr>
        <p:blipFill>
          <a:blip r:embed="rId1"/>
          <a:stretch/>
        </p:blipFill>
        <p:spPr>
          <a:xfrm>
            <a:off x="6023880" y="1862640"/>
            <a:ext cx="5982840" cy="288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98972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that on a magnetic disk, information is recorded in concentric tracks.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the simplest constant angular velocity (CAV) system, the number of bits per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track is constant. An increase in density is achieved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multiple zoned recording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which the surface is divided into a number of zones, with zones farther from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center containing more bits than zones closer to the center. Although this technique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increases capacity, it is still not optimal.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achieve greater capacity, CDs and CD-ROMs do not organize information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concentric tracks. Instead, the disk contains a single spiral track, beginning near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center and spiraling out to the outer edge of the disk. Sectors near the outside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disk are the same length as those near the inside.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information is packed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evenly across the disk in segments of the same size and these are scanned 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rate by rotating the disk at a variable speed. The pits are then read by the laser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constant linear velocity (CLV)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disk rotates more slowly for accesses near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outer edge than for those near the center. Thus, the capacity of a track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rotational delay both increase for positions nearer the outer edge of the disk.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B91DBA-092E-4209-894F-423BC85FE20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8080" y="1825560"/>
            <a:ext cx="111517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Digital Versatile Disk (DVD)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Vast volumes of data can be crammed onto the disk, currently seven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times as much as a CD-ROM. With DVD’s huge storage capacity and vivid quality,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 games have become more realistic and educational software incorporates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video.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 in the wake of these developments has been a new crest of traffic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the Internet and corporate intranets, as this material is incorporated into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Web sites.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5427DF-FDBD-4691-966E-6D2083F5BDB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119600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DVD’s greater capacity is due to three differences from CDs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(680MB):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are packed more closely on a DVD. The spacing between loops of a spiral on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CD is 1.6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 and the minimum distance between pits along the spiral is 0.834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DVD uses a laser with shorter wavelength and achieves a loop spacing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0.74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 and a minimum distance between pits of 0.4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m. The result of these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improvements is about a seven-fold increase in capacity, to about 4.7 GB.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DVD employs a second layer of pits and lands on top of the first layer.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dual-layer DVD has a semireflective layer on top of the reflective layer,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adjusting focus, the lasers in DVD drives can read each layer separately.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technique almost doubles the capacity of the disk, to about 8.5 GB.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reflectivity of the second layer limits its storage capacity so that a full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doubling is not achieved.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DVD-ROM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be two sided, whereas data are recorded on only one side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a CD. This brings total capacity up to 17 GB.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FB3971-4360-4A67-9060-774617AAB34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1070000" cy="5032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Contemporary rigid disk systems use a different read mechanism, requiring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separate read head, positioned for convenience close to the write head. The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 consists of a partially shielded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magnetoresistive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(MR) sensor.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MR material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an electrical resistance that depends on the direction of the magnetization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medium moving under it. By passing a current through the MR sensor, resistance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changes are detected as voltage signals.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MR design allows higher-frequency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operation, which equates to greater storage densities and operating speeds.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1BC866-9489-4A2A-AC5A-85D940B176B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1091240" cy="483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Organization and Formatting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head is a relatively small device capable of reading from or writing to a portion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platter rotating beneath it. This gives rise to the organization of data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platter in a concentric set of rings,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tracks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track is the same width as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head. There are thousands of tracks per surface.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452957-8A47-49BD-9A87-23C5F011474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8680" y="297720"/>
            <a:ext cx="5124600" cy="6559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Adjacent tracks are separated by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gaps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prevents, or at least minimizes, errors due to misalignment of the head or simply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interference of magnetic fields.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are transferred to and from the disk 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sectors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There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 hundreds of sectors per track, and these may be of either fixed or variable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length.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most contemporary systems, fixed-length sectors are used, with 512 bytes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being the nearly universal sector size. To avoid imposing unreasonable precision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requirements on the system, adjacent sectors are separated by intratrack (intersector)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gaps.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130A36-8143-4EE0-9310-5CC48C1826E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5273640" y="740520"/>
            <a:ext cx="6718680" cy="57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Application>LibreOffice/6.4.7.2$Linux_X86_64 LibreOffice_project/40$Build-2</Application>
  <Words>6563</Words>
  <Paragraphs>372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2022-04-12T22:33:06Z</dcterms:modified>
  <cp:revision>417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69</vt:i4>
  </property>
</Properties>
</file>