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4.png" ContentType="image/png"/>
  <Override PartName="/ppt/media/image1.png" ContentType="image/png"/>
  <Override PartName="/ppt/media/image3.jpeg" ContentType="image/jpeg"/>
  <Override PartName="/ppt/media/image15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Resim 3" descr=""/>
          <p:cNvPicPr/>
          <p:nvPr/>
        </p:nvPicPr>
        <p:blipFill>
          <a:blip r:embed="rId1"/>
          <a:stretch/>
        </p:blipFill>
        <p:spPr>
          <a:xfrm>
            <a:off x="952560" y="704160"/>
            <a:ext cx="9714960" cy="405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Resim 4" descr=""/>
          <p:cNvPicPr/>
          <p:nvPr/>
        </p:nvPicPr>
        <p:blipFill>
          <a:blip r:embed="rId1"/>
          <a:stretch/>
        </p:blipFill>
        <p:spPr>
          <a:xfrm>
            <a:off x="3948120" y="2081160"/>
            <a:ext cx="4295160" cy="269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İçerik Yer Tutucusu 3" descr=""/>
          <p:cNvPicPr/>
          <p:nvPr/>
        </p:nvPicPr>
        <p:blipFill>
          <a:blip r:embed="rId1"/>
          <a:stretch/>
        </p:blipFill>
        <p:spPr>
          <a:xfrm>
            <a:off x="1847160" y="172080"/>
            <a:ext cx="6528240" cy="668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Resim 3" descr=""/>
          <p:cNvPicPr/>
          <p:nvPr/>
        </p:nvPicPr>
        <p:blipFill>
          <a:blip r:embed="rId1"/>
          <a:stretch/>
        </p:blipFill>
        <p:spPr>
          <a:xfrm>
            <a:off x="2011680" y="71640"/>
            <a:ext cx="6375960" cy="678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Resim 3" descr=""/>
          <p:cNvPicPr/>
          <p:nvPr/>
        </p:nvPicPr>
        <p:blipFill>
          <a:blip r:embed="rId1"/>
          <a:stretch/>
        </p:blipFill>
        <p:spPr>
          <a:xfrm>
            <a:off x="1481400" y="153360"/>
            <a:ext cx="9478440" cy="659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İçerik Yer Tutucusu 3" descr=""/>
          <p:cNvPicPr/>
          <p:nvPr/>
        </p:nvPicPr>
        <p:blipFill>
          <a:blip r:embed="rId1"/>
          <a:stretch/>
        </p:blipFill>
        <p:spPr>
          <a:xfrm>
            <a:off x="1727280" y="877680"/>
            <a:ext cx="7257960" cy="577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Resim 3" descr=""/>
          <p:cNvPicPr/>
          <p:nvPr/>
        </p:nvPicPr>
        <p:blipFill>
          <a:blip r:embed="rId1"/>
          <a:stretch/>
        </p:blipFill>
        <p:spPr>
          <a:xfrm>
            <a:off x="1828800" y="66240"/>
            <a:ext cx="7552080" cy="660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Resim 3" descr=""/>
          <p:cNvPicPr/>
          <p:nvPr/>
        </p:nvPicPr>
        <p:blipFill>
          <a:blip r:embed="rId1"/>
          <a:stretch/>
        </p:blipFill>
        <p:spPr>
          <a:xfrm>
            <a:off x="985680" y="488880"/>
            <a:ext cx="10219680" cy="527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İçerik Yer Tutucusu 3" descr=""/>
          <p:cNvPicPr/>
          <p:nvPr/>
        </p:nvPicPr>
        <p:blipFill>
          <a:blip r:embed="rId1"/>
          <a:stretch/>
        </p:blipFill>
        <p:spPr>
          <a:xfrm>
            <a:off x="2028600" y="1825560"/>
            <a:ext cx="8134560" cy="43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Resim 3" descr=""/>
          <p:cNvPicPr/>
          <p:nvPr/>
        </p:nvPicPr>
        <p:blipFill>
          <a:blip r:embed="rId1"/>
          <a:stretch/>
        </p:blipFill>
        <p:spPr>
          <a:xfrm>
            <a:off x="985680" y="385920"/>
            <a:ext cx="10219680" cy="608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Resim 3" descr=""/>
          <p:cNvPicPr/>
          <p:nvPr/>
        </p:nvPicPr>
        <p:blipFill>
          <a:blip r:embed="rId1"/>
          <a:stretch/>
        </p:blipFill>
        <p:spPr>
          <a:xfrm>
            <a:off x="1038240" y="523800"/>
            <a:ext cx="10114920" cy="580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Resim 3" descr=""/>
          <p:cNvPicPr/>
          <p:nvPr/>
        </p:nvPicPr>
        <p:blipFill>
          <a:blip r:embed="rId1"/>
          <a:stretch/>
        </p:blipFill>
        <p:spPr>
          <a:xfrm>
            <a:off x="1106280" y="156240"/>
            <a:ext cx="8204760" cy="655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Resim 4" descr=""/>
          <p:cNvPicPr/>
          <p:nvPr/>
        </p:nvPicPr>
        <p:blipFill>
          <a:blip r:embed="rId1"/>
          <a:stretch/>
        </p:blipFill>
        <p:spPr>
          <a:xfrm>
            <a:off x="1042920" y="1366920"/>
            <a:ext cx="10105200" cy="412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Resim 3" descr=""/>
          <p:cNvPicPr/>
          <p:nvPr/>
        </p:nvPicPr>
        <p:blipFill>
          <a:blip r:embed="rId1"/>
          <a:stretch/>
        </p:blipFill>
        <p:spPr>
          <a:xfrm>
            <a:off x="1700280" y="947880"/>
            <a:ext cx="8790840" cy="496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Resim 3" descr=""/>
          <p:cNvPicPr/>
          <p:nvPr/>
        </p:nvPicPr>
        <p:blipFill>
          <a:blip r:embed="rId1"/>
          <a:stretch/>
        </p:blipFill>
        <p:spPr>
          <a:xfrm>
            <a:off x="1104840" y="166680"/>
            <a:ext cx="9981360" cy="652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Application>LibreOffice/6.4.7.2$Linux_X86_64 LibreOffice_project/40$Build-2</Application>
  <Words>0</Words>
  <Paragraphs>0</Paragraphs>
  <Company>Silentall Unattended Installer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2018-05-08T18:48:16Z</dcterms:created>
  <dc:creator>ronaldinho424</dc:creator>
  <dc:description/>
  <dc:language>en-US</dc:language>
  <cp:lastModifiedBy/>
  <dcterms:modified xsi:type="dcterms:W3CDTF">2022-05-24T23:32:11Z</dcterms:modified>
  <cp:revision>6</cp:revision>
  <dc:subject/>
  <dc:title>PowerPoint Sunusu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Silentall Unattended Installer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Geniş ekran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