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(Click to edit)</a:t>
            </a:r>
            <a:endParaRPr 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6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</a:t>
            </a:r>
            <a:endParaRPr lang="en-US" sz="60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0" y="3086100"/>
            <a:ext cx="9144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Subtitle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2022-09-06T08:26:31Z</dcterms:created>
  <dcterms:modified xsi:type="dcterms:W3CDTF">2022-09-06T08:26:31Z</dcterms:modified>
</cp:coreProperties>
</file>