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only appears as a speaker note.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 indent="0" marL="0">
              <a:buNone/>
            </a:pP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36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 indent="0" marL="0"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is a title slide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 name here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Slides can have an inline image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Slides can have inline images with custom parameters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Slides can have many images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Slides can have local images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Slides can have videos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Slides can have code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can be big...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... or small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Slides can have tables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Some inline HTML and CSS is supported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Section title slide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about some math?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 some SVG?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Slides can use custom master slides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Title &amp; body slide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Section title &amp; body slide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is a subtitle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is the main point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100%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column layout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Columns can have images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Slides can have background images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2022-09-07T06:14:14Z</dcterms:created>
  <dcterms:modified xsi:type="dcterms:W3CDTF">2022-09-07T06:14:14Z</dcterms:modified>
</cp:coreProperties>
</file>