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US" dirty="0" smtClean="0"/>
              <a:t>“USO/ACTIVACION DE TARJETAS DE CREDITO”</a:t>
            </a:r>
            <a:endParaRPr lang="es-419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S" dirty="0" smtClean="0"/>
              <a:t>AUTOR: AMARO ROBLADILLO, HANS JEFREYN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6945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47191" y="834867"/>
            <a:ext cx="4645152" cy="801943"/>
          </a:xfrm>
        </p:spPr>
        <p:txBody>
          <a:bodyPr/>
          <a:lstStyle/>
          <a:p>
            <a:r>
              <a:rPr lang="es-US" dirty="0" smtClean="0"/>
              <a:t>CONTEXTO</a:t>
            </a:r>
            <a:endParaRPr lang="es-419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447191" y="1854927"/>
            <a:ext cx="4645152" cy="3613800"/>
          </a:xfrm>
        </p:spPr>
        <p:txBody>
          <a:bodyPr/>
          <a:lstStyle/>
          <a:p>
            <a:endParaRPr lang="es-419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12362" y="834573"/>
            <a:ext cx="4645152" cy="802237"/>
          </a:xfrm>
        </p:spPr>
        <p:txBody>
          <a:bodyPr/>
          <a:lstStyle/>
          <a:p>
            <a:r>
              <a:rPr lang="es-US" dirty="0" smtClean="0"/>
              <a:t>PROBLEMATICA</a:t>
            </a:r>
            <a:endParaRPr lang="es-419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412362" y="1854927"/>
            <a:ext cx="4645152" cy="3603935"/>
          </a:xfrm>
        </p:spPr>
        <p:txBody>
          <a:bodyPr/>
          <a:lstStyle/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80092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 smtClean="0"/>
              <a:t>ALGORITMOS DE CLASIFICACIÓN</a:t>
            </a:r>
            <a:endParaRPr lang="es-419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 smtClean="0"/>
              <a:t>ARBOL DE DECISIÓN</a:t>
            </a:r>
            <a:endParaRPr lang="es-419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US" dirty="0" smtClean="0"/>
              <a:t>BOSQUES ALEATORIO</a:t>
            </a:r>
            <a:endParaRPr lang="es-419" dirty="0"/>
          </a:p>
        </p:txBody>
      </p:sp>
      <p:pic>
        <p:nvPicPr>
          <p:cNvPr id="1026" name="Picture 2" descr="Resultado de imagen para ARBOL DE DECISION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190" y="2821491"/>
            <a:ext cx="4402131" cy="295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random forest"/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" r="1056"/>
          <a:stretch/>
        </p:blipFill>
        <p:spPr bwMode="auto">
          <a:xfrm>
            <a:off x="6479177" y="2820988"/>
            <a:ext cx="4206240" cy="295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45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LIMPIEZA DE DATOS</a:t>
            </a:r>
            <a:endParaRPr lang="es-419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 smtClean="0"/>
              <a:t>ATRIBUTOS NUMERICOS</a:t>
            </a:r>
            <a:endParaRPr lang="es-419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US" dirty="0" smtClean="0"/>
              <a:t>ATRIBUTOS CATEGORICOS</a:t>
            </a:r>
            <a:endParaRPr lang="es-419" dirty="0"/>
          </a:p>
        </p:txBody>
      </p:sp>
      <p:pic>
        <p:nvPicPr>
          <p:cNvPr id="7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01127" y="2824163"/>
            <a:ext cx="4538371" cy="2644775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11913" y="2987761"/>
            <a:ext cx="4645025" cy="221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8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ARBOL DE DECISION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4457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GRACI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9" y="0"/>
            <a:ext cx="12194120" cy="625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5932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Galería</Template>
  <TotalTime>82</TotalTime>
  <Words>34</Words>
  <Application>Microsoft Office PowerPoint</Application>
  <PresentationFormat>Panorámica</PresentationFormat>
  <Paragraphs>11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“USO/ACTIVACION DE TARJETAS DE CREDITO”</vt:lpstr>
      <vt:lpstr>Presentación de PowerPoint</vt:lpstr>
      <vt:lpstr>ALGORITMOS DE CLASIFICACIÓN</vt:lpstr>
      <vt:lpstr>LIMPIEZA DE DATOS</vt:lpstr>
      <vt:lpstr>ARBOL DE DECISION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“USO/ACTIVACION DE TARJETAS DE CREDITO”</dc:title>
  <dc:creator>hans jefreyn amaro robladillo</dc:creator>
  <cp:lastModifiedBy>hans jefreyn amaro robladillo</cp:lastModifiedBy>
  <cp:revision>5</cp:revision>
  <dcterms:created xsi:type="dcterms:W3CDTF">2018-11-27T13:27:11Z</dcterms:created>
  <dcterms:modified xsi:type="dcterms:W3CDTF">2018-11-27T15:03:54Z</dcterms:modified>
</cp:coreProperties>
</file>